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51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56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57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54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5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53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5.xml"/>
  <Override ContentType="application/vnd.openxmlformats-officedocument.presentationml.slide+xml" PartName="/ppt/slides/slide5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50.xml"/>
  <Override ContentType="application/vnd.openxmlformats-officedocument.presentationml.slide+xml" PartName="/ppt/slides/slide34.xml"/>
  <Override ContentType="application/vnd.openxmlformats-officedocument.presentationml.slide+xml" PartName="/ppt/slides/slide33.xml"/>
  <Override ContentType="application/vnd.openxmlformats-officedocument.presentationml.slide+xml" PartName="/ppt/slides/slide51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7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54.xml"/>
  <Override ContentType="application/vnd.openxmlformats-officedocument.presentationml.slide+xml" PartName="/ppt/slides/slide36.xml"/>
  <Override ContentType="application/vnd.openxmlformats-officedocument.presentationml.slide+xml" PartName="/ppt/slides/slide23.xml"/>
  <Override ContentType="application/vnd.openxmlformats-officedocument.presentationml.slide+xml" PartName="/ppt/slides/slide49.xml"/>
  <Override ContentType="application/vnd.openxmlformats-officedocument.presentationml.slide+xml" PartName="/ppt/slides/slide10.xml"/>
  <Override ContentType="application/vnd.openxmlformats-officedocument.presentationml.slide+xml" PartName="/ppt/slides/slide6.xml"/>
  <Override ContentType="application/vnd.openxmlformats-officedocument.presentationml.slide+xml" PartName="/ppt/slides/slide53.xml"/>
  <Override ContentType="application/vnd.openxmlformats-officedocument.presentationml.slide+xml" PartName="/ppt/slides/slide40.xml"/>
  <Override ContentType="application/vnd.openxmlformats-officedocument.presentationml.slide+xml" PartName="/ppt/slides/slide4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9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6.xml"/>
  <Override ContentType="application/vnd.openxmlformats-officedocument.presentationml.slide+xml" PartName="/ppt/slides/slide12.xml"/>
  <Override ContentType="application/vnd.openxmlformats-officedocument.presentationml.slide+xml" PartName="/ppt/slides/slide4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8.xml"/>
  <Override ContentType="application/vnd.openxmlformats-officedocument.presentationml.slide+xml" PartName="/ppt/slides/slide55.xml"/>
  <Override ContentType="application/vnd.openxmlformats-officedocument.presentationml.slide+xml" PartName="/ppt/slides/slide29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7.xml"/>
  <Override ContentType="application/vnd.openxmlformats-officedocument.presentationml.slide+xml" PartName="/ppt/slides/slide57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  <p:sldId id="309" r:id="rId59"/>
    <p:sldId id="310" r:id="rId60"/>
    <p:sldId id="311" r:id="rId61"/>
    <p:sldId id="312" r:id="rId62"/>
  </p:sldIdLst>
  <p:sldSz cy="6858000" cx="12192000"/>
  <p:notesSz cx="6858000" cy="9144000"/>
  <p:embeddedFontLst>
    <p:embeddedFont>
      <p:font typeface="Corsiva"/>
      <p:regular r:id="rId63"/>
      <p:bold r:id="rId64"/>
      <p:italic r:id="rId65"/>
      <p:boldItalic r:id="rId66"/>
    </p:embeddedFont>
    <p:embeddedFont>
      <p:font typeface="Helvetica Neue"/>
      <p:regular r:id="rId67"/>
      <p:bold r:id="rId68"/>
      <p:italic r:id="rId69"/>
      <p:boldItalic r:id="rId70"/>
    </p:embeddedFont>
    <p:embeddedFont>
      <p:font typeface="Gill Sans"/>
      <p:regular r:id="rId71"/>
      <p:bold r:id="rId7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73" roundtripDataSignature="AMtx7mjPkWZeOGedqiwDqB6B08NrpxuD/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A216C9EE-0A3E-43BB-BE49-A19B40D0E53B}">
  <a:tblStyle styleId="{A216C9EE-0A3E-43BB-BE49-A19B40D0E53B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44" Type="http://schemas.openxmlformats.org/officeDocument/2006/relationships/slide" Target="slides/slide39.xml"/><Relationship Id="rId43" Type="http://schemas.openxmlformats.org/officeDocument/2006/relationships/slide" Target="slides/slide38.xml"/><Relationship Id="rId46" Type="http://schemas.openxmlformats.org/officeDocument/2006/relationships/slide" Target="slides/slide41.xml"/><Relationship Id="rId45" Type="http://schemas.openxmlformats.org/officeDocument/2006/relationships/slide" Target="slides/slide40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48" Type="http://schemas.openxmlformats.org/officeDocument/2006/relationships/slide" Target="slides/slide43.xml"/><Relationship Id="rId47" Type="http://schemas.openxmlformats.org/officeDocument/2006/relationships/slide" Target="slides/slide42.xml"/><Relationship Id="rId49" Type="http://schemas.openxmlformats.org/officeDocument/2006/relationships/slide" Target="slides/slide4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73" Type="http://customschemas.google.com/relationships/presentationmetadata" Target="metadata"/><Relationship Id="rId72" Type="http://schemas.openxmlformats.org/officeDocument/2006/relationships/font" Target="fonts/GillSans-bold.fntdata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71" Type="http://schemas.openxmlformats.org/officeDocument/2006/relationships/font" Target="fonts/GillSans-regular.fntdata"/><Relationship Id="rId70" Type="http://schemas.openxmlformats.org/officeDocument/2006/relationships/font" Target="fonts/HelveticaNeue-boldItalic.fntdata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9" Type="http://schemas.openxmlformats.org/officeDocument/2006/relationships/slide" Target="slides/slide34.xml"/><Relationship Id="rId38" Type="http://schemas.openxmlformats.org/officeDocument/2006/relationships/slide" Target="slides/slide33.xml"/><Relationship Id="rId62" Type="http://schemas.openxmlformats.org/officeDocument/2006/relationships/slide" Target="slides/slide57.xml"/><Relationship Id="rId61" Type="http://schemas.openxmlformats.org/officeDocument/2006/relationships/slide" Target="slides/slide56.xml"/><Relationship Id="rId20" Type="http://schemas.openxmlformats.org/officeDocument/2006/relationships/slide" Target="slides/slide15.xml"/><Relationship Id="rId64" Type="http://schemas.openxmlformats.org/officeDocument/2006/relationships/font" Target="fonts/Corsiva-bold.fntdata"/><Relationship Id="rId63" Type="http://schemas.openxmlformats.org/officeDocument/2006/relationships/font" Target="fonts/Corsiva-regular.fntdata"/><Relationship Id="rId22" Type="http://schemas.openxmlformats.org/officeDocument/2006/relationships/slide" Target="slides/slide17.xml"/><Relationship Id="rId66" Type="http://schemas.openxmlformats.org/officeDocument/2006/relationships/font" Target="fonts/Corsiva-boldItalic.fntdata"/><Relationship Id="rId21" Type="http://schemas.openxmlformats.org/officeDocument/2006/relationships/slide" Target="slides/slide16.xml"/><Relationship Id="rId65" Type="http://schemas.openxmlformats.org/officeDocument/2006/relationships/font" Target="fonts/Corsiva-italic.fntdata"/><Relationship Id="rId24" Type="http://schemas.openxmlformats.org/officeDocument/2006/relationships/slide" Target="slides/slide19.xml"/><Relationship Id="rId68" Type="http://schemas.openxmlformats.org/officeDocument/2006/relationships/font" Target="fonts/HelveticaNeue-bold.fntdata"/><Relationship Id="rId23" Type="http://schemas.openxmlformats.org/officeDocument/2006/relationships/slide" Target="slides/slide18.xml"/><Relationship Id="rId67" Type="http://schemas.openxmlformats.org/officeDocument/2006/relationships/font" Target="fonts/HelveticaNeue-regular.fntdata"/><Relationship Id="rId60" Type="http://schemas.openxmlformats.org/officeDocument/2006/relationships/slide" Target="slides/slide55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69" Type="http://schemas.openxmlformats.org/officeDocument/2006/relationships/font" Target="fonts/HelveticaNeue-italic.fntdata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9" Type="http://schemas.openxmlformats.org/officeDocument/2006/relationships/slide" Target="slides/slide24.xml"/><Relationship Id="rId51" Type="http://schemas.openxmlformats.org/officeDocument/2006/relationships/slide" Target="slides/slide46.xml"/><Relationship Id="rId50" Type="http://schemas.openxmlformats.org/officeDocument/2006/relationships/slide" Target="slides/slide45.xml"/><Relationship Id="rId53" Type="http://schemas.openxmlformats.org/officeDocument/2006/relationships/slide" Target="slides/slide48.xml"/><Relationship Id="rId52" Type="http://schemas.openxmlformats.org/officeDocument/2006/relationships/slide" Target="slides/slide47.xml"/><Relationship Id="rId11" Type="http://schemas.openxmlformats.org/officeDocument/2006/relationships/slide" Target="slides/slide6.xml"/><Relationship Id="rId55" Type="http://schemas.openxmlformats.org/officeDocument/2006/relationships/slide" Target="slides/slide50.xml"/><Relationship Id="rId10" Type="http://schemas.openxmlformats.org/officeDocument/2006/relationships/slide" Target="slides/slide5.xml"/><Relationship Id="rId54" Type="http://schemas.openxmlformats.org/officeDocument/2006/relationships/slide" Target="slides/slide49.xml"/><Relationship Id="rId13" Type="http://schemas.openxmlformats.org/officeDocument/2006/relationships/slide" Target="slides/slide8.xml"/><Relationship Id="rId57" Type="http://schemas.openxmlformats.org/officeDocument/2006/relationships/slide" Target="slides/slide52.xml"/><Relationship Id="rId12" Type="http://schemas.openxmlformats.org/officeDocument/2006/relationships/slide" Target="slides/slide7.xml"/><Relationship Id="rId56" Type="http://schemas.openxmlformats.org/officeDocument/2006/relationships/slide" Target="slides/slide51.xml"/><Relationship Id="rId15" Type="http://schemas.openxmlformats.org/officeDocument/2006/relationships/slide" Target="slides/slide10.xml"/><Relationship Id="rId59" Type="http://schemas.openxmlformats.org/officeDocument/2006/relationships/slide" Target="slides/slide54.xml"/><Relationship Id="rId14" Type="http://schemas.openxmlformats.org/officeDocument/2006/relationships/slide" Target="slides/slide9.xml"/><Relationship Id="rId58" Type="http://schemas.openxmlformats.org/officeDocument/2006/relationships/slide" Target="slides/slide5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" name="Google Shape;172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9" name="Google Shape;179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7" name="Google Shape;207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2" name="Google Shape;242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0" name="Google Shape;280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1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1" name="Google Shape;301;p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1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1" name="Google Shape;341;p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5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p1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7" name="Google Shape;387;p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Google Shape;432;p1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3" name="Google Shape;433;p1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2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Google Shape;463;p2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4" name="Google Shape;464;p2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8" name="Shape 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Google Shape;469;p2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0" name="Google Shape;470;p2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0" name="Shape 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Google Shape;491;p2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2" name="Google Shape;492;p2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6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Google Shape;497;p2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8" name="Google Shape;498;p2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2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Google Shape;503;p2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4" name="Google Shape;504;p2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8" name="Shape 5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" name="Google Shape;509;p2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0" name="Google Shape;510;p2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4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2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6" name="Google Shape;516;p2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0" name="Shape 5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Google Shape;521;p2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2" name="Google Shape;522;p2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4" name="Shape 5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Google Shape;555;p2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6" name="Google Shape;556;p2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3" name="Shape 5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" name="Google Shape;584;p2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5" name="Google Shape;585;p2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0" name="Shape 6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1" name="Google Shape;631;p3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2" name="Google Shape;632;p3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8" name="Shape 6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9" name="Google Shape;649;p3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0" name="Google Shape;650;p3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6" name="Shape 6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7" name="Google Shape;657;p3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8" name="Google Shape;658;p3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6" name="Shape 6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" name="Google Shape;677;p3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8" name="Google Shape;678;p3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4" name="Shape 6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5" name="Google Shape;695;p3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6" name="Google Shape;696;p3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5" name="Shape 7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" name="Google Shape;716;p3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7" name="Google Shape;717;p3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1" name="Shape 7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2" name="Google Shape;722;p3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3" name="Google Shape;723;p3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7" name="Shape 7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8" name="Google Shape;728;p3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9" name="Google Shape;729;p3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7" name="Shape 8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8" name="Google Shape;828;p3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9" name="Google Shape;829;p3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8" name="Shape 9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9" name="Google Shape;929;p3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0" name="Google Shape;930;p3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3" name="Shape 10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Google Shape;1034;p4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5" name="Google Shape;1035;p4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9" name="Shape 1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0" name="Google Shape;1140;p4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1" name="Google Shape;1141;p4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1" name="Shape 1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2" name="Google Shape;1242;p4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3" name="Google Shape;1243;p4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6" name="Shape 1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7" name="Google Shape;1347;p4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8" name="Google Shape;1348;p4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2" name="Shape 1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3" name="Google Shape;1453;p4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54" name="Google Shape;1454;p4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1" name="Shape 15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2" name="Google Shape;1572;p4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3" name="Google Shape;1573;p4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7" name="Shape 15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8" name="Google Shape;1578;p4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9" name="Google Shape;1579;p4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3" name="Shape 15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4" name="Google Shape;1584;p4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85" name="Google Shape;1585;p4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0" name="Shape 15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1" name="Google Shape;1591;p4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2" name="Google Shape;1592;p4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6" name="Shape 15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" name="Google Shape;1597;p4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8" name="Google Shape;1598;p4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3" name="Shape 16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4" name="Google Shape;1604;p5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05" name="Google Shape;1605;p5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1" name="Shape 16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2" name="Google Shape;1612;p5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3" name="Google Shape;1613;p5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9" name="Shape 16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0" name="Google Shape;1620;p5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1" name="Google Shape;1621;p5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7" name="Shape 16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" name="Google Shape;1628;p5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9" name="Google Shape;1629;p5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4" name="Shape 16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5" name="Google Shape;1635;p5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36" name="Google Shape;1636;p5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1" name="Shape 16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2" name="Google Shape;1642;p5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3" name="Google Shape;1643;p5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8" name="Shape 16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9" name="Google Shape;1649;p5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50" name="Google Shape;1650;p5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Thank you. I will be happy to take questions. </a:t>
            </a:r>
            <a:endParaRPr/>
          </a:p>
        </p:txBody>
      </p:sp>
      <p:sp>
        <p:nvSpPr>
          <p:cNvPr id="1651" name="Google Shape;1651;p5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7" name="Shape 16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" name="Google Shape;1658;p5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9" name="Google Shape;1659;p5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" name="Google Shape;123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59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59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8" name="Google Shape;18;p5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5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5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6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68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6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6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6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69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69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6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6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6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6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6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6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6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8" name="Google Shape;28;p6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6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6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6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6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3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3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9" name="Google Shape;39;p6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6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6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6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4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5" name="Google Shape;45;p64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6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6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6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65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65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52" name="Google Shape;52;p65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3" name="Google Shape;53;p65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54" name="Google Shape;54;p65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5" name="Google Shape;55;p6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6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6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66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66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1" name="Google Shape;61;p66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2" name="Google Shape;62;p6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6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6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67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67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67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9" name="Google Shape;69;p6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6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6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5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58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5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5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5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5.jpg"/><Relationship Id="rId4" Type="http://schemas.openxmlformats.org/officeDocument/2006/relationships/image" Target="../media/image8.png"/><Relationship Id="rId5" Type="http://schemas.openxmlformats.org/officeDocument/2006/relationships/image" Target="../media/image9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0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8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6" Type="http://schemas.openxmlformats.org/officeDocument/2006/relationships/image" Target="../media/image24.png"/><Relationship Id="rId7" Type="http://schemas.openxmlformats.org/officeDocument/2006/relationships/image" Target="../media/image39.png"/><Relationship Id="rId8" Type="http://schemas.openxmlformats.org/officeDocument/2006/relationships/image" Target="../media/image3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9.png"/><Relationship Id="rId4" Type="http://schemas.openxmlformats.org/officeDocument/2006/relationships/image" Target="../media/image21.png"/><Relationship Id="rId9" Type="http://schemas.openxmlformats.org/officeDocument/2006/relationships/image" Target="../media/image34.png"/><Relationship Id="rId5" Type="http://schemas.openxmlformats.org/officeDocument/2006/relationships/image" Target="../media/image26.png"/><Relationship Id="rId6" Type="http://schemas.openxmlformats.org/officeDocument/2006/relationships/image" Target="../media/image25.png"/><Relationship Id="rId7" Type="http://schemas.openxmlformats.org/officeDocument/2006/relationships/image" Target="../media/image23.png"/><Relationship Id="rId8" Type="http://schemas.openxmlformats.org/officeDocument/2006/relationships/image" Target="../media/image27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9.png"/><Relationship Id="rId4" Type="http://schemas.openxmlformats.org/officeDocument/2006/relationships/image" Target="../media/image21.png"/><Relationship Id="rId9" Type="http://schemas.openxmlformats.org/officeDocument/2006/relationships/image" Target="../media/image34.png"/><Relationship Id="rId5" Type="http://schemas.openxmlformats.org/officeDocument/2006/relationships/image" Target="../media/image26.png"/><Relationship Id="rId6" Type="http://schemas.openxmlformats.org/officeDocument/2006/relationships/image" Target="../media/image25.png"/><Relationship Id="rId7" Type="http://schemas.openxmlformats.org/officeDocument/2006/relationships/image" Target="../media/image23.png"/><Relationship Id="rId8" Type="http://schemas.openxmlformats.org/officeDocument/2006/relationships/image" Target="../media/image27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3.png"/><Relationship Id="rId4" Type="http://schemas.openxmlformats.org/officeDocument/2006/relationships/image" Target="../media/image47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3.png"/><Relationship Id="rId4" Type="http://schemas.openxmlformats.org/officeDocument/2006/relationships/image" Target="../media/image47.png"/><Relationship Id="rId5" Type="http://schemas.openxmlformats.org/officeDocument/2006/relationships/image" Target="../media/image40.png"/><Relationship Id="rId6" Type="http://schemas.openxmlformats.org/officeDocument/2006/relationships/image" Target="../media/image54.png"/><Relationship Id="rId7" Type="http://schemas.openxmlformats.org/officeDocument/2006/relationships/image" Target="../media/image45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49.png"/><Relationship Id="rId4" Type="http://schemas.openxmlformats.org/officeDocument/2006/relationships/image" Target="../media/image41.png"/><Relationship Id="rId9" Type="http://schemas.openxmlformats.org/officeDocument/2006/relationships/image" Target="../media/image59.png"/><Relationship Id="rId5" Type="http://schemas.openxmlformats.org/officeDocument/2006/relationships/image" Target="../media/image44.png"/><Relationship Id="rId6" Type="http://schemas.openxmlformats.org/officeDocument/2006/relationships/image" Target="../media/image56.png"/><Relationship Id="rId7" Type="http://schemas.openxmlformats.org/officeDocument/2006/relationships/image" Target="../media/image48.png"/><Relationship Id="rId8" Type="http://schemas.openxmlformats.org/officeDocument/2006/relationships/image" Target="../media/image43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89.png"/><Relationship Id="rId4" Type="http://schemas.openxmlformats.org/officeDocument/2006/relationships/image" Target="../media/image41.png"/><Relationship Id="rId9" Type="http://schemas.openxmlformats.org/officeDocument/2006/relationships/image" Target="../media/image60.png"/><Relationship Id="rId5" Type="http://schemas.openxmlformats.org/officeDocument/2006/relationships/image" Target="../media/image46.png"/><Relationship Id="rId6" Type="http://schemas.openxmlformats.org/officeDocument/2006/relationships/image" Target="../media/image51.png"/><Relationship Id="rId7" Type="http://schemas.openxmlformats.org/officeDocument/2006/relationships/image" Target="../media/image48.png"/><Relationship Id="rId8" Type="http://schemas.openxmlformats.org/officeDocument/2006/relationships/image" Target="../media/image43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6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hyperlink" Target="http://tensorflow.org/whitepaper2015.pdf" TargetMode="External"/><Relationship Id="rId4" Type="http://schemas.openxmlformats.org/officeDocument/2006/relationships/image" Target="../media/image4.jp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65.jpg"/><Relationship Id="rId4" Type="http://schemas.openxmlformats.org/officeDocument/2006/relationships/image" Target="../media/image58.png"/><Relationship Id="rId5" Type="http://schemas.openxmlformats.org/officeDocument/2006/relationships/image" Target="../media/image88.png"/><Relationship Id="rId6" Type="http://schemas.openxmlformats.org/officeDocument/2006/relationships/image" Target="../media/image68.png"/><Relationship Id="rId7" Type="http://schemas.openxmlformats.org/officeDocument/2006/relationships/image" Target="../media/image80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57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71.png"/><Relationship Id="rId4" Type="http://schemas.openxmlformats.org/officeDocument/2006/relationships/image" Target="../media/image69.png"/><Relationship Id="rId5" Type="http://schemas.openxmlformats.org/officeDocument/2006/relationships/image" Target="../media/image62.png"/><Relationship Id="rId6" Type="http://schemas.openxmlformats.org/officeDocument/2006/relationships/image" Target="../media/image81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61.png"/><Relationship Id="rId4" Type="http://schemas.openxmlformats.org/officeDocument/2006/relationships/image" Target="../media/image70.png"/><Relationship Id="rId5" Type="http://schemas.openxmlformats.org/officeDocument/2006/relationships/image" Target="../media/image57.png"/><Relationship Id="rId6" Type="http://schemas.openxmlformats.org/officeDocument/2006/relationships/image" Target="../media/image66.png"/><Relationship Id="rId7" Type="http://schemas.openxmlformats.org/officeDocument/2006/relationships/image" Target="../media/image67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hyperlink" Target="http://arxiv.org/abs/1605.08695" TargetMode="External"/><Relationship Id="rId4" Type="http://schemas.openxmlformats.org/officeDocument/2006/relationships/image" Target="../media/image2.jp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72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78.png"/><Relationship Id="rId4" Type="http://schemas.openxmlformats.org/officeDocument/2006/relationships/image" Target="../media/image75.png"/><Relationship Id="rId5" Type="http://schemas.openxmlformats.org/officeDocument/2006/relationships/image" Target="../media/image73.png"/><Relationship Id="rId6" Type="http://schemas.openxmlformats.org/officeDocument/2006/relationships/image" Target="../media/image82.png"/><Relationship Id="rId7" Type="http://schemas.openxmlformats.org/officeDocument/2006/relationships/image" Target="../media/image84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74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77.jp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79.png"/><Relationship Id="rId4" Type="http://schemas.openxmlformats.org/officeDocument/2006/relationships/image" Target="../media/image83.pn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79.png"/><Relationship Id="rId4" Type="http://schemas.openxmlformats.org/officeDocument/2006/relationships/image" Target="../media/image86.png"/><Relationship Id="rId5" Type="http://schemas.openxmlformats.org/officeDocument/2006/relationships/image" Target="../media/image83.pn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79.png"/><Relationship Id="rId4" Type="http://schemas.openxmlformats.org/officeDocument/2006/relationships/image" Target="../media/image86.png"/><Relationship Id="rId5" Type="http://schemas.openxmlformats.org/officeDocument/2006/relationships/image" Target="../media/image83.png"/><Relationship Id="rId6" Type="http://schemas.openxmlformats.org/officeDocument/2006/relationships/image" Target="../media/image9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79.png"/><Relationship Id="rId4" Type="http://schemas.openxmlformats.org/officeDocument/2006/relationships/image" Target="../media/image86.png"/><Relationship Id="rId5" Type="http://schemas.openxmlformats.org/officeDocument/2006/relationships/image" Target="../media/image83.png"/><Relationship Id="rId6" Type="http://schemas.openxmlformats.org/officeDocument/2006/relationships/image" Target="../media/image91.png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79.png"/><Relationship Id="rId4" Type="http://schemas.openxmlformats.org/officeDocument/2006/relationships/image" Target="../media/image86.png"/><Relationship Id="rId5" Type="http://schemas.openxmlformats.org/officeDocument/2006/relationships/image" Target="../media/image83.png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79.png"/><Relationship Id="rId4" Type="http://schemas.openxmlformats.org/officeDocument/2006/relationships/image" Target="../media/image86.png"/><Relationship Id="rId5" Type="http://schemas.openxmlformats.org/officeDocument/2006/relationships/image" Target="../media/image83.png"/><Relationship Id="rId6" Type="http://schemas.openxmlformats.org/officeDocument/2006/relationships/image" Target="../media/image91.png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79.png"/><Relationship Id="rId4" Type="http://schemas.openxmlformats.org/officeDocument/2006/relationships/image" Target="../media/image86.png"/><Relationship Id="rId5" Type="http://schemas.openxmlformats.org/officeDocument/2006/relationships/image" Target="../media/image83.png"/><Relationship Id="rId6" Type="http://schemas.openxmlformats.org/officeDocument/2006/relationships/image" Target="../media/image91.png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79.png"/><Relationship Id="rId4" Type="http://schemas.openxmlformats.org/officeDocument/2006/relationships/image" Target="../media/image86.png"/><Relationship Id="rId11" Type="http://schemas.openxmlformats.org/officeDocument/2006/relationships/image" Target="../media/image95.png"/><Relationship Id="rId10" Type="http://schemas.openxmlformats.org/officeDocument/2006/relationships/image" Target="../media/image97.png"/><Relationship Id="rId9" Type="http://schemas.openxmlformats.org/officeDocument/2006/relationships/image" Target="../media/image101.png"/><Relationship Id="rId5" Type="http://schemas.openxmlformats.org/officeDocument/2006/relationships/image" Target="../media/image83.png"/><Relationship Id="rId6" Type="http://schemas.openxmlformats.org/officeDocument/2006/relationships/image" Target="../media/image91.png"/><Relationship Id="rId7" Type="http://schemas.openxmlformats.org/officeDocument/2006/relationships/image" Target="../media/image96.png"/><Relationship Id="rId8" Type="http://schemas.openxmlformats.org/officeDocument/2006/relationships/image" Target="../media/image100.png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5.xml"/><Relationship Id="rId3" Type="http://schemas.openxmlformats.org/officeDocument/2006/relationships/image" Target="../media/image99.png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6.xml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7.xml"/><Relationship Id="rId3" Type="http://schemas.openxmlformats.org/officeDocument/2006/relationships/image" Target="../media/image106.jpg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8.xml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9.xml"/><Relationship Id="rId3" Type="http://schemas.openxmlformats.org/officeDocument/2006/relationships/image" Target="../media/image10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jpg"/></Relationships>
</file>

<file path=ppt/slides/_rels/slide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0.xml"/><Relationship Id="rId3" Type="http://schemas.openxmlformats.org/officeDocument/2006/relationships/image" Target="../media/image105.png"/></Relationships>
</file>

<file path=ppt/slides/_rels/slide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1.xml"/><Relationship Id="rId3" Type="http://schemas.openxmlformats.org/officeDocument/2006/relationships/image" Target="../media/image102.png"/></Relationships>
</file>

<file path=ppt/slides/_rels/slide5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2.xml"/><Relationship Id="rId3" Type="http://schemas.openxmlformats.org/officeDocument/2006/relationships/image" Target="../media/image103.png"/></Relationships>
</file>

<file path=ppt/slides/_rels/slide5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3.xml"/><Relationship Id="rId3" Type="http://schemas.openxmlformats.org/officeDocument/2006/relationships/image" Target="../media/image107.png"/></Relationships>
</file>

<file path=ppt/slides/_rels/slide5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4.xml"/><Relationship Id="rId3" Type="http://schemas.openxmlformats.org/officeDocument/2006/relationships/image" Target="../media/image109.png"/></Relationships>
</file>

<file path=ppt/slides/_rels/slide5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5.xml"/><Relationship Id="rId3" Type="http://schemas.openxmlformats.org/officeDocument/2006/relationships/image" Target="../media/image110.png"/></Relationships>
</file>

<file path=ppt/slides/_rels/slide5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6.xml"/><Relationship Id="rId3" Type="http://schemas.openxmlformats.org/officeDocument/2006/relationships/image" Target="../media/image108.png"/></Relationships>
</file>

<file path=ppt/slides/_rels/slide5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7.xml"/><Relationship Id="rId3" Type="http://schemas.openxmlformats.org/officeDocument/2006/relationships/hyperlink" Target="https://learning.acm.org/binaries/content/assets/leaning-center/webinar-slides/2016/martinwicke_tensorflow_webinarslides.pdf" TargetMode="External"/><Relationship Id="rId4" Type="http://schemas.openxmlformats.org/officeDocument/2006/relationships/hyperlink" Target="https://www.matroid.com/scaledml/slides/jeff.pdf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1.jpg"/><Relationship Id="rId4" Type="http://schemas.openxmlformats.org/officeDocument/2006/relationships/image" Target="../media/image3.jpg"/><Relationship Id="rId5" Type="http://schemas.openxmlformats.org/officeDocument/2006/relationships/image" Target="../media/image92.jpg"/><Relationship Id="rId6" Type="http://schemas.openxmlformats.org/officeDocument/2006/relationships/image" Target="../media/image12.png"/><Relationship Id="rId7" Type="http://schemas.openxmlformats.org/officeDocument/2006/relationships/image" Target="../media/image6.png"/><Relationship Id="rId8" Type="http://schemas.openxmlformats.org/officeDocument/2006/relationships/image" Target="../media/image13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jpg"/><Relationship Id="rId4" Type="http://schemas.openxmlformats.org/officeDocument/2006/relationships/image" Target="../media/image11.jpg"/><Relationship Id="rId9" Type="http://schemas.openxmlformats.org/officeDocument/2006/relationships/image" Target="../media/image13.jpg"/><Relationship Id="rId5" Type="http://schemas.openxmlformats.org/officeDocument/2006/relationships/image" Target="../media/image3.jpg"/><Relationship Id="rId6" Type="http://schemas.openxmlformats.org/officeDocument/2006/relationships/image" Target="../media/image92.jpg"/><Relationship Id="rId7" Type="http://schemas.openxmlformats.org/officeDocument/2006/relationships/image" Target="../media/image12.png"/><Relationship Id="rId8" Type="http://schemas.openxmlformats.org/officeDocument/2006/relationships/image" Target="../media/image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en-US"/>
              <a:t>Introduction to TensorFlow</a:t>
            </a:r>
            <a:endParaRPr/>
          </a:p>
        </p:txBody>
      </p:sp>
      <p:sp>
        <p:nvSpPr>
          <p:cNvPr id="89" name="Google Shape;89;p1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/>
              <a:t>CS  6111-001: Cloud Computing </a:t>
            </a:r>
            <a:endParaRPr/>
          </a:p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/>
              <a:t>Fall 2023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1" name="Google Shape;161;p10"/>
          <p:cNvGrpSpPr/>
          <p:nvPr/>
        </p:nvGrpSpPr>
        <p:grpSpPr>
          <a:xfrm>
            <a:off x="2584654" y="1813798"/>
            <a:ext cx="5889443" cy="1809204"/>
            <a:chOff x="1938490" y="1360349"/>
            <a:chExt cx="4417082" cy="1356903"/>
          </a:xfrm>
        </p:grpSpPr>
        <p:pic>
          <p:nvPicPr>
            <p:cNvPr id="162" name="Google Shape;162;p10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2570590" y="1969777"/>
              <a:ext cx="3784982" cy="7474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63" name="Google Shape;163;p10"/>
            <p:cNvSpPr/>
            <p:nvPr/>
          </p:nvSpPr>
          <p:spPr>
            <a:xfrm>
              <a:off x="1938490" y="1360349"/>
              <a:ext cx="535305" cy="838200"/>
            </a:xfrm>
            <a:custGeom>
              <a:rect b="b" l="l" r="r" t="t"/>
              <a:pathLst>
                <a:path extrusionOk="0" h="838200" w="535305">
                  <a:moveTo>
                    <a:pt x="535039" y="837783"/>
                  </a:moveTo>
                  <a:lnTo>
                    <a:pt x="485157" y="821265"/>
                  </a:lnTo>
                  <a:lnTo>
                    <a:pt x="428000" y="794184"/>
                  </a:lnTo>
                  <a:lnTo>
                    <a:pt x="363398" y="752789"/>
                  </a:lnTo>
                  <a:lnTo>
                    <a:pt x="327755" y="724755"/>
                  </a:lnTo>
                  <a:lnTo>
                    <a:pt x="293210" y="693767"/>
                  </a:lnTo>
                  <a:lnTo>
                    <a:pt x="259899" y="660010"/>
                  </a:lnTo>
                  <a:lnTo>
                    <a:pt x="227961" y="623667"/>
                  </a:lnTo>
                  <a:lnTo>
                    <a:pt x="197531" y="584924"/>
                  </a:lnTo>
                  <a:lnTo>
                    <a:pt x="170900" y="547191"/>
                  </a:lnTo>
                  <a:lnTo>
                    <a:pt x="145779" y="507715"/>
                  </a:lnTo>
                  <a:lnTo>
                    <a:pt x="122276" y="466642"/>
                  </a:lnTo>
                  <a:lnTo>
                    <a:pt x="100500" y="424117"/>
                  </a:lnTo>
                  <a:lnTo>
                    <a:pt x="80558" y="380284"/>
                  </a:lnTo>
                  <a:lnTo>
                    <a:pt x="62559" y="335290"/>
                  </a:lnTo>
                  <a:lnTo>
                    <a:pt x="46609" y="289279"/>
                  </a:lnTo>
                  <a:lnTo>
                    <a:pt x="32816" y="242397"/>
                  </a:lnTo>
                  <a:lnTo>
                    <a:pt x="21290" y="194789"/>
                  </a:lnTo>
                  <a:lnTo>
                    <a:pt x="12137" y="146600"/>
                  </a:lnTo>
                  <a:lnTo>
                    <a:pt x="5466" y="97975"/>
                  </a:lnTo>
                  <a:lnTo>
                    <a:pt x="1384" y="49060"/>
                  </a:lnTo>
                  <a:lnTo>
                    <a:pt x="0" y="0"/>
                  </a:lnTo>
                </a:path>
              </a:pathLst>
            </a:custGeom>
            <a:noFill/>
            <a:ln cap="flat" cmpd="sng" w="28550">
              <a:solidFill>
                <a:srgbClr val="FFAB4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64" name="Google Shape;164;p10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2423121" y="2147725"/>
              <a:ext cx="120352" cy="92274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65" name="Google Shape;165;p10"/>
          <p:cNvSpPr txBox="1"/>
          <p:nvPr/>
        </p:nvSpPr>
        <p:spPr>
          <a:xfrm>
            <a:off x="421299" y="1223940"/>
            <a:ext cx="3843867" cy="3864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SimSun"/>
                <a:ea typeface="SimSun"/>
                <a:cs typeface="SimSun"/>
                <a:sym typeface="SimSun"/>
              </a:rPr>
              <a:t>A multidimensional array.</a:t>
            </a:r>
            <a:endParaRPr sz="2400">
              <a:solidFill>
                <a:schemeClr val="dk1"/>
              </a:solidFill>
              <a:latin typeface="SimSun"/>
              <a:ea typeface="SimSun"/>
              <a:cs typeface="SimSun"/>
              <a:sym typeface="SimSun"/>
            </a:endParaRPr>
          </a:p>
        </p:txBody>
      </p:sp>
      <p:sp>
        <p:nvSpPr>
          <p:cNvPr id="166" name="Google Shape;166;p10"/>
          <p:cNvSpPr txBox="1"/>
          <p:nvPr/>
        </p:nvSpPr>
        <p:spPr>
          <a:xfrm>
            <a:off x="7180433" y="5282475"/>
            <a:ext cx="3386667" cy="3864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SimSun"/>
                <a:ea typeface="SimSun"/>
                <a:cs typeface="SimSun"/>
                <a:sym typeface="SimSun"/>
              </a:rPr>
              <a:t>A graph of operations.</a:t>
            </a:r>
            <a:endParaRPr sz="2400">
              <a:solidFill>
                <a:schemeClr val="dk1"/>
              </a:solidFill>
              <a:latin typeface="SimSun"/>
              <a:ea typeface="SimSun"/>
              <a:cs typeface="SimSun"/>
              <a:sym typeface="SimSun"/>
            </a:endParaRPr>
          </a:p>
        </p:txBody>
      </p:sp>
      <p:grpSp>
        <p:nvGrpSpPr>
          <p:cNvPr id="167" name="Google Shape;167;p10"/>
          <p:cNvGrpSpPr/>
          <p:nvPr/>
        </p:nvGrpSpPr>
        <p:grpSpPr>
          <a:xfrm>
            <a:off x="7260555" y="3689212"/>
            <a:ext cx="1190324" cy="1440608"/>
            <a:chOff x="5445416" y="2766909"/>
            <a:chExt cx="892743" cy="1080456"/>
          </a:xfrm>
        </p:grpSpPr>
        <p:sp>
          <p:nvSpPr>
            <p:cNvPr id="168" name="Google Shape;168;p10"/>
            <p:cNvSpPr/>
            <p:nvPr/>
          </p:nvSpPr>
          <p:spPr>
            <a:xfrm>
              <a:off x="5488529" y="2837080"/>
              <a:ext cx="849630" cy="1010285"/>
            </a:xfrm>
            <a:custGeom>
              <a:rect b="b" l="l" r="r" t="t"/>
              <a:pathLst>
                <a:path extrusionOk="0" h="1010285" w="849629">
                  <a:moveTo>
                    <a:pt x="849286" y="1010144"/>
                  </a:moveTo>
                  <a:lnTo>
                    <a:pt x="846822" y="959814"/>
                  </a:lnTo>
                  <a:lnTo>
                    <a:pt x="839640" y="912526"/>
                  </a:lnTo>
                  <a:lnTo>
                    <a:pt x="828054" y="868077"/>
                  </a:lnTo>
                  <a:lnTo>
                    <a:pt x="812380" y="826265"/>
                  </a:lnTo>
                  <a:lnTo>
                    <a:pt x="792931" y="786886"/>
                  </a:lnTo>
                  <a:lnTo>
                    <a:pt x="770022" y="749739"/>
                  </a:lnTo>
                  <a:lnTo>
                    <a:pt x="743968" y="714619"/>
                  </a:lnTo>
                  <a:lnTo>
                    <a:pt x="715083" y="681325"/>
                  </a:lnTo>
                  <a:lnTo>
                    <a:pt x="683681" y="649653"/>
                  </a:lnTo>
                  <a:lnTo>
                    <a:pt x="650078" y="619401"/>
                  </a:lnTo>
                  <a:lnTo>
                    <a:pt x="614588" y="590366"/>
                  </a:lnTo>
                  <a:lnTo>
                    <a:pt x="577524" y="562344"/>
                  </a:lnTo>
                  <a:lnTo>
                    <a:pt x="539203" y="535134"/>
                  </a:lnTo>
                  <a:lnTo>
                    <a:pt x="499938" y="508533"/>
                  </a:lnTo>
                  <a:lnTo>
                    <a:pt x="460044" y="482337"/>
                  </a:lnTo>
                  <a:lnTo>
                    <a:pt x="419836" y="456344"/>
                  </a:lnTo>
                  <a:lnTo>
                    <a:pt x="373902" y="426625"/>
                  </a:lnTo>
                  <a:lnTo>
                    <a:pt x="328437" y="396604"/>
                  </a:lnTo>
                  <a:lnTo>
                    <a:pt x="283911" y="365978"/>
                  </a:lnTo>
                  <a:lnTo>
                    <a:pt x="240794" y="334443"/>
                  </a:lnTo>
                  <a:lnTo>
                    <a:pt x="199555" y="301697"/>
                  </a:lnTo>
                  <a:lnTo>
                    <a:pt x="160663" y="267438"/>
                  </a:lnTo>
                  <a:lnTo>
                    <a:pt x="124589" y="231362"/>
                  </a:lnTo>
                  <a:lnTo>
                    <a:pt x="95704" y="198068"/>
                  </a:lnTo>
                  <a:lnTo>
                    <a:pt x="69650" y="162948"/>
                  </a:lnTo>
                  <a:lnTo>
                    <a:pt x="46741" y="125801"/>
                  </a:lnTo>
                  <a:lnTo>
                    <a:pt x="27292" y="86422"/>
                  </a:lnTo>
                  <a:lnTo>
                    <a:pt x="11617" y="44610"/>
                  </a:lnTo>
                  <a:lnTo>
                    <a:pt x="31" y="162"/>
                  </a:lnTo>
                  <a:lnTo>
                    <a:pt x="0" y="0"/>
                  </a:lnTo>
                </a:path>
              </a:pathLst>
            </a:custGeom>
            <a:noFill/>
            <a:ln cap="flat" cmpd="sng" w="28550">
              <a:solidFill>
                <a:srgbClr val="CCCCC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69" name="Google Shape;169;p10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5445416" y="2766909"/>
              <a:ext cx="92534" cy="119593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11"/>
          <p:cNvSpPr txBox="1"/>
          <p:nvPr>
            <p:ph type="title"/>
          </p:nvPr>
        </p:nvSpPr>
        <p:spPr>
          <a:xfrm>
            <a:off x="512967" y="677405"/>
            <a:ext cx="4861560" cy="591551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16925">
            <a:spAutoFit/>
          </a:bodyPr>
          <a:lstStyle/>
          <a:p>
            <a:pPr indent="0" lvl="0" marL="1693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33"/>
              <a:buFont typeface="Calibri"/>
              <a:buNone/>
            </a:pPr>
            <a:r>
              <a:rPr lang="en-US" sz="3733"/>
              <a:t>The TensorFlow Graph</a:t>
            </a:r>
            <a:endParaRPr sz="3733"/>
          </a:p>
        </p:txBody>
      </p:sp>
      <p:sp>
        <p:nvSpPr>
          <p:cNvPr id="175" name="Google Shape;175;p11"/>
          <p:cNvSpPr txBox="1"/>
          <p:nvPr/>
        </p:nvSpPr>
        <p:spPr>
          <a:xfrm>
            <a:off x="512967" y="1773608"/>
            <a:ext cx="7597987" cy="319534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rPr>
              <a:t>Computation is defined as a graph</a:t>
            </a:r>
            <a:endParaRPr sz="24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marR="0" rtl="0" algn="l">
              <a:spcBef>
                <a:spcPts val="40"/>
              </a:spcBef>
              <a:spcAft>
                <a:spcPts val="0"/>
              </a:spcAft>
              <a:buNone/>
            </a:pPr>
            <a:r>
              <a:t/>
            </a:r>
            <a:endParaRPr sz="2133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-489361" lvl="0" marL="626518" marR="0" rtl="0" algn="l">
              <a:spcBef>
                <a:spcPts val="7"/>
              </a:spcBef>
              <a:spcAft>
                <a:spcPts val="0"/>
              </a:spcAft>
              <a:buClr>
                <a:srgbClr val="595959"/>
              </a:buClr>
              <a:buSzPts val="2400"/>
              <a:buFont typeface="Arial"/>
              <a:buChar char="●"/>
            </a:pPr>
            <a:r>
              <a:rPr lang="en-US" sz="2400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rPr>
              <a:t>Graph is defined in high-level language (Python)</a:t>
            </a:r>
            <a:endParaRPr sz="24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-489361" lvl="0" marL="626518" marR="0" rtl="0" algn="l">
              <a:spcBef>
                <a:spcPts val="420"/>
              </a:spcBef>
              <a:spcAft>
                <a:spcPts val="0"/>
              </a:spcAft>
              <a:buClr>
                <a:srgbClr val="595959"/>
              </a:buClr>
              <a:buSzPts val="2400"/>
              <a:buFont typeface="Arial"/>
              <a:buChar char="●"/>
            </a:pPr>
            <a:r>
              <a:rPr lang="en-US" sz="2400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rPr>
              <a:t>Graph is compiled and optimized</a:t>
            </a:r>
            <a:endParaRPr sz="24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-489361" lvl="0" marL="626518" marR="6773" rtl="0" algn="l">
              <a:lnSpc>
                <a:spcPct val="114599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400"/>
              <a:buFont typeface="Arial"/>
              <a:buChar char="●"/>
            </a:pPr>
            <a:r>
              <a:rPr lang="en-US" sz="2400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rPr>
              <a:t>Graph is executed (in parts or fully) on available low  level devices (CPU, GPU, TPU)</a:t>
            </a:r>
            <a:endParaRPr sz="24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-489361" lvl="0" marL="626518" marR="0" rtl="0" algn="l">
              <a:spcBef>
                <a:spcPts val="420"/>
              </a:spcBef>
              <a:spcAft>
                <a:spcPts val="0"/>
              </a:spcAft>
              <a:buClr>
                <a:srgbClr val="595959"/>
              </a:buClr>
              <a:buSzPts val="2400"/>
              <a:buFont typeface="Arial"/>
              <a:buChar char="●"/>
            </a:pPr>
            <a:r>
              <a:rPr lang="en-US" sz="2400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rPr>
              <a:t>Nodes represent computations and state</a:t>
            </a:r>
            <a:endParaRPr sz="24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-489361" lvl="0" marL="626518" marR="0" rtl="0" algn="l">
              <a:spcBef>
                <a:spcPts val="420"/>
              </a:spcBef>
              <a:spcAft>
                <a:spcPts val="0"/>
              </a:spcAft>
              <a:buClr>
                <a:srgbClr val="595959"/>
              </a:buClr>
              <a:buSzPts val="2400"/>
              <a:buFont typeface="Arial"/>
              <a:buChar char="●"/>
            </a:pPr>
            <a:r>
              <a:rPr lang="en-US" sz="2400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rPr>
              <a:t>Data (tensors) flow along edges</a:t>
            </a:r>
            <a:endParaRPr sz="24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id="176" name="Google Shape;176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826945" y="987893"/>
            <a:ext cx="2628888" cy="48822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12"/>
          <p:cNvSpPr txBox="1"/>
          <p:nvPr>
            <p:ph type="title"/>
          </p:nvPr>
        </p:nvSpPr>
        <p:spPr>
          <a:xfrm>
            <a:off x="512968" y="677405"/>
            <a:ext cx="5383105" cy="591551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16925">
            <a:spAutoFit/>
          </a:bodyPr>
          <a:lstStyle/>
          <a:p>
            <a:pPr indent="0" lvl="0" marL="1693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33"/>
              <a:buFont typeface="Calibri"/>
              <a:buNone/>
            </a:pPr>
            <a:r>
              <a:rPr lang="en-US" sz="3733"/>
              <a:t>Build a graph; then run it.</a:t>
            </a:r>
            <a:endParaRPr sz="3733"/>
          </a:p>
        </p:txBody>
      </p:sp>
      <p:sp>
        <p:nvSpPr>
          <p:cNvPr id="182" name="Google Shape;182;p12"/>
          <p:cNvSpPr txBox="1"/>
          <p:nvPr/>
        </p:nvSpPr>
        <p:spPr>
          <a:xfrm>
            <a:off x="604701" y="2272410"/>
            <a:ext cx="3600873" cy="99172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lnSpc>
                <a:spcPct val="11937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...</a:t>
            </a:r>
            <a:endParaRPr sz="32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16933" marR="0" rtl="0" algn="l">
              <a:lnSpc>
                <a:spcPct val="11937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c = tf.add(a, b)</a:t>
            </a:r>
            <a:endParaRPr sz="32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183" name="Google Shape;183;p12"/>
          <p:cNvSpPr txBox="1"/>
          <p:nvPr/>
        </p:nvSpPr>
        <p:spPr>
          <a:xfrm>
            <a:off x="604700" y="4045045"/>
            <a:ext cx="8747760" cy="197660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...</a:t>
            </a:r>
            <a:endParaRPr sz="32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marR="0" rtl="0" algn="l">
              <a:spcBef>
                <a:spcPts val="7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16933" marR="0" rtl="0" algn="l">
              <a:lnSpc>
                <a:spcPct val="119375"/>
              </a:lnSpc>
              <a:spcBef>
                <a:spcPts val="7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session = tf.Session()</a:t>
            </a:r>
            <a:endParaRPr sz="32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16933" marR="0" rtl="0" algn="l">
              <a:lnSpc>
                <a:spcPct val="11937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value_of_c = session.run(</a:t>
            </a:r>
            <a:r>
              <a:rPr b="1" lang="en-US" sz="3200">
                <a:solidFill>
                  <a:srgbClr val="6AA84F"/>
                </a:solidFill>
                <a:latin typeface="Consolas"/>
                <a:ea typeface="Consolas"/>
                <a:cs typeface="Consolas"/>
                <a:sym typeface="Consolas"/>
              </a:rPr>
              <a:t>c</a:t>
            </a:r>
            <a:r>
              <a:rPr lang="en-US" sz="32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, {</a:t>
            </a:r>
            <a:r>
              <a:rPr b="1" lang="en-US" sz="3200">
                <a:solidFill>
                  <a:srgbClr val="CC4125"/>
                </a:solidFill>
                <a:latin typeface="Consolas"/>
                <a:ea typeface="Consolas"/>
                <a:cs typeface="Consolas"/>
                <a:sym typeface="Consolas"/>
              </a:rPr>
              <a:t>a=1</a:t>
            </a:r>
            <a:r>
              <a:rPr lang="en-US" sz="32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,	</a:t>
            </a:r>
            <a:r>
              <a:rPr b="1" lang="en-US" sz="3200">
                <a:solidFill>
                  <a:srgbClr val="CC4125"/>
                </a:solidFill>
                <a:latin typeface="Consolas"/>
                <a:ea typeface="Consolas"/>
                <a:cs typeface="Consolas"/>
                <a:sym typeface="Consolas"/>
              </a:rPr>
              <a:t>b=2</a:t>
            </a:r>
            <a:r>
              <a:rPr lang="en-US" sz="32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})</a:t>
            </a:r>
            <a:endParaRPr sz="32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  <p:grpSp>
        <p:nvGrpSpPr>
          <p:cNvPr id="184" name="Google Shape;184;p12"/>
          <p:cNvGrpSpPr/>
          <p:nvPr/>
        </p:nvGrpSpPr>
        <p:grpSpPr>
          <a:xfrm>
            <a:off x="7718934" y="2723365"/>
            <a:ext cx="1320800" cy="579967"/>
            <a:chOff x="5789200" y="2042524"/>
            <a:chExt cx="990600" cy="434975"/>
          </a:xfrm>
        </p:grpSpPr>
        <p:sp>
          <p:nvSpPr>
            <p:cNvPr id="185" name="Google Shape;185;p12"/>
            <p:cNvSpPr/>
            <p:nvPr/>
          </p:nvSpPr>
          <p:spPr>
            <a:xfrm>
              <a:off x="5789200" y="2042524"/>
              <a:ext cx="990600" cy="434975"/>
            </a:xfrm>
            <a:custGeom>
              <a:rect b="b" l="l" r="r" t="t"/>
              <a:pathLst>
                <a:path extrusionOk="0" h="434975" w="990600">
                  <a:moveTo>
                    <a:pt x="495299" y="434699"/>
                  </a:moveTo>
                  <a:lnTo>
                    <a:pt x="433170" y="433006"/>
                  </a:lnTo>
                  <a:lnTo>
                    <a:pt x="373344" y="428061"/>
                  </a:lnTo>
                  <a:lnTo>
                    <a:pt x="316284" y="420069"/>
                  </a:lnTo>
                  <a:lnTo>
                    <a:pt x="262457" y="409234"/>
                  </a:lnTo>
                  <a:lnTo>
                    <a:pt x="212324" y="395758"/>
                  </a:lnTo>
                  <a:lnTo>
                    <a:pt x="166351" y="379845"/>
                  </a:lnTo>
                  <a:lnTo>
                    <a:pt x="125002" y="361700"/>
                  </a:lnTo>
                  <a:lnTo>
                    <a:pt x="88741" y="341526"/>
                  </a:lnTo>
                  <a:lnTo>
                    <a:pt x="33339" y="295906"/>
                  </a:lnTo>
                  <a:lnTo>
                    <a:pt x="3859" y="244613"/>
                  </a:lnTo>
                  <a:lnTo>
                    <a:pt x="0" y="217349"/>
                  </a:lnTo>
                  <a:lnTo>
                    <a:pt x="3859" y="190086"/>
                  </a:lnTo>
                  <a:lnTo>
                    <a:pt x="33339" y="138793"/>
                  </a:lnTo>
                  <a:lnTo>
                    <a:pt x="88741" y="93173"/>
                  </a:lnTo>
                  <a:lnTo>
                    <a:pt x="125002" y="72999"/>
                  </a:lnTo>
                  <a:lnTo>
                    <a:pt x="166351" y="54854"/>
                  </a:lnTo>
                  <a:lnTo>
                    <a:pt x="212324" y="38941"/>
                  </a:lnTo>
                  <a:lnTo>
                    <a:pt x="262457" y="25465"/>
                  </a:lnTo>
                  <a:lnTo>
                    <a:pt x="316284" y="14630"/>
                  </a:lnTo>
                  <a:lnTo>
                    <a:pt x="373344" y="6638"/>
                  </a:lnTo>
                  <a:lnTo>
                    <a:pt x="433170" y="1693"/>
                  </a:lnTo>
                  <a:lnTo>
                    <a:pt x="495299" y="0"/>
                  </a:lnTo>
                  <a:lnTo>
                    <a:pt x="557429" y="1693"/>
                  </a:lnTo>
                  <a:lnTo>
                    <a:pt x="617255" y="6638"/>
                  </a:lnTo>
                  <a:lnTo>
                    <a:pt x="674315" y="14630"/>
                  </a:lnTo>
                  <a:lnTo>
                    <a:pt x="728143" y="25465"/>
                  </a:lnTo>
                  <a:lnTo>
                    <a:pt x="778275" y="38941"/>
                  </a:lnTo>
                  <a:lnTo>
                    <a:pt x="824248" y="54854"/>
                  </a:lnTo>
                  <a:lnTo>
                    <a:pt x="865597" y="72999"/>
                  </a:lnTo>
                  <a:lnTo>
                    <a:pt x="901858" y="93173"/>
                  </a:lnTo>
                  <a:lnTo>
                    <a:pt x="957260" y="138793"/>
                  </a:lnTo>
                  <a:lnTo>
                    <a:pt x="986740" y="190086"/>
                  </a:lnTo>
                  <a:lnTo>
                    <a:pt x="990599" y="217349"/>
                  </a:lnTo>
                  <a:lnTo>
                    <a:pt x="986740" y="244613"/>
                  </a:lnTo>
                  <a:lnTo>
                    <a:pt x="957260" y="295906"/>
                  </a:lnTo>
                  <a:lnTo>
                    <a:pt x="901858" y="341526"/>
                  </a:lnTo>
                  <a:lnTo>
                    <a:pt x="865597" y="361700"/>
                  </a:lnTo>
                  <a:lnTo>
                    <a:pt x="824248" y="379845"/>
                  </a:lnTo>
                  <a:lnTo>
                    <a:pt x="778275" y="395758"/>
                  </a:lnTo>
                  <a:lnTo>
                    <a:pt x="728143" y="409234"/>
                  </a:lnTo>
                  <a:lnTo>
                    <a:pt x="674315" y="420069"/>
                  </a:lnTo>
                  <a:lnTo>
                    <a:pt x="617255" y="428061"/>
                  </a:lnTo>
                  <a:lnTo>
                    <a:pt x="557429" y="433006"/>
                  </a:lnTo>
                  <a:lnTo>
                    <a:pt x="495299" y="434699"/>
                  </a:ln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6" name="Google Shape;186;p12"/>
            <p:cNvSpPr/>
            <p:nvPr/>
          </p:nvSpPr>
          <p:spPr>
            <a:xfrm>
              <a:off x="5789200" y="2042524"/>
              <a:ext cx="990600" cy="434975"/>
            </a:xfrm>
            <a:custGeom>
              <a:rect b="b" l="l" r="r" t="t"/>
              <a:pathLst>
                <a:path extrusionOk="0" h="434975" w="990600">
                  <a:moveTo>
                    <a:pt x="0" y="217349"/>
                  </a:moveTo>
                  <a:lnTo>
                    <a:pt x="3859" y="190086"/>
                  </a:lnTo>
                  <a:lnTo>
                    <a:pt x="15126" y="163832"/>
                  </a:lnTo>
                  <a:lnTo>
                    <a:pt x="58032" y="115172"/>
                  </a:lnTo>
                  <a:lnTo>
                    <a:pt x="125002" y="72999"/>
                  </a:lnTo>
                  <a:lnTo>
                    <a:pt x="166351" y="54854"/>
                  </a:lnTo>
                  <a:lnTo>
                    <a:pt x="212324" y="38941"/>
                  </a:lnTo>
                  <a:lnTo>
                    <a:pt x="262457" y="25465"/>
                  </a:lnTo>
                  <a:lnTo>
                    <a:pt x="316285" y="14630"/>
                  </a:lnTo>
                  <a:lnTo>
                    <a:pt x="373344" y="6638"/>
                  </a:lnTo>
                  <a:lnTo>
                    <a:pt x="433170" y="1693"/>
                  </a:lnTo>
                  <a:lnTo>
                    <a:pt x="495299" y="0"/>
                  </a:lnTo>
                  <a:lnTo>
                    <a:pt x="557429" y="1693"/>
                  </a:lnTo>
                  <a:lnTo>
                    <a:pt x="617255" y="6638"/>
                  </a:lnTo>
                  <a:lnTo>
                    <a:pt x="674315" y="14630"/>
                  </a:lnTo>
                  <a:lnTo>
                    <a:pt x="728143" y="25465"/>
                  </a:lnTo>
                  <a:lnTo>
                    <a:pt x="778275" y="38941"/>
                  </a:lnTo>
                  <a:lnTo>
                    <a:pt x="824248" y="54854"/>
                  </a:lnTo>
                  <a:lnTo>
                    <a:pt x="865597" y="72999"/>
                  </a:lnTo>
                  <a:lnTo>
                    <a:pt x="901858" y="93173"/>
                  </a:lnTo>
                  <a:lnTo>
                    <a:pt x="957260" y="138793"/>
                  </a:lnTo>
                  <a:lnTo>
                    <a:pt x="986740" y="190086"/>
                  </a:lnTo>
                  <a:lnTo>
                    <a:pt x="990599" y="217349"/>
                  </a:lnTo>
                  <a:lnTo>
                    <a:pt x="975473" y="270867"/>
                  </a:lnTo>
                  <a:lnTo>
                    <a:pt x="932567" y="319527"/>
                  </a:lnTo>
                  <a:lnTo>
                    <a:pt x="865597" y="361700"/>
                  </a:lnTo>
                  <a:lnTo>
                    <a:pt x="824248" y="379845"/>
                  </a:lnTo>
                  <a:lnTo>
                    <a:pt x="778275" y="395758"/>
                  </a:lnTo>
                  <a:lnTo>
                    <a:pt x="728143" y="409234"/>
                  </a:lnTo>
                  <a:lnTo>
                    <a:pt x="674315" y="420069"/>
                  </a:lnTo>
                  <a:lnTo>
                    <a:pt x="617255" y="428061"/>
                  </a:lnTo>
                  <a:lnTo>
                    <a:pt x="557429" y="433006"/>
                  </a:lnTo>
                  <a:lnTo>
                    <a:pt x="495299" y="434699"/>
                  </a:lnTo>
                  <a:lnTo>
                    <a:pt x="433170" y="433006"/>
                  </a:lnTo>
                  <a:lnTo>
                    <a:pt x="373344" y="428061"/>
                  </a:lnTo>
                  <a:lnTo>
                    <a:pt x="316285" y="420069"/>
                  </a:lnTo>
                  <a:lnTo>
                    <a:pt x="262457" y="409234"/>
                  </a:lnTo>
                  <a:lnTo>
                    <a:pt x="212324" y="395758"/>
                  </a:lnTo>
                  <a:lnTo>
                    <a:pt x="166351" y="379845"/>
                  </a:lnTo>
                  <a:lnTo>
                    <a:pt x="125002" y="361700"/>
                  </a:lnTo>
                  <a:lnTo>
                    <a:pt x="88741" y="341526"/>
                  </a:lnTo>
                  <a:lnTo>
                    <a:pt x="33339" y="295906"/>
                  </a:lnTo>
                  <a:lnTo>
                    <a:pt x="3859" y="244613"/>
                  </a:lnTo>
                  <a:lnTo>
                    <a:pt x="0" y="217349"/>
                  </a:lnTo>
                  <a:close/>
                </a:path>
              </a:pathLst>
            </a:custGeom>
            <a:noFill/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87" name="Google Shape;187;p12"/>
          <p:cNvSpPr txBox="1"/>
          <p:nvPr/>
        </p:nvSpPr>
        <p:spPr>
          <a:xfrm>
            <a:off x="8111030" y="2799891"/>
            <a:ext cx="535940" cy="3864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add</a:t>
            </a:r>
            <a:endParaRPr sz="24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  <p:grpSp>
        <p:nvGrpSpPr>
          <p:cNvPr id="188" name="Google Shape;188;p12"/>
          <p:cNvGrpSpPr/>
          <p:nvPr/>
        </p:nvGrpSpPr>
        <p:grpSpPr>
          <a:xfrm>
            <a:off x="7497332" y="1964666"/>
            <a:ext cx="1655552" cy="2270852"/>
            <a:chOff x="5622999" y="1473499"/>
            <a:chExt cx="1241664" cy="1703139"/>
          </a:xfrm>
        </p:grpSpPr>
        <p:sp>
          <p:nvSpPr>
            <p:cNvPr id="189" name="Google Shape;189;p12"/>
            <p:cNvSpPr/>
            <p:nvPr/>
          </p:nvSpPr>
          <p:spPr>
            <a:xfrm>
              <a:off x="5622999" y="1473499"/>
              <a:ext cx="236220" cy="479425"/>
            </a:xfrm>
            <a:custGeom>
              <a:rect b="b" l="l" r="r" t="t"/>
              <a:pathLst>
                <a:path extrusionOk="0" h="479425" w="236220">
                  <a:moveTo>
                    <a:pt x="0" y="0"/>
                  </a:moveTo>
                  <a:lnTo>
                    <a:pt x="235689" y="478871"/>
                  </a:lnTo>
                </a:path>
              </a:pathLst>
            </a:custGeom>
            <a:noFill/>
            <a:ln cap="flat" cmpd="sng" w="28550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90" name="Google Shape;190;p12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5802054" y="1917242"/>
              <a:ext cx="128185" cy="16576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91" name="Google Shape;191;p12"/>
            <p:cNvSpPr/>
            <p:nvPr/>
          </p:nvSpPr>
          <p:spPr>
            <a:xfrm>
              <a:off x="6693213" y="1473499"/>
              <a:ext cx="171450" cy="471805"/>
            </a:xfrm>
            <a:custGeom>
              <a:rect b="b" l="l" r="r" t="t"/>
              <a:pathLst>
                <a:path extrusionOk="0" h="471805" w="171450">
                  <a:moveTo>
                    <a:pt x="171036" y="0"/>
                  </a:moveTo>
                  <a:lnTo>
                    <a:pt x="0" y="471525"/>
                  </a:lnTo>
                </a:path>
              </a:pathLst>
            </a:custGeom>
            <a:noFill/>
            <a:ln cap="flat" cmpd="sng" w="28550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92" name="Google Shape;192;p12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6634556" y="1914643"/>
              <a:ext cx="117313" cy="16657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93" name="Google Shape;193;p12"/>
            <p:cNvSpPr/>
            <p:nvPr/>
          </p:nvSpPr>
          <p:spPr>
            <a:xfrm>
              <a:off x="6284499" y="2477224"/>
              <a:ext cx="0" cy="555625"/>
            </a:xfrm>
            <a:custGeom>
              <a:rect b="b" l="l" r="r" t="t"/>
              <a:pathLst>
                <a:path extrusionOk="0" h="555625" w="120000">
                  <a:moveTo>
                    <a:pt x="0" y="0"/>
                  </a:moveTo>
                  <a:lnTo>
                    <a:pt x="0" y="555449"/>
                  </a:lnTo>
                </a:path>
              </a:pathLst>
            </a:custGeom>
            <a:noFill/>
            <a:ln cap="flat" cmpd="sng" w="28550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94" name="Google Shape;194;p12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6223013" y="3018387"/>
              <a:ext cx="122971" cy="158251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95" name="Google Shape;195;p12"/>
          <p:cNvSpPr txBox="1"/>
          <p:nvPr/>
        </p:nvSpPr>
        <p:spPr>
          <a:xfrm>
            <a:off x="7171900" y="1760042"/>
            <a:ext cx="201507" cy="3864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a</a:t>
            </a:r>
            <a:endParaRPr sz="24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196" name="Google Shape;196;p12"/>
          <p:cNvSpPr txBox="1"/>
          <p:nvPr/>
        </p:nvSpPr>
        <p:spPr>
          <a:xfrm>
            <a:off x="9249700" y="1760042"/>
            <a:ext cx="201507" cy="3864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b</a:t>
            </a:r>
            <a:endParaRPr sz="24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197" name="Google Shape;197;p12"/>
          <p:cNvSpPr txBox="1"/>
          <p:nvPr/>
        </p:nvSpPr>
        <p:spPr>
          <a:xfrm>
            <a:off x="8476700" y="3684708"/>
            <a:ext cx="201507" cy="3864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c</a:t>
            </a:r>
            <a:endParaRPr sz="24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  <p:grpSp>
        <p:nvGrpSpPr>
          <p:cNvPr id="198" name="Google Shape;198;p12"/>
          <p:cNvGrpSpPr/>
          <p:nvPr/>
        </p:nvGrpSpPr>
        <p:grpSpPr>
          <a:xfrm>
            <a:off x="7497333" y="1964665"/>
            <a:ext cx="1655288" cy="2258635"/>
            <a:chOff x="5622999" y="1473499"/>
            <a:chExt cx="1241466" cy="1693976"/>
          </a:xfrm>
        </p:grpSpPr>
        <p:sp>
          <p:nvSpPr>
            <p:cNvPr id="199" name="Google Shape;199;p12"/>
            <p:cNvSpPr/>
            <p:nvPr/>
          </p:nvSpPr>
          <p:spPr>
            <a:xfrm>
              <a:off x="5622999" y="1473499"/>
              <a:ext cx="210820" cy="427990"/>
            </a:xfrm>
            <a:custGeom>
              <a:rect b="b" l="l" r="r" t="t"/>
              <a:pathLst>
                <a:path extrusionOk="0" h="427989" w="210820">
                  <a:moveTo>
                    <a:pt x="0" y="0"/>
                  </a:moveTo>
                  <a:lnTo>
                    <a:pt x="210452" y="427595"/>
                  </a:lnTo>
                </a:path>
              </a:pathLst>
            </a:custGeom>
            <a:noFill/>
            <a:ln cap="flat" cmpd="sng" w="38075">
              <a:solidFill>
                <a:srgbClr val="CC412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200" name="Google Shape;200;p12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5757939" y="1854256"/>
              <a:ext cx="170914" cy="22101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01" name="Google Shape;201;p12"/>
            <p:cNvSpPr/>
            <p:nvPr/>
          </p:nvSpPr>
          <p:spPr>
            <a:xfrm>
              <a:off x="6712700" y="1473499"/>
              <a:ext cx="151765" cy="417830"/>
            </a:xfrm>
            <a:custGeom>
              <a:rect b="b" l="l" r="r" t="t"/>
              <a:pathLst>
                <a:path extrusionOk="0" h="417830" w="151765">
                  <a:moveTo>
                    <a:pt x="151549" y="0"/>
                  </a:moveTo>
                  <a:lnTo>
                    <a:pt x="0" y="417800"/>
                  </a:lnTo>
                </a:path>
              </a:pathLst>
            </a:custGeom>
            <a:noFill/>
            <a:ln cap="flat" cmpd="sng" w="38075">
              <a:solidFill>
                <a:srgbClr val="CC412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202" name="Google Shape;202;p12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6634491" y="1850791"/>
              <a:ext cx="156418" cy="22209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03" name="Google Shape;203;p12"/>
            <p:cNvSpPr/>
            <p:nvPr/>
          </p:nvSpPr>
          <p:spPr>
            <a:xfrm>
              <a:off x="6284499" y="2477224"/>
              <a:ext cx="0" cy="498475"/>
            </a:xfrm>
            <a:custGeom>
              <a:rect b="b" l="l" r="r" t="t"/>
              <a:pathLst>
                <a:path extrusionOk="0" h="498475" w="120000">
                  <a:moveTo>
                    <a:pt x="0" y="0"/>
                  </a:moveTo>
                  <a:lnTo>
                    <a:pt x="0" y="498299"/>
                  </a:lnTo>
                </a:path>
              </a:pathLst>
            </a:custGeom>
            <a:noFill/>
            <a:ln cap="flat" cmpd="sng" w="38075">
              <a:solidFill>
                <a:srgbClr val="6AA84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204" name="Google Shape;204;p12"/>
            <p:cNvPicPr preferRelativeResize="0"/>
            <p:nvPr/>
          </p:nvPicPr>
          <p:blipFill rotWithShape="1">
            <a:blip r:embed="rId8">
              <a:alphaModFix/>
            </a:blip>
            <a:srcRect b="0" l="0" r="0" t="0"/>
            <a:stretch/>
          </p:blipFill>
          <p:spPr>
            <a:xfrm>
              <a:off x="6202519" y="2956474"/>
              <a:ext cx="163961" cy="211001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13"/>
          <p:cNvSpPr txBox="1"/>
          <p:nvPr>
            <p:ph type="title"/>
          </p:nvPr>
        </p:nvSpPr>
        <p:spPr>
          <a:xfrm>
            <a:off x="512967" y="677405"/>
            <a:ext cx="8597900" cy="591551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16925">
            <a:spAutoFit/>
          </a:bodyPr>
          <a:lstStyle/>
          <a:p>
            <a:pPr indent="0" lvl="0" marL="1693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E6C00"/>
              </a:buClr>
              <a:buSzPts val="3733"/>
              <a:buFont typeface="Calibri"/>
              <a:buNone/>
            </a:pPr>
            <a:r>
              <a:rPr lang="en-US" sz="3733">
                <a:solidFill>
                  <a:srgbClr val="EE6C00"/>
                </a:solidFill>
              </a:rPr>
              <a:t>Any Computation is a TensorFlow Graph</a:t>
            </a:r>
            <a:endParaRPr sz="3733"/>
          </a:p>
        </p:txBody>
      </p:sp>
      <p:sp>
        <p:nvSpPr>
          <p:cNvPr id="210" name="Google Shape;210;p13"/>
          <p:cNvSpPr/>
          <p:nvPr/>
        </p:nvSpPr>
        <p:spPr>
          <a:xfrm>
            <a:off x="3173950" y="3986490"/>
            <a:ext cx="1490133" cy="566420"/>
          </a:xfrm>
          <a:custGeom>
            <a:rect b="b" l="l" r="r" t="t"/>
            <a:pathLst>
              <a:path extrusionOk="0" h="424814" w="1117600">
                <a:moveTo>
                  <a:pt x="0" y="212099"/>
                </a:moveTo>
                <a:lnTo>
                  <a:pt x="3759" y="187364"/>
                </a:lnTo>
                <a:lnTo>
                  <a:pt x="14756" y="163467"/>
                </a:lnTo>
                <a:lnTo>
                  <a:pt x="56792" y="118823"/>
                </a:lnTo>
                <a:lnTo>
                  <a:pt x="122751" y="79442"/>
                </a:lnTo>
                <a:lnTo>
                  <a:pt x="163654" y="62122"/>
                </a:lnTo>
                <a:lnTo>
                  <a:pt x="209280" y="46595"/>
                </a:lnTo>
                <a:lnTo>
                  <a:pt x="259210" y="33021"/>
                </a:lnTo>
                <a:lnTo>
                  <a:pt x="313025" y="21558"/>
                </a:lnTo>
                <a:lnTo>
                  <a:pt x="370306" y="12365"/>
                </a:lnTo>
                <a:lnTo>
                  <a:pt x="430633" y="5601"/>
                </a:lnTo>
                <a:lnTo>
                  <a:pt x="493587" y="1426"/>
                </a:lnTo>
                <a:lnTo>
                  <a:pt x="558749" y="0"/>
                </a:lnTo>
                <a:lnTo>
                  <a:pt x="623912" y="1426"/>
                </a:lnTo>
                <a:lnTo>
                  <a:pt x="686866" y="5601"/>
                </a:lnTo>
                <a:lnTo>
                  <a:pt x="747193" y="12365"/>
                </a:lnTo>
                <a:lnTo>
                  <a:pt x="804474" y="21558"/>
                </a:lnTo>
                <a:lnTo>
                  <a:pt x="858289" y="33021"/>
                </a:lnTo>
                <a:lnTo>
                  <a:pt x="908219" y="46595"/>
                </a:lnTo>
                <a:lnTo>
                  <a:pt x="953845" y="62122"/>
                </a:lnTo>
                <a:lnTo>
                  <a:pt x="994748" y="79442"/>
                </a:lnTo>
                <a:lnTo>
                  <a:pt x="1030509" y="98395"/>
                </a:lnTo>
                <a:lnTo>
                  <a:pt x="1084925" y="140567"/>
                </a:lnTo>
                <a:lnTo>
                  <a:pt x="1113740" y="187364"/>
                </a:lnTo>
                <a:lnTo>
                  <a:pt x="1117499" y="212099"/>
                </a:lnTo>
                <a:lnTo>
                  <a:pt x="1102743" y="260732"/>
                </a:lnTo>
                <a:lnTo>
                  <a:pt x="1060707" y="305376"/>
                </a:lnTo>
                <a:lnTo>
                  <a:pt x="994748" y="344757"/>
                </a:lnTo>
                <a:lnTo>
                  <a:pt x="953845" y="362077"/>
                </a:lnTo>
                <a:lnTo>
                  <a:pt x="908219" y="377603"/>
                </a:lnTo>
                <a:lnTo>
                  <a:pt x="858289" y="391178"/>
                </a:lnTo>
                <a:lnTo>
                  <a:pt x="804474" y="402641"/>
                </a:lnTo>
                <a:lnTo>
                  <a:pt x="747193" y="411834"/>
                </a:lnTo>
                <a:lnTo>
                  <a:pt x="686866" y="418598"/>
                </a:lnTo>
                <a:lnTo>
                  <a:pt x="623912" y="422772"/>
                </a:lnTo>
                <a:lnTo>
                  <a:pt x="558749" y="424199"/>
                </a:lnTo>
                <a:lnTo>
                  <a:pt x="493587" y="422772"/>
                </a:lnTo>
                <a:lnTo>
                  <a:pt x="430633" y="418598"/>
                </a:lnTo>
                <a:lnTo>
                  <a:pt x="370306" y="411834"/>
                </a:lnTo>
                <a:lnTo>
                  <a:pt x="313025" y="402641"/>
                </a:lnTo>
                <a:lnTo>
                  <a:pt x="259210" y="391178"/>
                </a:lnTo>
                <a:lnTo>
                  <a:pt x="209280" y="377603"/>
                </a:lnTo>
                <a:lnTo>
                  <a:pt x="163654" y="362077"/>
                </a:lnTo>
                <a:lnTo>
                  <a:pt x="122751" y="344757"/>
                </a:lnTo>
                <a:lnTo>
                  <a:pt x="86990" y="325804"/>
                </a:lnTo>
                <a:lnTo>
                  <a:pt x="32574" y="283632"/>
                </a:lnTo>
                <a:lnTo>
                  <a:pt x="3759" y="236835"/>
                </a:lnTo>
                <a:lnTo>
                  <a:pt x="0" y="212099"/>
                </a:lnTo>
                <a:close/>
              </a:path>
            </a:pathLst>
          </a:custGeom>
          <a:noFill/>
          <a:ln cap="flat" cmpd="sng" w="190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1" name="Google Shape;211;p13"/>
          <p:cNvSpPr txBox="1"/>
          <p:nvPr/>
        </p:nvSpPr>
        <p:spPr>
          <a:xfrm>
            <a:off x="3513643" y="4103174"/>
            <a:ext cx="811107" cy="30442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67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MatMul</a:t>
            </a:r>
            <a:endParaRPr sz="1867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12" name="Google Shape;212;p13"/>
          <p:cNvGrpSpPr/>
          <p:nvPr/>
        </p:nvGrpSpPr>
        <p:grpSpPr>
          <a:xfrm>
            <a:off x="2472299" y="3461638"/>
            <a:ext cx="4383434" cy="1262744"/>
            <a:chOff x="1854224" y="2596228"/>
            <a:chExt cx="3287575" cy="947058"/>
          </a:xfrm>
        </p:grpSpPr>
        <p:sp>
          <p:nvSpPr>
            <p:cNvPr id="213" name="Google Shape;213;p13"/>
            <p:cNvSpPr/>
            <p:nvPr/>
          </p:nvSpPr>
          <p:spPr>
            <a:xfrm>
              <a:off x="1854224" y="2841708"/>
              <a:ext cx="615950" cy="123825"/>
            </a:xfrm>
            <a:custGeom>
              <a:rect b="b" l="l" r="r" t="t"/>
              <a:pathLst>
                <a:path extrusionOk="0" h="123825" w="615950">
                  <a:moveTo>
                    <a:pt x="0" y="0"/>
                  </a:moveTo>
                  <a:lnTo>
                    <a:pt x="57440" y="955"/>
                  </a:lnTo>
                  <a:lnTo>
                    <a:pt x="114526" y="3750"/>
                  </a:lnTo>
                  <a:lnTo>
                    <a:pt x="170902" y="8275"/>
                  </a:lnTo>
                  <a:lnTo>
                    <a:pt x="226213" y="14423"/>
                  </a:lnTo>
                  <a:lnTo>
                    <a:pt x="280105" y="22086"/>
                  </a:lnTo>
                  <a:lnTo>
                    <a:pt x="332222" y="31155"/>
                  </a:lnTo>
                  <a:lnTo>
                    <a:pt x="382209" y="41522"/>
                  </a:lnTo>
                  <a:lnTo>
                    <a:pt x="429711" y="53079"/>
                  </a:lnTo>
                  <a:lnTo>
                    <a:pt x="474374" y="65718"/>
                  </a:lnTo>
                  <a:lnTo>
                    <a:pt x="520784" y="81095"/>
                  </a:lnTo>
                  <a:lnTo>
                    <a:pt x="562646" y="97551"/>
                  </a:lnTo>
                  <a:lnTo>
                    <a:pt x="599454" y="114930"/>
                  </a:lnTo>
                  <a:lnTo>
                    <a:pt x="611851" y="121654"/>
                  </a:lnTo>
                  <a:lnTo>
                    <a:pt x="615409" y="123692"/>
                  </a:lnTo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214" name="Google Shape;214;p13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2436268" y="2935342"/>
              <a:ext cx="99308" cy="10508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15" name="Google Shape;215;p13"/>
            <p:cNvSpPr/>
            <p:nvPr/>
          </p:nvSpPr>
          <p:spPr>
            <a:xfrm>
              <a:off x="1854224" y="3433431"/>
              <a:ext cx="610235" cy="109855"/>
            </a:xfrm>
            <a:custGeom>
              <a:rect b="b" l="l" r="r" t="t"/>
              <a:pathLst>
                <a:path extrusionOk="0" h="109854" w="610235">
                  <a:moveTo>
                    <a:pt x="0" y="109560"/>
                  </a:moveTo>
                  <a:lnTo>
                    <a:pt x="57440" y="108692"/>
                  </a:lnTo>
                  <a:lnTo>
                    <a:pt x="114526" y="106152"/>
                  </a:lnTo>
                  <a:lnTo>
                    <a:pt x="170902" y="102040"/>
                  </a:lnTo>
                  <a:lnTo>
                    <a:pt x="226213" y="96453"/>
                  </a:lnTo>
                  <a:lnTo>
                    <a:pt x="280105" y="89490"/>
                  </a:lnTo>
                  <a:lnTo>
                    <a:pt x="332222" y="81249"/>
                  </a:lnTo>
                  <a:lnTo>
                    <a:pt x="382209" y="71828"/>
                  </a:lnTo>
                  <a:lnTo>
                    <a:pt x="429711" y="61327"/>
                  </a:lnTo>
                  <a:lnTo>
                    <a:pt x="474374" y="49841"/>
                  </a:lnTo>
                  <a:lnTo>
                    <a:pt x="520784" y="35868"/>
                  </a:lnTo>
                  <a:lnTo>
                    <a:pt x="562646" y="20915"/>
                  </a:lnTo>
                  <a:lnTo>
                    <a:pt x="599454" y="5122"/>
                  </a:lnTo>
                  <a:lnTo>
                    <a:pt x="607807" y="1059"/>
                  </a:lnTo>
                  <a:lnTo>
                    <a:pt x="609900" y="0"/>
                  </a:lnTo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216" name="Google Shape;216;p13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2432154" y="3362234"/>
              <a:ext cx="102079" cy="10277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17" name="Google Shape;217;p13"/>
            <p:cNvSpPr/>
            <p:nvPr/>
          </p:nvSpPr>
          <p:spPr>
            <a:xfrm>
              <a:off x="4024199" y="2596228"/>
              <a:ext cx="1117600" cy="424815"/>
            </a:xfrm>
            <a:custGeom>
              <a:rect b="b" l="l" r="r" t="t"/>
              <a:pathLst>
                <a:path extrusionOk="0" h="424814" w="1117600">
                  <a:moveTo>
                    <a:pt x="0" y="212099"/>
                  </a:moveTo>
                  <a:lnTo>
                    <a:pt x="3759" y="187364"/>
                  </a:lnTo>
                  <a:lnTo>
                    <a:pt x="14756" y="163467"/>
                  </a:lnTo>
                  <a:lnTo>
                    <a:pt x="56792" y="118823"/>
                  </a:lnTo>
                  <a:lnTo>
                    <a:pt x="122751" y="79442"/>
                  </a:lnTo>
                  <a:lnTo>
                    <a:pt x="163654" y="62122"/>
                  </a:lnTo>
                  <a:lnTo>
                    <a:pt x="209280" y="46595"/>
                  </a:lnTo>
                  <a:lnTo>
                    <a:pt x="259210" y="33021"/>
                  </a:lnTo>
                  <a:lnTo>
                    <a:pt x="313025" y="21558"/>
                  </a:lnTo>
                  <a:lnTo>
                    <a:pt x="370306" y="12365"/>
                  </a:lnTo>
                  <a:lnTo>
                    <a:pt x="430633" y="5601"/>
                  </a:lnTo>
                  <a:lnTo>
                    <a:pt x="493587" y="1426"/>
                  </a:lnTo>
                  <a:lnTo>
                    <a:pt x="558749" y="0"/>
                  </a:lnTo>
                  <a:lnTo>
                    <a:pt x="623912" y="1426"/>
                  </a:lnTo>
                  <a:lnTo>
                    <a:pt x="686866" y="5601"/>
                  </a:lnTo>
                  <a:lnTo>
                    <a:pt x="747193" y="12365"/>
                  </a:lnTo>
                  <a:lnTo>
                    <a:pt x="804474" y="21558"/>
                  </a:lnTo>
                  <a:lnTo>
                    <a:pt x="858289" y="33021"/>
                  </a:lnTo>
                  <a:lnTo>
                    <a:pt x="908219" y="46595"/>
                  </a:lnTo>
                  <a:lnTo>
                    <a:pt x="953845" y="62122"/>
                  </a:lnTo>
                  <a:lnTo>
                    <a:pt x="994748" y="79442"/>
                  </a:lnTo>
                  <a:lnTo>
                    <a:pt x="1030509" y="98395"/>
                  </a:lnTo>
                  <a:lnTo>
                    <a:pt x="1084925" y="140567"/>
                  </a:lnTo>
                  <a:lnTo>
                    <a:pt x="1113740" y="187364"/>
                  </a:lnTo>
                  <a:lnTo>
                    <a:pt x="1117499" y="212099"/>
                  </a:lnTo>
                  <a:lnTo>
                    <a:pt x="1102743" y="260732"/>
                  </a:lnTo>
                  <a:lnTo>
                    <a:pt x="1060707" y="305376"/>
                  </a:lnTo>
                  <a:lnTo>
                    <a:pt x="994748" y="344757"/>
                  </a:lnTo>
                  <a:lnTo>
                    <a:pt x="953845" y="362077"/>
                  </a:lnTo>
                  <a:lnTo>
                    <a:pt x="908219" y="377604"/>
                  </a:lnTo>
                  <a:lnTo>
                    <a:pt x="858289" y="391178"/>
                  </a:lnTo>
                  <a:lnTo>
                    <a:pt x="804474" y="402641"/>
                  </a:lnTo>
                  <a:lnTo>
                    <a:pt x="747193" y="411834"/>
                  </a:lnTo>
                  <a:lnTo>
                    <a:pt x="686866" y="418598"/>
                  </a:lnTo>
                  <a:lnTo>
                    <a:pt x="623912" y="422773"/>
                  </a:lnTo>
                  <a:lnTo>
                    <a:pt x="558749" y="424199"/>
                  </a:lnTo>
                  <a:lnTo>
                    <a:pt x="493587" y="422773"/>
                  </a:lnTo>
                  <a:lnTo>
                    <a:pt x="430633" y="418598"/>
                  </a:lnTo>
                  <a:lnTo>
                    <a:pt x="370306" y="411834"/>
                  </a:lnTo>
                  <a:lnTo>
                    <a:pt x="313025" y="402641"/>
                  </a:lnTo>
                  <a:lnTo>
                    <a:pt x="259210" y="391178"/>
                  </a:lnTo>
                  <a:lnTo>
                    <a:pt x="209280" y="377604"/>
                  </a:lnTo>
                  <a:lnTo>
                    <a:pt x="163654" y="362077"/>
                  </a:lnTo>
                  <a:lnTo>
                    <a:pt x="122751" y="344757"/>
                  </a:lnTo>
                  <a:lnTo>
                    <a:pt x="86990" y="325804"/>
                  </a:lnTo>
                  <a:lnTo>
                    <a:pt x="32574" y="283632"/>
                  </a:lnTo>
                  <a:lnTo>
                    <a:pt x="3759" y="236835"/>
                  </a:lnTo>
                  <a:lnTo>
                    <a:pt x="0" y="212099"/>
                  </a:lnTo>
                  <a:close/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18" name="Google Shape;218;p13"/>
          <p:cNvSpPr txBox="1"/>
          <p:nvPr/>
        </p:nvSpPr>
        <p:spPr>
          <a:xfrm>
            <a:off x="5882877" y="3578322"/>
            <a:ext cx="455507" cy="30442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67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Add</a:t>
            </a:r>
            <a:endParaRPr sz="1867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19" name="Google Shape;219;p13"/>
          <p:cNvGrpSpPr/>
          <p:nvPr/>
        </p:nvGrpSpPr>
        <p:grpSpPr>
          <a:xfrm>
            <a:off x="2472299" y="2853899"/>
            <a:ext cx="6575084" cy="1415520"/>
            <a:chOff x="1854224" y="2140424"/>
            <a:chExt cx="4931313" cy="1061640"/>
          </a:xfrm>
        </p:grpSpPr>
        <p:sp>
          <p:nvSpPr>
            <p:cNvPr id="220" name="Google Shape;220;p13"/>
            <p:cNvSpPr/>
            <p:nvPr/>
          </p:nvSpPr>
          <p:spPr>
            <a:xfrm>
              <a:off x="3497962" y="3052204"/>
              <a:ext cx="624840" cy="149860"/>
            </a:xfrm>
            <a:custGeom>
              <a:rect b="b" l="l" r="r" t="t"/>
              <a:pathLst>
                <a:path extrusionOk="0" h="149860" w="624839">
                  <a:moveTo>
                    <a:pt x="0" y="149762"/>
                  </a:moveTo>
                  <a:lnTo>
                    <a:pt x="51706" y="148864"/>
                  </a:lnTo>
                  <a:lnTo>
                    <a:pt x="103154" y="146230"/>
                  </a:lnTo>
                  <a:lnTo>
                    <a:pt x="154085" y="141952"/>
                  </a:lnTo>
                  <a:lnTo>
                    <a:pt x="204239" y="136120"/>
                  </a:lnTo>
                  <a:lnTo>
                    <a:pt x="253359" y="128828"/>
                  </a:lnTo>
                  <a:lnTo>
                    <a:pt x="301184" y="120165"/>
                  </a:lnTo>
                  <a:lnTo>
                    <a:pt x="347458" y="110223"/>
                  </a:lnTo>
                  <a:lnTo>
                    <a:pt x="391919" y="99093"/>
                  </a:lnTo>
                  <a:lnTo>
                    <a:pt x="434311" y="86868"/>
                  </a:lnTo>
                  <a:lnTo>
                    <a:pt x="474374" y="73637"/>
                  </a:lnTo>
                  <a:lnTo>
                    <a:pt x="520784" y="55825"/>
                  </a:lnTo>
                  <a:lnTo>
                    <a:pt x="562646" y="36764"/>
                  </a:lnTo>
                  <a:lnTo>
                    <a:pt x="599454" y="16633"/>
                  </a:lnTo>
                  <a:lnTo>
                    <a:pt x="615804" y="6221"/>
                  </a:lnTo>
                  <a:lnTo>
                    <a:pt x="618410" y="4468"/>
                  </a:lnTo>
                  <a:lnTo>
                    <a:pt x="620956" y="2708"/>
                  </a:lnTo>
                  <a:lnTo>
                    <a:pt x="623439" y="939"/>
                  </a:lnTo>
                  <a:lnTo>
                    <a:pt x="624738" y="0"/>
                  </a:lnTo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221" name="Google Shape;221;p13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4087344" y="2971705"/>
              <a:ext cx="94242" cy="10798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22" name="Google Shape;222;p13"/>
            <p:cNvSpPr/>
            <p:nvPr/>
          </p:nvSpPr>
          <p:spPr>
            <a:xfrm>
              <a:off x="1854224" y="2140424"/>
              <a:ext cx="2278380" cy="418465"/>
            </a:xfrm>
            <a:custGeom>
              <a:rect b="b" l="l" r="r" t="t"/>
              <a:pathLst>
                <a:path extrusionOk="0" h="418464" w="2278379">
                  <a:moveTo>
                    <a:pt x="0" y="0"/>
                  </a:moveTo>
                  <a:lnTo>
                    <a:pt x="54691" y="188"/>
                  </a:lnTo>
                  <a:lnTo>
                    <a:pt x="109356" y="750"/>
                  </a:lnTo>
                  <a:lnTo>
                    <a:pt x="163968" y="1679"/>
                  </a:lnTo>
                  <a:lnTo>
                    <a:pt x="218499" y="2970"/>
                  </a:lnTo>
                  <a:lnTo>
                    <a:pt x="272924" y="4617"/>
                  </a:lnTo>
                  <a:lnTo>
                    <a:pt x="327215" y="6613"/>
                  </a:lnTo>
                  <a:lnTo>
                    <a:pt x="381345" y="8952"/>
                  </a:lnTo>
                  <a:lnTo>
                    <a:pt x="435289" y="11630"/>
                  </a:lnTo>
                  <a:lnTo>
                    <a:pt x="489019" y="14639"/>
                  </a:lnTo>
                  <a:lnTo>
                    <a:pt x="542509" y="17974"/>
                  </a:lnTo>
                  <a:lnTo>
                    <a:pt x="595732" y="21629"/>
                  </a:lnTo>
                  <a:lnTo>
                    <a:pt x="648661" y="25599"/>
                  </a:lnTo>
                  <a:lnTo>
                    <a:pt x="701269" y="29876"/>
                  </a:lnTo>
                  <a:lnTo>
                    <a:pt x="753531" y="34456"/>
                  </a:lnTo>
                  <a:lnTo>
                    <a:pt x="805418" y="39332"/>
                  </a:lnTo>
                  <a:lnTo>
                    <a:pt x="856905" y="44498"/>
                  </a:lnTo>
                  <a:lnTo>
                    <a:pt x="907964" y="49949"/>
                  </a:lnTo>
                  <a:lnTo>
                    <a:pt x="958570" y="55678"/>
                  </a:lnTo>
                  <a:lnTo>
                    <a:pt x="1008695" y="61680"/>
                  </a:lnTo>
                  <a:lnTo>
                    <a:pt x="1058312" y="67948"/>
                  </a:lnTo>
                  <a:lnTo>
                    <a:pt x="1107395" y="74477"/>
                  </a:lnTo>
                  <a:lnTo>
                    <a:pt x="1155917" y="81261"/>
                  </a:lnTo>
                  <a:lnTo>
                    <a:pt x="1203852" y="88294"/>
                  </a:lnTo>
                  <a:lnTo>
                    <a:pt x="1251173" y="95570"/>
                  </a:lnTo>
                  <a:lnTo>
                    <a:pt x="1297852" y="103083"/>
                  </a:lnTo>
                  <a:lnTo>
                    <a:pt x="1343864" y="110827"/>
                  </a:lnTo>
                  <a:lnTo>
                    <a:pt x="1389181" y="118796"/>
                  </a:lnTo>
                  <a:lnTo>
                    <a:pt x="1433778" y="126984"/>
                  </a:lnTo>
                  <a:lnTo>
                    <a:pt x="1477626" y="135386"/>
                  </a:lnTo>
                  <a:lnTo>
                    <a:pt x="1520700" y="143995"/>
                  </a:lnTo>
                  <a:lnTo>
                    <a:pt x="1562973" y="152806"/>
                  </a:lnTo>
                  <a:lnTo>
                    <a:pt x="1604418" y="161812"/>
                  </a:lnTo>
                  <a:lnTo>
                    <a:pt x="1663169" y="175249"/>
                  </a:lnTo>
                  <a:lnTo>
                    <a:pt x="1720029" y="189068"/>
                  </a:lnTo>
                  <a:lnTo>
                    <a:pt x="1774917" y="203253"/>
                  </a:lnTo>
                  <a:lnTo>
                    <a:pt x="1827750" y="217784"/>
                  </a:lnTo>
                  <a:lnTo>
                    <a:pt x="1878447" y="232643"/>
                  </a:lnTo>
                  <a:lnTo>
                    <a:pt x="1926924" y="247812"/>
                  </a:lnTo>
                  <a:lnTo>
                    <a:pt x="1973100" y="263273"/>
                  </a:lnTo>
                  <a:lnTo>
                    <a:pt x="2016892" y="279008"/>
                  </a:lnTo>
                  <a:lnTo>
                    <a:pt x="2058219" y="294997"/>
                  </a:lnTo>
                  <a:lnTo>
                    <a:pt x="2096998" y="311224"/>
                  </a:lnTo>
                  <a:lnTo>
                    <a:pt x="2133147" y="327670"/>
                  </a:lnTo>
                  <a:lnTo>
                    <a:pt x="2178407" y="350606"/>
                  </a:lnTo>
                  <a:lnTo>
                    <a:pt x="2218325" y="373875"/>
                  </a:lnTo>
                  <a:lnTo>
                    <a:pt x="2252688" y="397428"/>
                  </a:lnTo>
                  <a:lnTo>
                    <a:pt x="2267720" y="409296"/>
                  </a:lnTo>
                  <a:lnTo>
                    <a:pt x="2270103" y="411279"/>
                  </a:lnTo>
                  <a:lnTo>
                    <a:pt x="2272426" y="413263"/>
                  </a:lnTo>
                  <a:lnTo>
                    <a:pt x="2274686" y="415250"/>
                  </a:lnTo>
                  <a:lnTo>
                    <a:pt x="2277851" y="418072"/>
                  </a:lnTo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223" name="Google Shape;223;p13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4095097" y="2533598"/>
              <a:ext cx="88744" cy="10985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24" name="Google Shape;224;p13"/>
            <p:cNvSpPr/>
            <p:nvPr/>
          </p:nvSpPr>
          <p:spPr>
            <a:xfrm>
              <a:off x="5667937" y="2596228"/>
              <a:ext cx="1117600" cy="424815"/>
            </a:xfrm>
            <a:custGeom>
              <a:rect b="b" l="l" r="r" t="t"/>
              <a:pathLst>
                <a:path extrusionOk="0" h="424814" w="1117600">
                  <a:moveTo>
                    <a:pt x="0" y="212099"/>
                  </a:moveTo>
                  <a:lnTo>
                    <a:pt x="3759" y="187364"/>
                  </a:lnTo>
                  <a:lnTo>
                    <a:pt x="14756" y="163467"/>
                  </a:lnTo>
                  <a:lnTo>
                    <a:pt x="56792" y="118823"/>
                  </a:lnTo>
                  <a:lnTo>
                    <a:pt x="122751" y="79442"/>
                  </a:lnTo>
                  <a:lnTo>
                    <a:pt x="163654" y="62122"/>
                  </a:lnTo>
                  <a:lnTo>
                    <a:pt x="209280" y="46595"/>
                  </a:lnTo>
                  <a:lnTo>
                    <a:pt x="259210" y="33021"/>
                  </a:lnTo>
                  <a:lnTo>
                    <a:pt x="313025" y="21558"/>
                  </a:lnTo>
                  <a:lnTo>
                    <a:pt x="370306" y="12365"/>
                  </a:lnTo>
                  <a:lnTo>
                    <a:pt x="430633" y="5601"/>
                  </a:lnTo>
                  <a:lnTo>
                    <a:pt x="493587" y="1426"/>
                  </a:lnTo>
                  <a:lnTo>
                    <a:pt x="558749" y="0"/>
                  </a:lnTo>
                  <a:lnTo>
                    <a:pt x="623912" y="1426"/>
                  </a:lnTo>
                  <a:lnTo>
                    <a:pt x="686866" y="5601"/>
                  </a:lnTo>
                  <a:lnTo>
                    <a:pt x="747193" y="12365"/>
                  </a:lnTo>
                  <a:lnTo>
                    <a:pt x="804474" y="21558"/>
                  </a:lnTo>
                  <a:lnTo>
                    <a:pt x="858289" y="33021"/>
                  </a:lnTo>
                  <a:lnTo>
                    <a:pt x="908219" y="46595"/>
                  </a:lnTo>
                  <a:lnTo>
                    <a:pt x="953845" y="62122"/>
                  </a:lnTo>
                  <a:lnTo>
                    <a:pt x="994748" y="79442"/>
                  </a:lnTo>
                  <a:lnTo>
                    <a:pt x="1030509" y="98395"/>
                  </a:lnTo>
                  <a:lnTo>
                    <a:pt x="1084925" y="140567"/>
                  </a:lnTo>
                  <a:lnTo>
                    <a:pt x="1113740" y="187364"/>
                  </a:lnTo>
                  <a:lnTo>
                    <a:pt x="1117499" y="212099"/>
                  </a:lnTo>
                  <a:lnTo>
                    <a:pt x="1102743" y="260732"/>
                  </a:lnTo>
                  <a:lnTo>
                    <a:pt x="1060707" y="305376"/>
                  </a:lnTo>
                  <a:lnTo>
                    <a:pt x="994748" y="344757"/>
                  </a:lnTo>
                  <a:lnTo>
                    <a:pt x="953845" y="362077"/>
                  </a:lnTo>
                  <a:lnTo>
                    <a:pt x="908219" y="377604"/>
                  </a:lnTo>
                  <a:lnTo>
                    <a:pt x="858289" y="391178"/>
                  </a:lnTo>
                  <a:lnTo>
                    <a:pt x="804474" y="402641"/>
                  </a:lnTo>
                  <a:lnTo>
                    <a:pt x="747193" y="411834"/>
                  </a:lnTo>
                  <a:lnTo>
                    <a:pt x="686866" y="418598"/>
                  </a:lnTo>
                  <a:lnTo>
                    <a:pt x="623912" y="422773"/>
                  </a:lnTo>
                  <a:lnTo>
                    <a:pt x="558749" y="424199"/>
                  </a:lnTo>
                  <a:lnTo>
                    <a:pt x="493587" y="422773"/>
                  </a:lnTo>
                  <a:lnTo>
                    <a:pt x="430633" y="418598"/>
                  </a:lnTo>
                  <a:lnTo>
                    <a:pt x="370306" y="411834"/>
                  </a:lnTo>
                  <a:lnTo>
                    <a:pt x="313025" y="402641"/>
                  </a:lnTo>
                  <a:lnTo>
                    <a:pt x="259210" y="391178"/>
                  </a:lnTo>
                  <a:lnTo>
                    <a:pt x="209280" y="377604"/>
                  </a:lnTo>
                  <a:lnTo>
                    <a:pt x="163654" y="362077"/>
                  </a:lnTo>
                  <a:lnTo>
                    <a:pt x="122751" y="344757"/>
                  </a:lnTo>
                  <a:lnTo>
                    <a:pt x="86990" y="325804"/>
                  </a:lnTo>
                  <a:lnTo>
                    <a:pt x="32574" y="283632"/>
                  </a:lnTo>
                  <a:lnTo>
                    <a:pt x="3759" y="236835"/>
                  </a:lnTo>
                  <a:lnTo>
                    <a:pt x="0" y="212099"/>
                  </a:lnTo>
                  <a:close/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25" name="Google Shape;225;p13"/>
          <p:cNvSpPr txBox="1"/>
          <p:nvPr/>
        </p:nvSpPr>
        <p:spPr>
          <a:xfrm>
            <a:off x="8041672" y="3578322"/>
            <a:ext cx="521547" cy="30442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67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Relu</a:t>
            </a:r>
            <a:endParaRPr sz="1867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26" name="Google Shape;226;p13"/>
          <p:cNvGrpSpPr/>
          <p:nvPr/>
        </p:nvGrpSpPr>
        <p:grpSpPr>
          <a:xfrm>
            <a:off x="6855601" y="3690513"/>
            <a:ext cx="677166" cy="109307"/>
            <a:chOff x="5141700" y="2767885"/>
            <a:chExt cx="507875" cy="81980"/>
          </a:xfrm>
        </p:grpSpPr>
        <p:sp>
          <p:nvSpPr>
            <p:cNvPr id="227" name="Google Shape;227;p13"/>
            <p:cNvSpPr/>
            <p:nvPr/>
          </p:nvSpPr>
          <p:spPr>
            <a:xfrm>
              <a:off x="5141700" y="2808328"/>
              <a:ext cx="412115" cy="635"/>
            </a:xfrm>
            <a:custGeom>
              <a:rect b="b" l="l" r="r" t="t"/>
              <a:pathLst>
                <a:path extrusionOk="0" h="635" w="412114">
                  <a:moveTo>
                    <a:pt x="0" y="0"/>
                  </a:moveTo>
                  <a:lnTo>
                    <a:pt x="71569" y="16"/>
                  </a:lnTo>
                  <a:lnTo>
                    <a:pt x="130509" y="62"/>
                  </a:lnTo>
                  <a:lnTo>
                    <a:pt x="179977" y="129"/>
                  </a:lnTo>
                  <a:lnTo>
                    <a:pt x="223128" y="211"/>
                  </a:lnTo>
                  <a:lnTo>
                    <a:pt x="263120" y="299"/>
                  </a:lnTo>
                  <a:lnTo>
                    <a:pt x="287914" y="355"/>
                  </a:lnTo>
                  <a:lnTo>
                    <a:pt x="313478" y="410"/>
                  </a:lnTo>
                  <a:lnTo>
                    <a:pt x="340582" y="460"/>
                  </a:lnTo>
                  <a:lnTo>
                    <a:pt x="369998" y="506"/>
                  </a:lnTo>
                  <a:lnTo>
                    <a:pt x="411899" y="547"/>
                  </a:lnTo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228" name="Google Shape;228;p13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5544060" y="2767885"/>
              <a:ext cx="105515" cy="8198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29" name="Google Shape;229;p13"/>
          <p:cNvSpPr txBox="1"/>
          <p:nvPr/>
        </p:nvSpPr>
        <p:spPr>
          <a:xfrm>
            <a:off x="982299" y="2571100"/>
            <a:ext cx="1490133" cy="422402"/>
          </a:xfrm>
          <a:prstGeom prst="rect">
            <a:avLst/>
          </a:prstGeom>
          <a:noFill/>
          <a:ln cap="flat" cmpd="sng" w="190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133750">
            <a:spAutoFit/>
          </a:bodyPr>
          <a:lstStyle/>
          <a:p>
            <a:pPr indent="0" lvl="0" marL="402157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67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biases</a:t>
            </a:r>
            <a:endParaRPr sz="1867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0" name="Google Shape;230;p13"/>
          <p:cNvSpPr txBox="1"/>
          <p:nvPr/>
        </p:nvSpPr>
        <p:spPr>
          <a:xfrm>
            <a:off x="982299" y="3506144"/>
            <a:ext cx="1490133" cy="422402"/>
          </a:xfrm>
          <a:prstGeom prst="rect">
            <a:avLst/>
          </a:prstGeom>
          <a:noFill/>
          <a:ln cap="flat" cmpd="sng" w="190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133750">
            <a:spAutoFit/>
          </a:bodyPr>
          <a:lstStyle/>
          <a:p>
            <a:pPr indent="0" lvl="0" marL="342891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67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weights</a:t>
            </a:r>
            <a:endParaRPr sz="1867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1" name="Google Shape;231;p13"/>
          <p:cNvSpPr txBox="1"/>
          <p:nvPr/>
        </p:nvSpPr>
        <p:spPr>
          <a:xfrm>
            <a:off x="982299" y="4441189"/>
            <a:ext cx="1490133" cy="422402"/>
          </a:xfrm>
          <a:prstGeom prst="rect">
            <a:avLst/>
          </a:prstGeom>
          <a:noFill/>
          <a:ln cap="flat" cmpd="sng" w="190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133750">
            <a:spAutoFit/>
          </a:bodyPr>
          <a:lstStyle/>
          <a:p>
            <a:pPr indent="0" lvl="0" marL="237906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67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examples</a:t>
            </a:r>
            <a:endParaRPr sz="1867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2" name="Google Shape;232;p13"/>
          <p:cNvSpPr txBox="1"/>
          <p:nvPr/>
        </p:nvSpPr>
        <p:spPr>
          <a:xfrm>
            <a:off x="982299" y="5376236"/>
            <a:ext cx="1490133" cy="422402"/>
          </a:xfrm>
          <a:prstGeom prst="rect">
            <a:avLst/>
          </a:prstGeom>
          <a:noFill/>
          <a:ln cap="flat" cmpd="sng" w="190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133750">
            <a:spAutoFit/>
          </a:bodyPr>
          <a:lstStyle/>
          <a:p>
            <a:pPr indent="0" lvl="0" marL="435176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67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labels</a:t>
            </a:r>
            <a:endParaRPr sz="1867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3" name="Google Shape;233;p13"/>
          <p:cNvSpPr/>
          <p:nvPr/>
        </p:nvSpPr>
        <p:spPr>
          <a:xfrm>
            <a:off x="9748866" y="3986490"/>
            <a:ext cx="1490133" cy="566420"/>
          </a:xfrm>
          <a:custGeom>
            <a:rect b="b" l="l" r="r" t="t"/>
            <a:pathLst>
              <a:path extrusionOk="0" h="424814" w="1117600">
                <a:moveTo>
                  <a:pt x="0" y="212099"/>
                </a:moveTo>
                <a:lnTo>
                  <a:pt x="3759" y="187364"/>
                </a:lnTo>
                <a:lnTo>
                  <a:pt x="14756" y="163467"/>
                </a:lnTo>
                <a:lnTo>
                  <a:pt x="56792" y="118823"/>
                </a:lnTo>
                <a:lnTo>
                  <a:pt x="122751" y="79442"/>
                </a:lnTo>
                <a:lnTo>
                  <a:pt x="163654" y="62122"/>
                </a:lnTo>
                <a:lnTo>
                  <a:pt x="209280" y="46595"/>
                </a:lnTo>
                <a:lnTo>
                  <a:pt x="259210" y="33021"/>
                </a:lnTo>
                <a:lnTo>
                  <a:pt x="313025" y="21558"/>
                </a:lnTo>
                <a:lnTo>
                  <a:pt x="370306" y="12365"/>
                </a:lnTo>
                <a:lnTo>
                  <a:pt x="430633" y="5601"/>
                </a:lnTo>
                <a:lnTo>
                  <a:pt x="493587" y="1426"/>
                </a:lnTo>
                <a:lnTo>
                  <a:pt x="558749" y="0"/>
                </a:lnTo>
                <a:lnTo>
                  <a:pt x="623912" y="1426"/>
                </a:lnTo>
                <a:lnTo>
                  <a:pt x="686866" y="5601"/>
                </a:lnTo>
                <a:lnTo>
                  <a:pt x="747193" y="12365"/>
                </a:lnTo>
                <a:lnTo>
                  <a:pt x="804474" y="21558"/>
                </a:lnTo>
                <a:lnTo>
                  <a:pt x="858289" y="33021"/>
                </a:lnTo>
                <a:lnTo>
                  <a:pt x="908219" y="46595"/>
                </a:lnTo>
                <a:lnTo>
                  <a:pt x="953845" y="62122"/>
                </a:lnTo>
                <a:lnTo>
                  <a:pt x="994748" y="79442"/>
                </a:lnTo>
                <a:lnTo>
                  <a:pt x="1030509" y="98395"/>
                </a:lnTo>
                <a:lnTo>
                  <a:pt x="1084925" y="140567"/>
                </a:lnTo>
                <a:lnTo>
                  <a:pt x="1113740" y="187364"/>
                </a:lnTo>
                <a:lnTo>
                  <a:pt x="1117499" y="212099"/>
                </a:lnTo>
                <a:lnTo>
                  <a:pt x="1102743" y="260732"/>
                </a:lnTo>
                <a:lnTo>
                  <a:pt x="1060707" y="305376"/>
                </a:lnTo>
                <a:lnTo>
                  <a:pt x="994748" y="344757"/>
                </a:lnTo>
                <a:lnTo>
                  <a:pt x="953845" y="362077"/>
                </a:lnTo>
                <a:lnTo>
                  <a:pt x="908219" y="377603"/>
                </a:lnTo>
                <a:lnTo>
                  <a:pt x="858289" y="391178"/>
                </a:lnTo>
                <a:lnTo>
                  <a:pt x="804474" y="402641"/>
                </a:lnTo>
                <a:lnTo>
                  <a:pt x="747193" y="411834"/>
                </a:lnTo>
                <a:lnTo>
                  <a:pt x="686866" y="418598"/>
                </a:lnTo>
                <a:lnTo>
                  <a:pt x="623912" y="422772"/>
                </a:lnTo>
                <a:lnTo>
                  <a:pt x="558749" y="424199"/>
                </a:lnTo>
                <a:lnTo>
                  <a:pt x="493587" y="422772"/>
                </a:lnTo>
                <a:lnTo>
                  <a:pt x="430633" y="418598"/>
                </a:lnTo>
                <a:lnTo>
                  <a:pt x="370306" y="411834"/>
                </a:lnTo>
                <a:lnTo>
                  <a:pt x="313025" y="402641"/>
                </a:lnTo>
                <a:lnTo>
                  <a:pt x="259210" y="391178"/>
                </a:lnTo>
                <a:lnTo>
                  <a:pt x="209280" y="377603"/>
                </a:lnTo>
                <a:lnTo>
                  <a:pt x="163654" y="362077"/>
                </a:lnTo>
                <a:lnTo>
                  <a:pt x="122751" y="344757"/>
                </a:lnTo>
                <a:lnTo>
                  <a:pt x="86990" y="325804"/>
                </a:lnTo>
                <a:lnTo>
                  <a:pt x="32574" y="283632"/>
                </a:lnTo>
                <a:lnTo>
                  <a:pt x="3759" y="236835"/>
                </a:lnTo>
                <a:lnTo>
                  <a:pt x="0" y="212099"/>
                </a:lnTo>
                <a:close/>
              </a:path>
            </a:pathLst>
          </a:custGeom>
          <a:noFill/>
          <a:ln cap="flat" cmpd="sng" w="190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4" name="Google Shape;234;p13"/>
          <p:cNvSpPr txBox="1"/>
          <p:nvPr/>
        </p:nvSpPr>
        <p:spPr>
          <a:xfrm>
            <a:off x="10233231" y="4103174"/>
            <a:ext cx="520700" cy="30442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67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Xent</a:t>
            </a:r>
            <a:endParaRPr sz="1867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35" name="Google Shape;235;p13"/>
          <p:cNvGrpSpPr/>
          <p:nvPr/>
        </p:nvGrpSpPr>
        <p:grpSpPr>
          <a:xfrm>
            <a:off x="2472299" y="3744437"/>
            <a:ext cx="7491556" cy="1915043"/>
            <a:chOff x="1854224" y="2808328"/>
            <a:chExt cx="5618667" cy="1436282"/>
          </a:xfrm>
        </p:grpSpPr>
        <p:sp>
          <p:nvSpPr>
            <p:cNvPr id="236" name="Google Shape;236;p13"/>
            <p:cNvSpPr/>
            <p:nvPr/>
          </p:nvSpPr>
          <p:spPr>
            <a:xfrm>
              <a:off x="1854224" y="3455305"/>
              <a:ext cx="5572125" cy="789305"/>
            </a:xfrm>
            <a:custGeom>
              <a:rect b="b" l="l" r="r" t="t"/>
              <a:pathLst>
                <a:path extrusionOk="0" h="789304" w="5572125">
                  <a:moveTo>
                    <a:pt x="0" y="788971"/>
                  </a:moveTo>
                  <a:lnTo>
                    <a:pt x="55470" y="788913"/>
                  </a:lnTo>
                  <a:lnTo>
                    <a:pt x="110936" y="788740"/>
                  </a:lnTo>
                  <a:lnTo>
                    <a:pt x="166392" y="788453"/>
                  </a:lnTo>
                  <a:lnTo>
                    <a:pt x="221834" y="788052"/>
                  </a:lnTo>
                  <a:lnTo>
                    <a:pt x="277256" y="787539"/>
                  </a:lnTo>
                  <a:lnTo>
                    <a:pt x="332655" y="786913"/>
                  </a:lnTo>
                  <a:lnTo>
                    <a:pt x="388025" y="786176"/>
                  </a:lnTo>
                  <a:lnTo>
                    <a:pt x="443361" y="785329"/>
                  </a:lnTo>
                  <a:lnTo>
                    <a:pt x="498659" y="784372"/>
                  </a:lnTo>
                  <a:lnTo>
                    <a:pt x="553913" y="783306"/>
                  </a:lnTo>
                  <a:lnTo>
                    <a:pt x="609119" y="782131"/>
                  </a:lnTo>
                  <a:lnTo>
                    <a:pt x="664273" y="780849"/>
                  </a:lnTo>
                  <a:lnTo>
                    <a:pt x="719369" y="779461"/>
                  </a:lnTo>
                  <a:lnTo>
                    <a:pt x="774403" y="777966"/>
                  </a:lnTo>
                  <a:lnTo>
                    <a:pt x="829369" y="776367"/>
                  </a:lnTo>
                  <a:lnTo>
                    <a:pt x="884264" y="774662"/>
                  </a:lnTo>
                  <a:lnTo>
                    <a:pt x="939081" y="772855"/>
                  </a:lnTo>
                  <a:lnTo>
                    <a:pt x="993817" y="770944"/>
                  </a:lnTo>
                  <a:lnTo>
                    <a:pt x="1048466" y="768931"/>
                  </a:lnTo>
                  <a:lnTo>
                    <a:pt x="1103025" y="766817"/>
                  </a:lnTo>
                  <a:lnTo>
                    <a:pt x="1157487" y="764602"/>
                  </a:lnTo>
                  <a:lnTo>
                    <a:pt x="1211848" y="762288"/>
                  </a:lnTo>
                  <a:lnTo>
                    <a:pt x="1266104" y="759874"/>
                  </a:lnTo>
                  <a:lnTo>
                    <a:pt x="1320249" y="757362"/>
                  </a:lnTo>
                  <a:lnTo>
                    <a:pt x="1374279" y="754753"/>
                  </a:lnTo>
                  <a:lnTo>
                    <a:pt x="1428189" y="752046"/>
                  </a:lnTo>
                  <a:lnTo>
                    <a:pt x="1481974" y="749244"/>
                  </a:lnTo>
                  <a:lnTo>
                    <a:pt x="1535630" y="746346"/>
                  </a:lnTo>
                  <a:lnTo>
                    <a:pt x="1589151" y="743354"/>
                  </a:lnTo>
                  <a:lnTo>
                    <a:pt x="1642532" y="740268"/>
                  </a:lnTo>
                  <a:lnTo>
                    <a:pt x="1695770" y="737089"/>
                  </a:lnTo>
                  <a:lnTo>
                    <a:pt x="1748859" y="733818"/>
                  </a:lnTo>
                  <a:lnTo>
                    <a:pt x="1801794" y="730456"/>
                  </a:lnTo>
                  <a:lnTo>
                    <a:pt x="1854571" y="727002"/>
                  </a:lnTo>
                  <a:lnTo>
                    <a:pt x="1907184" y="723459"/>
                  </a:lnTo>
                  <a:lnTo>
                    <a:pt x="1959630" y="719827"/>
                  </a:lnTo>
                  <a:lnTo>
                    <a:pt x="2011902" y="716106"/>
                  </a:lnTo>
                  <a:lnTo>
                    <a:pt x="2063997" y="712298"/>
                  </a:lnTo>
                  <a:lnTo>
                    <a:pt x="2115910" y="708402"/>
                  </a:lnTo>
                  <a:lnTo>
                    <a:pt x="2167635" y="704421"/>
                  </a:lnTo>
                  <a:lnTo>
                    <a:pt x="2219168" y="700354"/>
                  </a:lnTo>
                  <a:lnTo>
                    <a:pt x="2270504" y="696203"/>
                  </a:lnTo>
                  <a:lnTo>
                    <a:pt x="2321638" y="691967"/>
                  </a:lnTo>
                  <a:lnTo>
                    <a:pt x="2372566" y="687649"/>
                  </a:lnTo>
                  <a:lnTo>
                    <a:pt x="2423283" y="683248"/>
                  </a:lnTo>
                  <a:lnTo>
                    <a:pt x="2473784" y="678766"/>
                  </a:lnTo>
                  <a:lnTo>
                    <a:pt x="2524063" y="674203"/>
                  </a:lnTo>
                  <a:lnTo>
                    <a:pt x="2574117" y="669560"/>
                  </a:lnTo>
                  <a:lnTo>
                    <a:pt x="2623941" y="664838"/>
                  </a:lnTo>
                  <a:lnTo>
                    <a:pt x="2673529" y="660037"/>
                  </a:lnTo>
                  <a:lnTo>
                    <a:pt x="2722877" y="655158"/>
                  </a:lnTo>
                  <a:lnTo>
                    <a:pt x="2771981" y="650203"/>
                  </a:lnTo>
                  <a:lnTo>
                    <a:pt x="2820834" y="645171"/>
                  </a:lnTo>
                  <a:lnTo>
                    <a:pt x="2869433" y="640064"/>
                  </a:lnTo>
                  <a:lnTo>
                    <a:pt x="2917773" y="634882"/>
                  </a:lnTo>
                  <a:lnTo>
                    <a:pt x="2965849" y="629626"/>
                  </a:lnTo>
                  <a:lnTo>
                    <a:pt x="3013656" y="624297"/>
                  </a:lnTo>
                  <a:lnTo>
                    <a:pt x="3061189" y="618896"/>
                  </a:lnTo>
                  <a:lnTo>
                    <a:pt x="3108443" y="613423"/>
                  </a:lnTo>
                  <a:lnTo>
                    <a:pt x="3155415" y="607879"/>
                  </a:lnTo>
                  <a:lnTo>
                    <a:pt x="3202098" y="602265"/>
                  </a:lnTo>
                  <a:lnTo>
                    <a:pt x="3248488" y="596582"/>
                  </a:lnTo>
                  <a:lnTo>
                    <a:pt x="3294580" y="590830"/>
                  </a:lnTo>
                  <a:lnTo>
                    <a:pt x="3340370" y="585010"/>
                  </a:lnTo>
                  <a:lnTo>
                    <a:pt x="3385853" y="579123"/>
                  </a:lnTo>
                  <a:lnTo>
                    <a:pt x="3431024" y="573170"/>
                  </a:lnTo>
                  <a:lnTo>
                    <a:pt x="3475877" y="567151"/>
                  </a:lnTo>
                  <a:lnTo>
                    <a:pt x="3520409" y="561067"/>
                  </a:lnTo>
                  <a:lnTo>
                    <a:pt x="3564614" y="554920"/>
                  </a:lnTo>
                  <a:lnTo>
                    <a:pt x="3608488" y="548709"/>
                  </a:lnTo>
                  <a:lnTo>
                    <a:pt x="3652026" y="542436"/>
                  </a:lnTo>
                  <a:lnTo>
                    <a:pt x="3695223" y="536101"/>
                  </a:lnTo>
                  <a:lnTo>
                    <a:pt x="3738074" y="529705"/>
                  </a:lnTo>
                  <a:lnTo>
                    <a:pt x="3780575" y="523249"/>
                  </a:lnTo>
                  <a:lnTo>
                    <a:pt x="3822721" y="516733"/>
                  </a:lnTo>
                  <a:lnTo>
                    <a:pt x="3864506" y="510158"/>
                  </a:lnTo>
                  <a:lnTo>
                    <a:pt x="3924919" y="500446"/>
                  </a:lnTo>
                  <a:lnTo>
                    <a:pt x="3984537" y="490612"/>
                  </a:lnTo>
                  <a:lnTo>
                    <a:pt x="4043346" y="480659"/>
                  </a:lnTo>
                  <a:lnTo>
                    <a:pt x="4101330" y="470589"/>
                  </a:lnTo>
                  <a:lnTo>
                    <a:pt x="4158475" y="460405"/>
                  </a:lnTo>
                  <a:lnTo>
                    <a:pt x="4214765" y="450110"/>
                  </a:lnTo>
                  <a:lnTo>
                    <a:pt x="4270186" y="439705"/>
                  </a:lnTo>
                  <a:lnTo>
                    <a:pt x="4324722" y="429192"/>
                  </a:lnTo>
                  <a:lnTo>
                    <a:pt x="4378359" y="418576"/>
                  </a:lnTo>
                  <a:lnTo>
                    <a:pt x="4431081" y="407856"/>
                  </a:lnTo>
                  <a:lnTo>
                    <a:pt x="4482874" y="397037"/>
                  </a:lnTo>
                  <a:lnTo>
                    <a:pt x="4533722" y="386121"/>
                  </a:lnTo>
                  <a:lnTo>
                    <a:pt x="4583611" y="375109"/>
                  </a:lnTo>
                  <a:lnTo>
                    <a:pt x="4632526" y="364004"/>
                  </a:lnTo>
                  <a:lnTo>
                    <a:pt x="4680451" y="352809"/>
                  </a:lnTo>
                  <a:lnTo>
                    <a:pt x="4727371" y="341526"/>
                  </a:lnTo>
                  <a:lnTo>
                    <a:pt x="4773273" y="330157"/>
                  </a:lnTo>
                  <a:lnTo>
                    <a:pt x="4818139" y="318705"/>
                  </a:lnTo>
                  <a:lnTo>
                    <a:pt x="4861957" y="307172"/>
                  </a:lnTo>
                  <a:lnTo>
                    <a:pt x="4904710" y="295561"/>
                  </a:lnTo>
                  <a:lnTo>
                    <a:pt x="4946383" y="283873"/>
                  </a:lnTo>
                  <a:lnTo>
                    <a:pt x="4986963" y="272111"/>
                  </a:lnTo>
                  <a:lnTo>
                    <a:pt x="5026433" y="260279"/>
                  </a:lnTo>
                  <a:lnTo>
                    <a:pt x="5064778" y="248377"/>
                  </a:lnTo>
                  <a:lnTo>
                    <a:pt x="5101984" y="236408"/>
                  </a:lnTo>
                  <a:lnTo>
                    <a:pt x="5194120" y="204692"/>
                  </a:lnTo>
                  <a:lnTo>
                    <a:pt x="5247052" y="184855"/>
                  </a:lnTo>
                  <a:lnTo>
                    <a:pt x="5296767" y="164875"/>
                  </a:lnTo>
                  <a:lnTo>
                    <a:pt x="5343201" y="144762"/>
                  </a:lnTo>
                  <a:lnTo>
                    <a:pt x="5386290" y="124526"/>
                  </a:lnTo>
                  <a:lnTo>
                    <a:pt x="5425970" y="104179"/>
                  </a:lnTo>
                  <a:lnTo>
                    <a:pt x="5462176" y="83729"/>
                  </a:lnTo>
                  <a:lnTo>
                    <a:pt x="5494844" y="63187"/>
                  </a:lnTo>
                  <a:lnTo>
                    <a:pt x="5537072" y="32225"/>
                  </a:lnTo>
                  <a:lnTo>
                    <a:pt x="5565913" y="6307"/>
                  </a:lnTo>
                  <a:lnTo>
                    <a:pt x="5570977" y="1113"/>
                  </a:lnTo>
                  <a:lnTo>
                    <a:pt x="5572024" y="0"/>
                  </a:lnTo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237" name="Google Shape;237;p13"/>
            <p:cNvPicPr preferRelativeResize="0"/>
            <p:nvPr/>
          </p:nvPicPr>
          <p:blipFill rotWithShape="1">
            <a:blip r:embed="rId8">
              <a:alphaModFix/>
            </a:blip>
            <a:srcRect b="0" l="0" r="0" t="0"/>
            <a:stretch/>
          </p:blipFill>
          <p:spPr>
            <a:xfrm>
              <a:off x="7388306" y="3367703"/>
              <a:ext cx="84585" cy="11063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38" name="Google Shape;238;p13"/>
            <p:cNvSpPr/>
            <p:nvPr/>
          </p:nvSpPr>
          <p:spPr>
            <a:xfrm>
              <a:off x="6785437" y="2808328"/>
              <a:ext cx="624840" cy="149860"/>
            </a:xfrm>
            <a:custGeom>
              <a:rect b="b" l="l" r="r" t="t"/>
              <a:pathLst>
                <a:path extrusionOk="0" h="149860" w="624840">
                  <a:moveTo>
                    <a:pt x="0" y="0"/>
                  </a:moveTo>
                  <a:lnTo>
                    <a:pt x="51706" y="898"/>
                  </a:lnTo>
                  <a:lnTo>
                    <a:pt x="103154" y="3532"/>
                  </a:lnTo>
                  <a:lnTo>
                    <a:pt x="154085" y="7810"/>
                  </a:lnTo>
                  <a:lnTo>
                    <a:pt x="204239" y="13641"/>
                  </a:lnTo>
                  <a:lnTo>
                    <a:pt x="253359" y="20934"/>
                  </a:lnTo>
                  <a:lnTo>
                    <a:pt x="301184" y="29597"/>
                  </a:lnTo>
                  <a:lnTo>
                    <a:pt x="347458" y="39539"/>
                  </a:lnTo>
                  <a:lnTo>
                    <a:pt x="391919" y="50668"/>
                  </a:lnTo>
                  <a:lnTo>
                    <a:pt x="434311" y="62894"/>
                  </a:lnTo>
                  <a:lnTo>
                    <a:pt x="474374" y="76124"/>
                  </a:lnTo>
                  <a:lnTo>
                    <a:pt x="520785" y="93937"/>
                  </a:lnTo>
                  <a:lnTo>
                    <a:pt x="562646" y="112997"/>
                  </a:lnTo>
                  <a:lnTo>
                    <a:pt x="599454" y="133129"/>
                  </a:lnTo>
                  <a:lnTo>
                    <a:pt x="623439" y="148823"/>
                  </a:lnTo>
                  <a:lnTo>
                    <a:pt x="624738" y="149762"/>
                  </a:lnTo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239" name="Google Shape;239;p13"/>
            <p:cNvPicPr preferRelativeResize="0"/>
            <p:nvPr/>
          </p:nvPicPr>
          <p:blipFill rotWithShape="1">
            <a:blip r:embed="rId9">
              <a:alphaModFix/>
            </a:blip>
            <a:srcRect b="0" l="0" r="0" t="0"/>
            <a:stretch/>
          </p:blipFill>
          <p:spPr>
            <a:xfrm>
              <a:off x="7374818" y="2930600"/>
              <a:ext cx="94242" cy="107989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14"/>
          <p:cNvSpPr txBox="1"/>
          <p:nvPr>
            <p:ph type="title"/>
          </p:nvPr>
        </p:nvSpPr>
        <p:spPr>
          <a:xfrm>
            <a:off x="512967" y="677405"/>
            <a:ext cx="8597900" cy="591551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16925">
            <a:spAutoFit/>
          </a:bodyPr>
          <a:lstStyle/>
          <a:p>
            <a:pPr indent="0" lvl="0" marL="1693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33"/>
              <a:buFont typeface="Calibri"/>
              <a:buNone/>
            </a:pPr>
            <a:r>
              <a:rPr lang="en-US" sz="3733"/>
              <a:t>Any Computation is a TensorFlow Graph</a:t>
            </a:r>
            <a:endParaRPr sz="3733"/>
          </a:p>
        </p:txBody>
      </p:sp>
      <p:sp>
        <p:nvSpPr>
          <p:cNvPr id="245" name="Google Shape;245;p14"/>
          <p:cNvSpPr/>
          <p:nvPr/>
        </p:nvSpPr>
        <p:spPr>
          <a:xfrm>
            <a:off x="3173950" y="3986490"/>
            <a:ext cx="1490133" cy="566420"/>
          </a:xfrm>
          <a:custGeom>
            <a:rect b="b" l="l" r="r" t="t"/>
            <a:pathLst>
              <a:path extrusionOk="0" h="424814" w="1117600">
                <a:moveTo>
                  <a:pt x="0" y="212099"/>
                </a:moveTo>
                <a:lnTo>
                  <a:pt x="3759" y="187364"/>
                </a:lnTo>
                <a:lnTo>
                  <a:pt x="14756" y="163467"/>
                </a:lnTo>
                <a:lnTo>
                  <a:pt x="56792" y="118823"/>
                </a:lnTo>
                <a:lnTo>
                  <a:pt x="122751" y="79442"/>
                </a:lnTo>
                <a:lnTo>
                  <a:pt x="163654" y="62122"/>
                </a:lnTo>
                <a:lnTo>
                  <a:pt x="209280" y="46595"/>
                </a:lnTo>
                <a:lnTo>
                  <a:pt x="259210" y="33021"/>
                </a:lnTo>
                <a:lnTo>
                  <a:pt x="313025" y="21558"/>
                </a:lnTo>
                <a:lnTo>
                  <a:pt x="370306" y="12365"/>
                </a:lnTo>
                <a:lnTo>
                  <a:pt x="430633" y="5601"/>
                </a:lnTo>
                <a:lnTo>
                  <a:pt x="493587" y="1426"/>
                </a:lnTo>
                <a:lnTo>
                  <a:pt x="558749" y="0"/>
                </a:lnTo>
                <a:lnTo>
                  <a:pt x="623912" y="1426"/>
                </a:lnTo>
                <a:lnTo>
                  <a:pt x="686866" y="5601"/>
                </a:lnTo>
                <a:lnTo>
                  <a:pt x="747193" y="12365"/>
                </a:lnTo>
                <a:lnTo>
                  <a:pt x="804474" y="21558"/>
                </a:lnTo>
                <a:lnTo>
                  <a:pt x="858289" y="33021"/>
                </a:lnTo>
                <a:lnTo>
                  <a:pt x="908219" y="46595"/>
                </a:lnTo>
                <a:lnTo>
                  <a:pt x="953845" y="62122"/>
                </a:lnTo>
                <a:lnTo>
                  <a:pt x="994748" y="79442"/>
                </a:lnTo>
                <a:lnTo>
                  <a:pt x="1030509" y="98395"/>
                </a:lnTo>
                <a:lnTo>
                  <a:pt x="1084925" y="140567"/>
                </a:lnTo>
                <a:lnTo>
                  <a:pt x="1113740" y="187364"/>
                </a:lnTo>
                <a:lnTo>
                  <a:pt x="1117499" y="212099"/>
                </a:lnTo>
                <a:lnTo>
                  <a:pt x="1102743" y="260732"/>
                </a:lnTo>
                <a:lnTo>
                  <a:pt x="1060707" y="305376"/>
                </a:lnTo>
                <a:lnTo>
                  <a:pt x="994748" y="344757"/>
                </a:lnTo>
                <a:lnTo>
                  <a:pt x="953845" y="362077"/>
                </a:lnTo>
                <a:lnTo>
                  <a:pt x="908219" y="377603"/>
                </a:lnTo>
                <a:lnTo>
                  <a:pt x="858289" y="391178"/>
                </a:lnTo>
                <a:lnTo>
                  <a:pt x="804474" y="402641"/>
                </a:lnTo>
                <a:lnTo>
                  <a:pt x="747193" y="411834"/>
                </a:lnTo>
                <a:lnTo>
                  <a:pt x="686866" y="418598"/>
                </a:lnTo>
                <a:lnTo>
                  <a:pt x="623912" y="422772"/>
                </a:lnTo>
                <a:lnTo>
                  <a:pt x="558749" y="424199"/>
                </a:lnTo>
                <a:lnTo>
                  <a:pt x="493587" y="422772"/>
                </a:lnTo>
                <a:lnTo>
                  <a:pt x="430633" y="418598"/>
                </a:lnTo>
                <a:lnTo>
                  <a:pt x="370306" y="411834"/>
                </a:lnTo>
                <a:lnTo>
                  <a:pt x="313025" y="402641"/>
                </a:lnTo>
                <a:lnTo>
                  <a:pt x="259210" y="391178"/>
                </a:lnTo>
                <a:lnTo>
                  <a:pt x="209280" y="377603"/>
                </a:lnTo>
                <a:lnTo>
                  <a:pt x="163654" y="362077"/>
                </a:lnTo>
                <a:lnTo>
                  <a:pt x="122751" y="344757"/>
                </a:lnTo>
                <a:lnTo>
                  <a:pt x="86990" y="325804"/>
                </a:lnTo>
                <a:lnTo>
                  <a:pt x="32574" y="283632"/>
                </a:lnTo>
                <a:lnTo>
                  <a:pt x="3759" y="236835"/>
                </a:lnTo>
                <a:lnTo>
                  <a:pt x="0" y="212099"/>
                </a:lnTo>
                <a:close/>
              </a:path>
            </a:pathLst>
          </a:custGeom>
          <a:noFill/>
          <a:ln cap="flat" cmpd="sng" w="190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6" name="Google Shape;246;p14"/>
          <p:cNvSpPr txBox="1"/>
          <p:nvPr/>
        </p:nvSpPr>
        <p:spPr>
          <a:xfrm>
            <a:off x="3513643" y="4103174"/>
            <a:ext cx="811107" cy="30442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67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MatMul</a:t>
            </a:r>
            <a:endParaRPr sz="1867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47" name="Google Shape;247;p14"/>
          <p:cNvGrpSpPr/>
          <p:nvPr/>
        </p:nvGrpSpPr>
        <p:grpSpPr>
          <a:xfrm>
            <a:off x="2472299" y="3461638"/>
            <a:ext cx="4383434" cy="1262744"/>
            <a:chOff x="1854224" y="2596228"/>
            <a:chExt cx="3287575" cy="947058"/>
          </a:xfrm>
        </p:grpSpPr>
        <p:sp>
          <p:nvSpPr>
            <p:cNvPr id="248" name="Google Shape;248;p14"/>
            <p:cNvSpPr/>
            <p:nvPr/>
          </p:nvSpPr>
          <p:spPr>
            <a:xfrm>
              <a:off x="1854224" y="2841708"/>
              <a:ext cx="615950" cy="123825"/>
            </a:xfrm>
            <a:custGeom>
              <a:rect b="b" l="l" r="r" t="t"/>
              <a:pathLst>
                <a:path extrusionOk="0" h="123825" w="615950">
                  <a:moveTo>
                    <a:pt x="0" y="0"/>
                  </a:moveTo>
                  <a:lnTo>
                    <a:pt x="57440" y="955"/>
                  </a:lnTo>
                  <a:lnTo>
                    <a:pt x="114526" y="3750"/>
                  </a:lnTo>
                  <a:lnTo>
                    <a:pt x="170902" y="8275"/>
                  </a:lnTo>
                  <a:lnTo>
                    <a:pt x="226213" y="14423"/>
                  </a:lnTo>
                  <a:lnTo>
                    <a:pt x="280105" y="22086"/>
                  </a:lnTo>
                  <a:lnTo>
                    <a:pt x="332222" y="31155"/>
                  </a:lnTo>
                  <a:lnTo>
                    <a:pt x="382209" y="41522"/>
                  </a:lnTo>
                  <a:lnTo>
                    <a:pt x="429711" y="53079"/>
                  </a:lnTo>
                  <a:lnTo>
                    <a:pt x="474374" y="65718"/>
                  </a:lnTo>
                  <a:lnTo>
                    <a:pt x="520784" y="81095"/>
                  </a:lnTo>
                  <a:lnTo>
                    <a:pt x="562646" y="97551"/>
                  </a:lnTo>
                  <a:lnTo>
                    <a:pt x="599454" y="114930"/>
                  </a:lnTo>
                  <a:lnTo>
                    <a:pt x="611851" y="121654"/>
                  </a:lnTo>
                  <a:lnTo>
                    <a:pt x="615409" y="123692"/>
                  </a:lnTo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249" name="Google Shape;249;p14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2436268" y="2935342"/>
              <a:ext cx="99308" cy="10508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50" name="Google Shape;250;p14"/>
            <p:cNvSpPr/>
            <p:nvPr/>
          </p:nvSpPr>
          <p:spPr>
            <a:xfrm>
              <a:off x="1854224" y="3433431"/>
              <a:ext cx="610235" cy="109855"/>
            </a:xfrm>
            <a:custGeom>
              <a:rect b="b" l="l" r="r" t="t"/>
              <a:pathLst>
                <a:path extrusionOk="0" h="109854" w="610235">
                  <a:moveTo>
                    <a:pt x="0" y="109560"/>
                  </a:moveTo>
                  <a:lnTo>
                    <a:pt x="57440" y="108692"/>
                  </a:lnTo>
                  <a:lnTo>
                    <a:pt x="114526" y="106152"/>
                  </a:lnTo>
                  <a:lnTo>
                    <a:pt x="170902" y="102040"/>
                  </a:lnTo>
                  <a:lnTo>
                    <a:pt x="226213" y="96453"/>
                  </a:lnTo>
                  <a:lnTo>
                    <a:pt x="280105" y="89490"/>
                  </a:lnTo>
                  <a:lnTo>
                    <a:pt x="332222" y="81249"/>
                  </a:lnTo>
                  <a:lnTo>
                    <a:pt x="382209" y="71828"/>
                  </a:lnTo>
                  <a:lnTo>
                    <a:pt x="429711" y="61327"/>
                  </a:lnTo>
                  <a:lnTo>
                    <a:pt x="474374" y="49841"/>
                  </a:lnTo>
                  <a:lnTo>
                    <a:pt x="520784" y="35868"/>
                  </a:lnTo>
                  <a:lnTo>
                    <a:pt x="562646" y="20915"/>
                  </a:lnTo>
                  <a:lnTo>
                    <a:pt x="599454" y="5122"/>
                  </a:lnTo>
                  <a:lnTo>
                    <a:pt x="607807" y="1059"/>
                  </a:lnTo>
                  <a:lnTo>
                    <a:pt x="609900" y="0"/>
                  </a:lnTo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251" name="Google Shape;251;p14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2432154" y="3362234"/>
              <a:ext cx="102079" cy="10277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52" name="Google Shape;252;p14"/>
            <p:cNvSpPr/>
            <p:nvPr/>
          </p:nvSpPr>
          <p:spPr>
            <a:xfrm>
              <a:off x="4024199" y="2596228"/>
              <a:ext cx="1117600" cy="424815"/>
            </a:xfrm>
            <a:custGeom>
              <a:rect b="b" l="l" r="r" t="t"/>
              <a:pathLst>
                <a:path extrusionOk="0" h="424814" w="1117600">
                  <a:moveTo>
                    <a:pt x="0" y="212099"/>
                  </a:moveTo>
                  <a:lnTo>
                    <a:pt x="3759" y="187364"/>
                  </a:lnTo>
                  <a:lnTo>
                    <a:pt x="14756" y="163467"/>
                  </a:lnTo>
                  <a:lnTo>
                    <a:pt x="56792" y="118823"/>
                  </a:lnTo>
                  <a:lnTo>
                    <a:pt x="122751" y="79442"/>
                  </a:lnTo>
                  <a:lnTo>
                    <a:pt x="163654" y="62122"/>
                  </a:lnTo>
                  <a:lnTo>
                    <a:pt x="209280" y="46595"/>
                  </a:lnTo>
                  <a:lnTo>
                    <a:pt x="259210" y="33021"/>
                  </a:lnTo>
                  <a:lnTo>
                    <a:pt x="313025" y="21558"/>
                  </a:lnTo>
                  <a:lnTo>
                    <a:pt x="370306" y="12365"/>
                  </a:lnTo>
                  <a:lnTo>
                    <a:pt x="430633" y="5601"/>
                  </a:lnTo>
                  <a:lnTo>
                    <a:pt x="493587" y="1426"/>
                  </a:lnTo>
                  <a:lnTo>
                    <a:pt x="558749" y="0"/>
                  </a:lnTo>
                  <a:lnTo>
                    <a:pt x="623912" y="1426"/>
                  </a:lnTo>
                  <a:lnTo>
                    <a:pt x="686866" y="5601"/>
                  </a:lnTo>
                  <a:lnTo>
                    <a:pt x="747193" y="12365"/>
                  </a:lnTo>
                  <a:lnTo>
                    <a:pt x="804474" y="21558"/>
                  </a:lnTo>
                  <a:lnTo>
                    <a:pt x="858289" y="33021"/>
                  </a:lnTo>
                  <a:lnTo>
                    <a:pt x="908219" y="46595"/>
                  </a:lnTo>
                  <a:lnTo>
                    <a:pt x="953845" y="62122"/>
                  </a:lnTo>
                  <a:lnTo>
                    <a:pt x="994748" y="79442"/>
                  </a:lnTo>
                  <a:lnTo>
                    <a:pt x="1030509" y="98395"/>
                  </a:lnTo>
                  <a:lnTo>
                    <a:pt x="1084925" y="140567"/>
                  </a:lnTo>
                  <a:lnTo>
                    <a:pt x="1113740" y="187364"/>
                  </a:lnTo>
                  <a:lnTo>
                    <a:pt x="1117499" y="212099"/>
                  </a:lnTo>
                  <a:lnTo>
                    <a:pt x="1102743" y="260732"/>
                  </a:lnTo>
                  <a:lnTo>
                    <a:pt x="1060707" y="305376"/>
                  </a:lnTo>
                  <a:lnTo>
                    <a:pt x="994748" y="344757"/>
                  </a:lnTo>
                  <a:lnTo>
                    <a:pt x="953845" y="362077"/>
                  </a:lnTo>
                  <a:lnTo>
                    <a:pt x="908219" y="377604"/>
                  </a:lnTo>
                  <a:lnTo>
                    <a:pt x="858289" y="391178"/>
                  </a:lnTo>
                  <a:lnTo>
                    <a:pt x="804474" y="402641"/>
                  </a:lnTo>
                  <a:lnTo>
                    <a:pt x="747193" y="411834"/>
                  </a:lnTo>
                  <a:lnTo>
                    <a:pt x="686866" y="418598"/>
                  </a:lnTo>
                  <a:lnTo>
                    <a:pt x="623912" y="422773"/>
                  </a:lnTo>
                  <a:lnTo>
                    <a:pt x="558749" y="424199"/>
                  </a:lnTo>
                  <a:lnTo>
                    <a:pt x="493587" y="422773"/>
                  </a:lnTo>
                  <a:lnTo>
                    <a:pt x="430633" y="418598"/>
                  </a:lnTo>
                  <a:lnTo>
                    <a:pt x="370306" y="411834"/>
                  </a:lnTo>
                  <a:lnTo>
                    <a:pt x="313025" y="402641"/>
                  </a:lnTo>
                  <a:lnTo>
                    <a:pt x="259210" y="391178"/>
                  </a:lnTo>
                  <a:lnTo>
                    <a:pt x="209280" y="377604"/>
                  </a:lnTo>
                  <a:lnTo>
                    <a:pt x="163654" y="362077"/>
                  </a:lnTo>
                  <a:lnTo>
                    <a:pt x="122751" y="344757"/>
                  </a:lnTo>
                  <a:lnTo>
                    <a:pt x="86990" y="325804"/>
                  </a:lnTo>
                  <a:lnTo>
                    <a:pt x="32574" y="283632"/>
                  </a:lnTo>
                  <a:lnTo>
                    <a:pt x="3759" y="236835"/>
                  </a:lnTo>
                  <a:lnTo>
                    <a:pt x="0" y="212099"/>
                  </a:lnTo>
                  <a:close/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53" name="Google Shape;253;p14"/>
          <p:cNvSpPr txBox="1"/>
          <p:nvPr/>
        </p:nvSpPr>
        <p:spPr>
          <a:xfrm>
            <a:off x="5882877" y="3578322"/>
            <a:ext cx="455507" cy="30442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67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Add</a:t>
            </a:r>
            <a:endParaRPr sz="1867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54" name="Google Shape;254;p14"/>
          <p:cNvGrpSpPr/>
          <p:nvPr/>
        </p:nvGrpSpPr>
        <p:grpSpPr>
          <a:xfrm>
            <a:off x="2472299" y="2853899"/>
            <a:ext cx="6575084" cy="1415520"/>
            <a:chOff x="1854224" y="2140424"/>
            <a:chExt cx="4931313" cy="1061640"/>
          </a:xfrm>
        </p:grpSpPr>
        <p:sp>
          <p:nvSpPr>
            <p:cNvPr id="255" name="Google Shape;255;p14"/>
            <p:cNvSpPr/>
            <p:nvPr/>
          </p:nvSpPr>
          <p:spPr>
            <a:xfrm>
              <a:off x="3497962" y="3052204"/>
              <a:ext cx="624840" cy="149860"/>
            </a:xfrm>
            <a:custGeom>
              <a:rect b="b" l="l" r="r" t="t"/>
              <a:pathLst>
                <a:path extrusionOk="0" h="149860" w="624839">
                  <a:moveTo>
                    <a:pt x="0" y="149762"/>
                  </a:moveTo>
                  <a:lnTo>
                    <a:pt x="51706" y="148864"/>
                  </a:lnTo>
                  <a:lnTo>
                    <a:pt x="103154" y="146230"/>
                  </a:lnTo>
                  <a:lnTo>
                    <a:pt x="154085" y="141952"/>
                  </a:lnTo>
                  <a:lnTo>
                    <a:pt x="204239" y="136120"/>
                  </a:lnTo>
                  <a:lnTo>
                    <a:pt x="253359" y="128828"/>
                  </a:lnTo>
                  <a:lnTo>
                    <a:pt x="301184" y="120165"/>
                  </a:lnTo>
                  <a:lnTo>
                    <a:pt x="347458" y="110223"/>
                  </a:lnTo>
                  <a:lnTo>
                    <a:pt x="391919" y="99093"/>
                  </a:lnTo>
                  <a:lnTo>
                    <a:pt x="434311" y="86868"/>
                  </a:lnTo>
                  <a:lnTo>
                    <a:pt x="474374" y="73637"/>
                  </a:lnTo>
                  <a:lnTo>
                    <a:pt x="520784" y="55825"/>
                  </a:lnTo>
                  <a:lnTo>
                    <a:pt x="562646" y="36764"/>
                  </a:lnTo>
                  <a:lnTo>
                    <a:pt x="599454" y="16633"/>
                  </a:lnTo>
                  <a:lnTo>
                    <a:pt x="615804" y="6221"/>
                  </a:lnTo>
                  <a:lnTo>
                    <a:pt x="618410" y="4468"/>
                  </a:lnTo>
                  <a:lnTo>
                    <a:pt x="620956" y="2708"/>
                  </a:lnTo>
                  <a:lnTo>
                    <a:pt x="623439" y="939"/>
                  </a:lnTo>
                  <a:lnTo>
                    <a:pt x="624738" y="0"/>
                  </a:lnTo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256" name="Google Shape;256;p14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4087344" y="2971705"/>
              <a:ext cx="94242" cy="10798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57" name="Google Shape;257;p14"/>
            <p:cNvSpPr/>
            <p:nvPr/>
          </p:nvSpPr>
          <p:spPr>
            <a:xfrm>
              <a:off x="1854224" y="2140424"/>
              <a:ext cx="2278380" cy="418465"/>
            </a:xfrm>
            <a:custGeom>
              <a:rect b="b" l="l" r="r" t="t"/>
              <a:pathLst>
                <a:path extrusionOk="0" h="418464" w="2278379">
                  <a:moveTo>
                    <a:pt x="0" y="0"/>
                  </a:moveTo>
                  <a:lnTo>
                    <a:pt x="54691" y="188"/>
                  </a:lnTo>
                  <a:lnTo>
                    <a:pt x="109356" y="750"/>
                  </a:lnTo>
                  <a:lnTo>
                    <a:pt x="163968" y="1679"/>
                  </a:lnTo>
                  <a:lnTo>
                    <a:pt x="218499" y="2970"/>
                  </a:lnTo>
                  <a:lnTo>
                    <a:pt x="272924" y="4617"/>
                  </a:lnTo>
                  <a:lnTo>
                    <a:pt x="327215" y="6613"/>
                  </a:lnTo>
                  <a:lnTo>
                    <a:pt x="381345" y="8952"/>
                  </a:lnTo>
                  <a:lnTo>
                    <a:pt x="435289" y="11630"/>
                  </a:lnTo>
                  <a:lnTo>
                    <a:pt x="489019" y="14639"/>
                  </a:lnTo>
                  <a:lnTo>
                    <a:pt x="542509" y="17974"/>
                  </a:lnTo>
                  <a:lnTo>
                    <a:pt x="595732" y="21629"/>
                  </a:lnTo>
                  <a:lnTo>
                    <a:pt x="648661" y="25599"/>
                  </a:lnTo>
                  <a:lnTo>
                    <a:pt x="701269" y="29876"/>
                  </a:lnTo>
                  <a:lnTo>
                    <a:pt x="753531" y="34456"/>
                  </a:lnTo>
                  <a:lnTo>
                    <a:pt x="805418" y="39332"/>
                  </a:lnTo>
                  <a:lnTo>
                    <a:pt x="856905" y="44498"/>
                  </a:lnTo>
                  <a:lnTo>
                    <a:pt x="907964" y="49949"/>
                  </a:lnTo>
                  <a:lnTo>
                    <a:pt x="958570" y="55678"/>
                  </a:lnTo>
                  <a:lnTo>
                    <a:pt x="1008695" y="61680"/>
                  </a:lnTo>
                  <a:lnTo>
                    <a:pt x="1058312" y="67948"/>
                  </a:lnTo>
                  <a:lnTo>
                    <a:pt x="1107395" y="74477"/>
                  </a:lnTo>
                  <a:lnTo>
                    <a:pt x="1155917" y="81261"/>
                  </a:lnTo>
                  <a:lnTo>
                    <a:pt x="1203852" y="88294"/>
                  </a:lnTo>
                  <a:lnTo>
                    <a:pt x="1251173" y="95570"/>
                  </a:lnTo>
                  <a:lnTo>
                    <a:pt x="1297852" y="103083"/>
                  </a:lnTo>
                  <a:lnTo>
                    <a:pt x="1343864" y="110827"/>
                  </a:lnTo>
                  <a:lnTo>
                    <a:pt x="1389181" y="118796"/>
                  </a:lnTo>
                  <a:lnTo>
                    <a:pt x="1433778" y="126984"/>
                  </a:lnTo>
                  <a:lnTo>
                    <a:pt x="1477626" y="135386"/>
                  </a:lnTo>
                  <a:lnTo>
                    <a:pt x="1520700" y="143995"/>
                  </a:lnTo>
                  <a:lnTo>
                    <a:pt x="1562973" y="152806"/>
                  </a:lnTo>
                  <a:lnTo>
                    <a:pt x="1604418" y="161812"/>
                  </a:lnTo>
                  <a:lnTo>
                    <a:pt x="1663169" y="175249"/>
                  </a:lnTo>
                  <a:lnTo>
                    <a:pt x="1720029" y="189068"/>
                  </a:lnTo>
                  <a:lnTo>
                    <a:pt x="1774917" y="203253"/>
                  </a:lnTo>
                  <a:lnTo>
                    <a:pt x="1827750" y="217784"/>
                  </a:lnTo>
                  <a:lnTo>
                    <a:pt x="1878447" y="232643"/>
                  </a:lnTo>
                  <a:lnTo>
                    <a:pt x="1926924" y="247812"/>
                  </a:lnTo>
                  <a:lnTo>
                    <a:pt x="1973100" y="263273"/>
                  </a:lnTo>
                  <a:lnTo>
                    <a:pt x="2016892" y="279008"/>
                  </a:lnTo>
                  <a:lnTo>
                    <a:pt x="2058219" y="294997"/>
                  </a:lnTo>
                  <a:lnTo>
                    <a:pt x="2096998" y="311224"/>
                  </a:lnTo>
                  <a:lnTo>
                    <a:pt x="2133147" y="327670"/>
                  </a:lnTo>
                  <a:lnTo>
                    <a:pt x="2178407" y="350606"/>
                  </a:lnTo>
                  <a:lnTo>
                    <a:pt x="2218325" y="373875"/>
                  </a:lnTo>
                  <a:lnTo>
                    <a:pt x="2252688" y="397428"/>
                  </a:lnTo>
                  <a:lnTo>
                    <a:pt x="2267720" y="409296"/>
                  </a:lnTo>
                  <a:lnTo>
                    <a:pt x="2270103" y="411279"/>
                  </a:lnTo>
                  <a:lnTo>
                    <a:pt x="2272426" y="413263"/>
                  </a:lnTo>
                  <a:lnTo>
                    <a:pt x="2274686" y="415250"/>
                  </a:lnTo>
                  <a:lnTo>
                    <a:pt x="2277851" y="418072"/>
                  </a:lnTo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258" name="Google Shape;258;p14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4095097" y="2533598"/>
              <a:ext cx="88744" cy="10985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59" name="Google Shape;259;p14"/>
            <p:cNvSpPr/>
            <p:nvPr/>
          </p:nvSpPr>
          <p:spPr>
            <a:xfrm>
              <a:off x="5667937" y="2596228"/>
              <a:ext cx="1117600" cy="424815"/>
            </a:xfrm>
            <a:custGeom>
              <a:rect b="b" l="l" r="r" t="t"/>
              <a:pathLst>
                <a:path extrusionOk="0" h="424814" w="1117600">
                  <a:moveTo>
                    <a:pt x="0" y="212099"/>
                  </a:moveTo>
                  <a:lnTo>
                    <a:pt x="3759" y="187364"/>
                  </a:lnTo>
                  <a:lnTo>
                    <a:pt x="14756" y="163467"/>
                  </a:lnTo>
                  <a:lnTo>
                    <a:pt x="56792" y="118823"/>
                  </a:lnTo>
                  <a:lnTo>
                    <a:pt x="122751" y="79442"/>
                  </a:lnTo>
                  <a:lnTo>
                    <a:pt x="163654" y="62122"/>
                  </a:lnTo>
                  <a:lnTo>
                    <a:pt x="209280" y="46595"/>
                  </a:lnTo>
                  <a:lnTo>
                    <a:pt x="259210" y="33021"/>
                  </a:lnTo>
                  <a:lnTo>
                    <a:pt x="313025" y="21558"/>
                  </a:lnTo>
                  <a:lnTo>
                    <a:pt x="370306" y="12365"/>
                  </a:lnTo>
                  <a:lnTo>
                    <a:pt x="430633" y="5601"/>
                  </a:lnTo>
                  <a:lnTo>
                    <a:pt x="493587" y="1426"/>
                  </a:lnTo>
                  <a:lnTo>
                    <a:pt x="558749" y="0"/>
                  </a:lnTo>
                  <a:lnTo>
                    <a:pt x="623912" y="1426"/>
                  </a:lnTo>
                  <a:lnTo>
                    <a:pt x="686866" y="5601"/>
                  </a:lnTo>
                  <a:lnTo>
                    <a:pt x="747193" y="12365"/>
                  </a:lnTo>
                  <a:lnTo>
                    <a:pt x="804474" y="21558"/>
                  </a:lnTo>
                  <a:lnTo>
                    <a:pt x="858289" y="33021"/>
                  </a:lnTo>
                  <a:lnTo>
                    <a:pt x="908219" y="46595"/>
                  </a:lnTo>
                  <a:lnTo>
                    <a:pt x="953845" y="62122"/>
                  </a:lnTo>
                  <a:lnTo>
                    <a:pt x="994748" y="79442"/>
                  </a:lnTo>
                  <a:lnTo>
                    <a:pt x="1030509" y="98395"/>
                  </a:lnTo>
                  <a:lnTo>
                    <a:pt x="1084925" y="140567"/>
                  </a:lnTo>
                  <a:lnTo>
                    <a:pt x="1113740" y="187364"/>
                  </a:lnTo>
                  <a:lnTo>
                    <a:pt x="1117499" y="212099"/>
                  </a:lnTo>
                  <a:lnTo>
                    <a:pt x="1102743" y="260732"/>
                  </a:lnTo>
                  <a:lnTo>
                    <a:pt x="1060707" y="305376"/>
                  </a:lnTo>
                  <a:lnTo>
                    <a:pt x="994748" y="344757"/>
                  </a:lnTo>
                  <a:lnTo>
                    <a:pt x="953845" y="362077"/>
                  </a:lnTo>
                  <a:lnTo>
                    <a:pt x="908219" y="377604"/>
                  </a:lnTo>
                  <a:lnTo>
                    <a:pt x="858289" y="391178"/>
                  </a:lnTo>
                  <a:lnTo>
                    <a:pt x="804474" y="402641"/>
                  </a:lnTo>
                  <a:lnTo>
                    <a:pt x="747193" y="411834"/>
                  </a:lnTo>
                  <a:lnTo>
                    <a:pt x="686866" y="418598"/>
                  </a:lnTo>
                  <a:lnTo>
                    <a:pt x="623912" y="422773"/>
                  </a:lnTo>
                  <a:lnTo>
                    <a:pt x="558749" y="424199"/>
                  </a:lnTo>
                  <a:lnTo>
                    <a:pt x="493587" y="422773"/>
                  </a:lnTo>
                  <a:lnTo>
                    <a:pt x="430633" y="418598"/>
                  </a:lnTo>
                  <a:lnTo>
                    <a:pt x="370306" y="411834"/>
                  </a:lnTo>
                  <a:lnTo>
                    <a:pt x="313025" y="402641"/>
                  </a:lnTo>
                  <a:lnTo>
                    <a:pt x="259210" y="391178"/>
                  </a:lnTo>
                  <a:lnTo>
                    <a:pt x="209280" y="377604"/>
                  </a:lnTo>
                  <a:lnTo>
                    <a:pt x="163654" y="362077"/>
                  </a:lnTo>
                  <a:lnTo>
                    <a:pt x="122751" y="344757"/>
                  </a:lnTo>
                  <a:lnTo>
                    <a:pt x="86990" y="325804"/>
                  </a:lnTo>
                  <a:lnTo>
                    <a:pt x="32574" y="283632"/>
                  </a:lnTo>
                  <a:lnTo>
                    <a:pt x="3759" y="236835"/>
                  </a:lnTo>
                  <a:lnTo>
                    <a:pt x="0" y="212099"/>
                  </a:lnTo>
                  <a:close/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60" name="Google Shape;260;p14"/>
          <p:cNvSpPr txBox="1"/>
          <p:nvPr/>
        </p:nvSpPr>
        <p:spPr>
          <a:xfrm>
            <a:off x="8041672" y="3578322"/>
            <a:ext cx="521547" cy="30442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67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Relu</a:t>
            </a:r>
            <a:endParaRPr sz="1867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61" name="Google Shape;261;p14"/>
          <p:cNvGrpSpPr/>
          <p:nvPr/>
        </p:nvGrpSpPr>
        <p:grpSpPr>
          <a:xfrm>
            <a:off x="6855601" y="3690513"/>
            <a:ext cx="677166" cy="109307"/>
            <a:chOff x="5141700" y="2767885"/>
            <a:chExt cx="507875" cy="81980"/>
          </a:xfrm>
        </p:grpSpPr>
        <p:sp>
          <p:nvSpPr>
            <p:cNvPr id="262" name="Google Shape;262;p14"/>
            <p:cNvSpPr/>
            <p:nvPr/>
          </p:nvSpPr>
          <p:spPr>
            <a:xfrm>
              <a:off x="5141700" y="2808328"/>
              <a:ext cx="412115" cy="635"/>
            </a:xfrm>
            <a:custGeom>
              <a:rect b="b" l="l" r="r" t="t"/>
              <a:pathLst>
                <a:path extrusionOk="0" h="635" w="412114">
                  <a:moveTo>
                    <a:pt x="0" y="0"/>
                  </a:moveTo>
                  <a:lnTo>
                    <a:pt x="71569" y="16"/>
                  </a:lnTo>
                  <a:lnTo>
                    <a:pt x="130509" y="62"/>
                  </a:lnTo>
                  <a:lnTo>
                    <a:pt x="179977" y="129"/>
                  </a:lnTo>
                  <a:lnTo>
                    <a:pt x="223128" y="211"/>
                  </a:lnTo>
                  <a:lnTo>
                    <a:pt x="263120" y="299"/>
                  </a:lnTo>
                  <a:lnTo>
                    <a:pt x="287914" y="355"/>
                  </a:lnTo>
                  <a:lnTo>
                    <a:pt x="313478" y="410"/>
                  </a:lnTo>
                  <a:lnTo>
                    <a:pt x="340582" y="460"/>
                  </a:lnTo>
                  <a:lnTo>
                    <a:pt x="369998" y="506"/>
                  </a:lnTo>
                  <a:lnTo>
                    <a:pt x="411899" y="547"/>
                  </a:lnTo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263" name="Google Shape;263;p14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5544060" y="2767885"/>
              <a:ext cx="105515" cy="8198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64" name="Google Shape;264;p14"/>
          <p:cNvSpPr txBox="1"/>
          <p:nvPr/>
        </p:nvSpPr>
        <p:spPr>
          <a:xfrm>
            <a:off x="982299" y="2571100"/>
            <a:ext cx="1490133" cy="422402"/>
          </a:xfrm>
          <a:prstGeom prst="rect">
            <a:avLst/>
          </a:prstGeom>
          <a:noFill/>
          <a:ln cap="flat" cmpd="sng" w="38075">
            <a:solidFill>
              <a:srgbClr val="88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133750">
            <a:spAutoFit/>
          </a:bodyPr>
          <a:lstStyle/>
          <a:p>
            <a:pPr indent="0" lvl="0" marL="375911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67">
                <a:solidFill>
                  <a:srgbClr val="880000"/>
                </a:solidFill>
                <a:latin typeface="Arial"/>
                <a:ea typeface="Arial"/>
                <a:cs typeface="Arial"/>
                <a:sym typeface="Arial"/>
              </a:rPr>
              <a:t>biases</a:t>
            </a:r>
            <a:endParaRPr sz="1867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5" name="Google Shape;265;p14"/>
          <p:cNvSpPr txBox="1"/>
          <p:nvPr/>
        </p:nvSpPr>
        <p:spPr>
          <a:xfrm>
            <a:off x="982299" y="3506144"/>
            <a:ext cx="1490133" cy="422402"/>
          </a:xfrm>
          <a:prstGeom prst="rect">
            <a:avLst/>
          </a:prstGeom>
          <a:noFill/>
          <a:ln cap="flat" cmpd="sng" w="38075">
            <a:solidFill>
              <a:srgbClr val="88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133750">
            <a:spAutoFit/>
          </a:bodyPr>
          <a:lstStyle/>
          <a:p>
            <a:pPr indent="0" lvl="0" marL="303946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67">
                <a:solidFill>
                  <a:srgbClr val="880000"/>
                </a:solidFill>
                <a:latin typeface="Arial"/>
                <a:ea typeface="Arial"/>
                <a:cs typeface="Arial"/>
                <a:sym typeface="Arial"/>
              </a:rPr>
              <a:t>weights</a:t>
            </a:r>
            <a:endParaRPr sz="1867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" name="Google Shape;266;p14"/>
          <p:cNvSpPr txBox="1"/>
          <p:nvPr/>
        </p:nvSpPr>
        <p:spPr>
          <a:xfrm>
            <a:off x="982299" y="4441189"/>
            <a:ext cx="1490133" cy="422402"/>
          </a:xfrm>
          <a:prstGeom prst="rect">
            <a:avLst/>
          </a:prstGeom>
          <a:noFill/>
          <a:ln cap="flat" cmpd="sng" w="190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133750">
            <a:spAutoFit/>
          </a:bodyPr>
          <a:lstStyle/>
          <a:p>
            <a:pPr indent="0" lvl="0" marL="237906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67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examples</a:t>
            </a:r>
            <a:endParaRPr sz="1867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7" name="Google Shape;267;p14"/>
          <p:cNvSpPr txBox="1"/>
          <p:nvPr/>
        </p:nvSpPr>
        <p:spPr>
          <a:xfrm>
            <a:off x="982299" y="5376236"/>
            <a:ext cx="1490133" cy="422402"/>
          </a:xfrm>
          <a:prstGeom prst="rect">
            <a:avLst/>
          </a:prstGeom>
          <a:noFill/>
          <a:ln cap="flat" cmpd="sng" w="190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133750">
            <a:spAutoFit/>
          </a:bodyPr>
          <a:lstStyle/>
          <a:p>
            <a:pPr indent="0" lvl="0" marL="435176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67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labels</a:t>
            </a:r>
            <a:endParaRPr sz="1867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8" name="Google Shape;268;p14"/>
          <p:cNvSpPr/>
          <p:nvPr/>
        </p:nvSpPr>
        <p:spPr>
          <a:xfrm>
            <a:off x="9748866" y="3986490"/>
            <a:ext cx="1490133" cy="566420"/>
          </a:xfrm>
          <a:custGeom>
            <a:rect b="b" l="l" r="r" t="t"/>
            <a:pathLst>
              <a:path extrusionOk="0" h="424814" w="1117600">
                <a:moveTo>
                  <a:pt x="0" y="212099"/>
                </a:moveTo>
                <a:lnTo>
                  <a:pt x="3759" y="187364"/>
                </a:lnTo>
                <a:lnTo>
                  <a:pt x="14756" y="163467"/>
                </a:lnTo>
                <a:lnTo>
                  <a:pt x="56792" y="118823"/>
                </a:lnTo>
                <a:lnTo>
                  <a:pt x="122751" y="79442"/>
                </a:lnTo>
                <a:lnTo>
                  <a:pt x="163654" y="62122"/>
                </a:lnTo>
                <a:lnTo>
                  <a:pt x="209280" y="46595"/>
                </a:lnTo>
                <a:lnTo>
                  <a:pt x="259210" y="33021"/>
                </a:lnTo>
                <a:lnTo>
                  <a:pt x="313025" y="21558"/>
                </a:lnTo>
                <a:lnTo>
                  <a:pt x="370306" y="12365"/>
                </a:lnTo>
                <a:lnTo>
                  <a:pt x="430633" y="5601"/>
                </a:lnTo>
                <a:lnTo>
                  <a:pt x="493587" y="1426"/>
                </a:lnTo>
                <a:lnTo>
                  <a:pt x="558749" y="0"/>
                </a:lnTo>
                <a:lnTo>
                  <a:pt x="623912" y="1426"/>
                </a:lnTo>
                <a:lnTo>
                  <a:pt x="686866" y="5601"/>
                </a:lnTo>
                <a:lnTo>
                  <a:pt x="747193" y="12365"/>
                </a:lnTo>
                <a:lnTo>
                  <a:pt x="804474" y="21558"/>
                </a:lnTo>
                <a:lnTo>
                  <a:pt x="858289" y="33021"/>
                </a:lnTo>
                <a:lnTo>
                  <a:pt x="908219" y="46595"/>
                </a:lnTo>
                <a:lnTo>
                  <a:pt x="953845" y="62122"/>
                </a:lnTo>
                <a:lnTo>
                  <a:pt x="994748" y="79442"/>
                </a:lnTo>
                <a:lnTo>
                  <a:pt x="1030509" y="98395"/>
                </a:lnTo>
                <a:lnTo>
                  <a:pt x="1084925" y="140567"/>
                </a:lnTo>
                <a:lnTo>
                  <a:pt x="1113740" y="187364"/>
                </a:lnTo>
                <a:lnTo>
                  <a:pt x="1117499" y="212099"/>
                </a:lnTo>
                <a:lnTo>
                  <a:pt x="1102743" y="260732"/>
                </a:lnTo>
                <a:lnTo>
                  <a:pt x="1060707" y="305376"/>
                </a:lnTo>
                <a:lnTo>
                  <a:pt x="994748" y="344757"/>
                </a:lnTo>
                <a:lnTo>
                  <a:pt x="953845" y="362077"/>
                </a:lnTo>
                <a:lnTo>
                  <a:pt x="908219" y="377603"/>
                </a:lnTo>
                <a:lnTo>
                  <a:pt x="858289" y="391178"/>
                </a:lnTo>
                <a:lnTo>
                  <a:pt x="804474" y="402641"/>
                </a:lnTo>
                <a:lnTo>
                  <a:pt x="747193" y="411834"/>
                </a:lnTo>
                <a:lnTo>
                  <a:pt x="686866" y="418598"/>
                </a:lnTo>
                <a:lnTo>
                  <a:pt x="623912" y="422772"/>
                </a:lnTo>
                <a:lnTo>
                  <a:pt x="558749" y="424199"/>
                </a:lnTo>
                <a:lnTo>
                  <a:pt x="493587" y="422772"/>
                </a:lnTo>
                <a:lnTo>
                  <a:pt x="430633" y="418598"/>
                </a:lnTo>
                <a:lnTo>
                  <a:pt x="370306" y="411834"/>
                </a:lnTo>
                <a:lnTo>
                  <a:pt x="313025" y="402641"/>
                </a:lnTo>
                <a:lnTo>
                  <a:pt x="259210" y="391178"/>
                </a:lnTo>
                <a:lnTo>
                  <a:pt x="209280" y="377603"/>
                </a:lnTo>
                <a:lnTo>
                  <a:pt x="163654" y="362077"/>
                </a:lnTo>
                <a:lnTo>
                  <a:pt x="122751" y="344757"/>
                </a:lnTo>
                <a:lnTo>
                  <a:pt x="86990" y="325804"/>
                </a:lnTo>
                <a:lnTo>
                  <a:pt x="32574" y="283632"/>
                </a:lnTo>
                <a:lnTo>
                  <a:pt x="3759" y="236835"/>
                </a:lnTo>
                <a:lnTo>
                  <a:pt x="0" y="212099"/>
                </a:lnTo>
                <a:close/>
              </a:path>
            </a:pathLst>
          </a:custGeom>
          <a:noFill/>
          <a:ln cap="flat" cmpd="sng" w="190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9" name="Google Shape;269;p14"/>
          <p:cNvSpPr txBox="1"/>
          <p:nvPr/>
        </p:nvSpPr>
        <p:spPr>
          <a:xfrm>
            <a:off x="10233231" y="4103174"/>
            <a:ext cx="520700" cy="30442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67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Xent</a:t>
            </a:r>
            <a:endParaRPr sz="1867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70" name="Google Shape;270;p14"/>
          <p:cNvGrpSpPr/>
          <p:nvPr/>
        </p:nvGrpSpPr>
        <p:grpSpPr>
          <a:xfrm>
            <a:off x="2472299" y="3744437"/>
            <a:ext cx="7491556" cy="1915043"/>
            <a:chOff x="1854224" y="2808328"/>
            <a:chExt cx="5618667" cy="1436282"/>
          </a:xfrm>
        </p:grpSpPr>
        <p:sp>
          <p:nvSpPr>
            <p:cNvPr id="271" name="Google Shape;271;p14"/>
            <p:cNvSpPr/>
            <p:nvPr/>
          </p:nvSpPr>
          <p:spPr>
            <a:xfrm>
              <a:off x="1854224" y="3455305"/>
              <a:ext cx="5572125" cy="789305"/>
            </a:xfrm>
            <a:custGeom>
              <a:rect b="b" l="l" r="r" t="t"/>
              <a:pathLst>
                <a:path extrusionOk="0" h="789304" w="5572125">
                  <a:moveTo>
                    <a:pt x="0" y="788971"/>
                  </a:moveTo>
                  <a:lnTo>
                    <a:pt x="55470" y="788913"/>
                  </a:lnTo>
                  <a:lnTo>
                    <a:pt x="110936" y="788740"/>
                  </a:lnTo>
                  <a:lnTo>
                    <a:pt x="166392" y="788453"/>
                  </a:lnTo>
                  <a:lnTo>
                    <a:pt x="221834" y="788052"/>
                  </a:lnTo>
                  <a:lnTo>
                    <a:pt x="277256" y="787539"/>
                  </a:lnTo>
                  <a:lnTo>
                    <a:pt x="332655" y="786913"/>
                  </a:lnTo>
                  <a:lnTo>
                    <a:pt x="388025" y="786176"/>
                  </a:lnTo>
                  <a:lnTo>
                    <a:pt x="443361" y="785329"/>
                  </a:lnTo>
                  <a:lnTo>
                    <a:pt x="498659" y="784372"/>
                  </a:lnTo>
                  <a:lnTo>
                    <a:pt x="553913" y="783306"/>
                  </a:lnTo>
                  <a:lnTo>
                    <a:pt x="609119" y="782131"/>
                  </a:lnTo>
                  <a:lnTo>
                    <a:pt x="664273" y="780849"/>
                  </a:lnTo>
                  <a:lnTo>
                    <a:pt x="719369" y="779461"/>
                  </a:lnTo>
                  <a:lnTo>
                    <a:pt x="774403" y="777966"/>
                  </a:lnTo>
                  <a:lnTo>
                    <a:pt x="829369" y="776367"/>
                  </a:lnTo>
                  <a:lnTo>
                    <a:pt x="884264" y="774662"/>
                  </a:lnTo>
                  <a:lnTo>
                    <a:pt x="939081" y="772855"/>
                  </a:lnTo>
                  <a:lnTo>
                    <a:pt x="993817" y="770944"/>
                  </a:lnTo>
                  <a:lnTo>
                    <a:pt x="1048466" y="768931"/>
                  </a:lnTo>
                  <a:lnTo>
                    <a:pt x="1103025" y="766817"/>
                  </a:lnTo>
                  <a:lnTo>
                    <a:pt x="1157487" y="764602"/>
                  </a:lnTo>
                  <a:lnTo>
                    <a:pt x="1211848" y="762288"/>
                  </a:lnTo>
                  <a:lnTo>
                    <a:pt x="1266104" y="759874"/>
                  </a:lnTo>
                  <a:lnTo>
                    <a:pt x="1320249" y="757362"/>
                  </a:lnTo>
                  <a:lnTo>
                    <a:pt x="1374279" y="754753"/>
                  </a:lnTo>
                  <a:lnTo>
                    <a:pt x="1428189" y="752046"/>
                  </a:lnTo>
                  <a:lnTo>
                    <a:pt x="1481974" y="749244"/>
                  </a:lnTo>
                  <a:lnTo>
                    <a:pt x="1535630" y="746346"/>
                  </a:lnTo>
                  <a:lnTo>
                    <a:pt x="1589151" y="743354"/>
                  </a:lnTo>
                  <a:lnTo>
                    <a:pt x="1642532" y="740268"/>
                  </a:lnTo>
                  <a:lnTo>
                    <a:pt x="1695770" y="737089"/>
                  </a:lnTo>
                  <a:lnTo>
                    <a:pt x="1748859" y="733818"/>
                  </a:lnTo>
                  <a:lnTo>
                    <a:pt x="1801794" y="730456"/>
                  </a:lnTo>
                  <a:lnTo>
                    <a:pt x="1854571" y="727002"/>
                  </a:lnTo>
                  <a:lnTo>
                    <a:pt x="1907184" y="723459"/>
                  </a:lnTo>
                  <a:lnTo>
                    <a:pt x="1959630" y="719827"/>
                  </a:lnTo>
                  <a:lnTo>
                    <a:pt x="2011902" y="716106"/>
                  </a:lnTo>
                  <a:lnTo>
                    <a:pt x="2063997" y="712298"/>
                  </a:lnTo>
                  <a:lnTo>
                    <a:pt x="2115910" y="708402"/>
                  </a:lnTo>
                  <a:lnTo>
                    <a:pt x="2167635" y="704421"/>
                  </a:lnTo>
                  <a:lnTo>
                    <a:pt x="2219168" y="700354"/>
                  </a:lnTo>
                  <a:lnTo>
                    <a:pt x="2270504" y="696203"/>
                  </a:lnTo>
                  <a:lnTo>
                    <a:pt x="2321638" y="691967"/>
                  </a:lnTo>
                  <a:lnTo>
                    <a:pt x="2372566" y="687649"/>
                  </a:lnTo>
                  <a:lnTo>
                    <a:pt x="2423283" y="683248"/>
                  </a:lnTo>
                  <a:lnTo>
                    <a:pt x="2473784" y="678766"/>
                  </a:lnTo>
                  <a:lnTo>
                    <a:pt x="2524063" y="674203"/>
                  </a:lnTo>
                  <a:lnTo>
                    <a:pt x="2574117" y="669560"/>
                  </a:lnTo>
                  <a:lnTo>
                    <a:pt x="2623941" y="664838"/>
                  </a:lnTo>
                  <a:lnTo>
                    <a:pt x="2673529" y="660037"/>
                  </a:lnTo>
                  <a:lnTo>
                    <a:pt x="2722877" y="655158"/>
                  </a:lnTo>
                  <a:lnTo>
                    <a:pt x="2771981" y="650203"/>
                  </a:lnTo>
                  <a:lnTo>
                    <a:pt x="2820834" y="645171"/>
                  </a:lnTo>
                  <a:lnTo>
                    <a:pt x="2869433" y="640064"/>
                  </a:lnTo>
                  <a:lnTo>
                    <a:pt x="2917773" y="634882"/>
                  </a:lnTo>
                  <a:lnTo>
                    <a:pt x="2965849" y="629626"/>
                  </a:lnTo>
                  <a:lnTo>
                    <a:pt x="3013656" y="624297"/>
                  </a:lnTo>
                  <a:lnTo>
                    <a:pt x="3061189" y="618896"/>
                  </a:lnTo>
                  <a:lnTo>
                    <a:pt x="3108443" y="613423"/>
                  </a:lnTo>
                  <a:lnTo>
                    <a:pt x="3155415" y="607879"/>
                  </a:lnTo>
                  <a:lnTo>
                    <a:pt x="3202098" y="602265"/>
                  </a:lnTo>
                  <a:lnTo>
                    <a:pt x="3248488" y="596582"/>
                  </a:lnTo>
                  <a:lnTo>
                    <a:pt x="3294580" y="590830"/>
                  </a:lnTo>
                  <a:lnTo>
                    <a:pt x="3340370" y="585010"/>
                  </a:lnTo>
                  <a:lnTo>
                    <a:pt x="3385853" y="579123"/>
                  </a:lnTo>
                  <a:lnTo>
                    <a:pt x="3431024" y="573170"/>
                  </a:lnTo>
                  <a:lnTo>
                    <a:pt x="3475877" y="567151"/>
                  </a:lnTo>
                  <a:lnTo>
                    <a:pt x="3520409" y="561067"/>
                  </a:lnTo>
                  <a:lnTo>
                    <a:pt x="3564614" y="554920"/>
                  </a:lnTo>
                  <a:lnTo>
                    <a:pt x="3608488" y="548709"/>
                  </a:lnTo>
                  <a:lnTo>
                    <a:pt x="3652026" y="542436"/>
                  </a:lnTo>
                  <a:lnTo>
                    <a:pt x="3695223" y="536101"/>
                  </a:lnTo>
                  <a:lnTo>
                    <a:pt x="3738074" y="529705"/>
                  </a:lnTo>
                  <a:lnTo>
                    <a:pt x="3780575" y="523249"/>
                  </a:lnTo>
                  <a:lnTo>
                    <a:pt x="3822721" y="516733"/>
                  </a:lnTo>
                  <a:lnTo>
                    <a:pt x="3864506" y="510158"/>
                  </a:lnTo>
                  <a:lnTo>
                    <a:pt x="3924919" y="500446"/>
                  </a:lnTo>
                  <a:lnTo>
                    <a:pt x="3984537" y="490612"/>
                  </a:lnTo>
                  <a:lnTo>
                    <a:pt x="4043346" y="480659"/>
                  </a:lnTo>
                  <a:lnTo>
                    <a:pt x="4101330" y="470589"/>
                  </a:lnTo>
                  <a:lnTo>
                    <a:pt x="4158475" y="460405"/>
                  </a:lnTo>
                  <a:lnTo>
                    <a:pt x="4214765" y="450110"/>
                  </a:lnTo>
                  <a:lnTo>
                    <a:pt x="4270186" y="439705"/>
                  </a:lnTo>
                  <a:lnTo>
                    <a:pt x="4324722" y="429192"/>
                  </a:lnTo>
                  <a:lnTo>
                    <a:pt x="4378359" y="418576"/>
                  </a:lnTo>
                  <a:lnTo>
                    <a:pt x="4431081" y="407856"/>
                  </a:lnTo>
                  <a:lnTo>
                    <a:pt x="4482874" y="397037"/>
                  </a:lnTo>
                  <a:lnTo>
                    <a:pt x="4533722" y="386121"/>
                  </a:lnTo>
                  <a:lnTo>
                    <a:pt x="4583611" y="375109"/>
                  </a:lnTo>
                  <a:lnTo>
                    <a:pt x="4632526" y="364004"/>
                  </a:lnTo>
                  <a:lnTo>
                    <a:pt x="4680451" y="352809"/>
                  </a:lnTo>
                  <a:lnTo>
                    <a:pt x="4727371" y="341526"/>
                  </a:lnTo>
                  <a:lnTo>
                    <a:pt x="4773273" y="330157"/>
                  </a:lnTo>
                  <a:lnTo>
                    <a:pt x="4818139" y="318705"/>
                  </a:lnTo>
                  <a:lnTo>
                    <a:pt x="4861957" y="307172"/>
                  </a:lnTo>
                  <a:lnTo>
                    <a:pt x="4904710" y="295561"/>
                  </a:lnTo>
                  <a:lnTo>
                    <a:pt x="4946383" y="283873"/>
                  </a:lnTo>
                  <a:lnTo>
                    <a:pt x="4986963" y="272111"/>
                  </a:lnTo>
                  <a:lnTo>
                    <a:pt x="5026433" y="260279"/>
                  </a:lnTo>
                  <a:lnTo>
                    <a:pt x="5064778" y="248377"/>
                  </a:lnTo>
                  <a:lnTo>
                    <a:pt x="5101984" y="236408"/>
                  </a:lnTo>
                  <a:lnTo>
                    <a:pt x="5194120" y="204692"/>
                  </a:lnTo>
                  <a:lnTo>
                    <a:pt x="5247052" y="184855"/>
                  </a:lnTo>
                  <a:lnTo>
                    <a:pt x="5296767" y="164875"/>
                  </a:lnTo>
                  <a:lnTo>
                    <a:pt x="5343201" y="144762"/>
                  </a:lnTo>
                  <a:lnTo>
                    <a:pt x="5386290" y="124526"/>
                  </a:lnTo>
                  <a:lnTo>
                    <a:pt x="5425970" y="104179"/>
                  </a:lnTo>
                  <a:lnTo>
                    <a:pt x="5462176" y="83729"/>
                  </a:lnTo>
                  <a:lnTo>
                    <a:pt x="5494844" y="63187"/>
                  </a:lnTo>
                  <a:lnTo>
                    <a:pt x="5537072" y="32225"/>
                  </a:lnTo>
                  <a:lnTo>
                    <a:pt x="5565913" y="6307"/>
                  </a:lnTo>
                  <a:lnTo>
                    <a:pt x="5570977" y="1113"/>
                  </a:lnTo>
                  <a:lnTo>
                    <a:pt x="5572024" y="0"/>
                  </a:lnTo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272" name="Google Shape;272;p14"/>
            <p:cNvPicPr preferRelativeResize="0"/>
            <p:nvPr/>
          </p:nvPicPr>
          <p:blipFill rotWithShape="1">
            <a:blip r:embed="rId8">
              <a:alphaModFix/>
            </a:blip>
            <a:srcRect b="0" l="0" r="0" t="0"/>
            <a:stretch/>
          </p:blipFill>
          <p:spPr>
            <a:xfrm>
              <a:off x="7388306" y="3367703"/>
              <a:ext cx="84585" cy="11063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73" name="Google Shape;273;p14"/>
            <p:cNvSpPr/>
            <p:nvPr/>
          </p:nvSpPr>
          <p:spPr>
            <a:xfrm>
              <a:off x="6785437" y="2808328"/>
              <a:ext cx="624840" cy="149860"/>
            </a:xfrm>
            <a:custGeom>
              <a:rect b="b" l="l" r="r" t="t"/>
              <a:pathLst>
                <a:path extrusionOk="0" h="149860" w="624840">
                  <a:moveTo>
                    <a:pt x="0" y="0"/>
                  </a:moveTo>
                  <a:lnTo>
                    <a:pt x="51706" y="898"/>
                  </a:lnTo>
                  <a:lnTo>
                    <a:pt x="103154" y="3532"/>
                  </a:lnTo>
                  <a:lnTo>
                    <a:pt x="154085" y="7810"/>
                  </a:lnTo>
                  <a:lnTo>
                    <a:pt x="204239" y="13641"/>
                  </a:lnTo>
                  <a:lnTo>
                    <a:pt x="253359" y="20934"/>
                  </a:lnTo>
                  <a:lnTo>
                    <a:pt x="301184" y="29597"/>
                  </a:lnTo>
                  <a:lnTo>
                    <a:pt x="347458" y="39539"/>
                  </a:lnTo>
                  <a:lnTo>
                    <a:pt x="391919" y="50668"/>
                  </a:lnTo>
                  <a:lnTo>
                    <a:pt x="434311" y="62894"/>
                  </a:lnTo>
                  <a:lnTo>
                    <a:pt x="474374" y="76124"/>
                  </a:lnTo>
                  <a:lnTo>
                    <a:pt x="520785" y="93937"/>
                  </a:lnTo>
                  <a:lnTo>
                    <a:pt x="562646" y="112997"/>
                  </a:lnTo>
                  <a:lnTo>
                    <a:pt x="599454" y="133129"/>
                  </a:lnTo>
                  <a:lnTo>
                    <a:pt x="623439" y="148823"/>
                  </a:lnTo>
                  <a:lnTo>
                    <a:pt x="624738" y="149762"/>
                  </a:lnTo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274" name="Google Shape;274;p14"/>
            <p:cNvPicPr preferRelativeResize="0"/>
            <p:nvPr/>
          </p:nvPicPr>
          <p:blipFill rotWithShape="1">
            <a:blip r:embed="rId9">
              <a:alphaModFix/>
            </a:blip>
            <a:srcRect b="0" l="0" r="0" t="0"/>
            <a:stretch/>
          </p:blipFill>
          <p:spPr>
            <a:xfrm>
              <a:off x="7374818" y="2930600"/>
              <a:ext cx="94242" cy="10798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75" name="Google Shape;275;p14"/>
          <p:cNvSpPr txBox="1"/>
          <p:nvPr/>
        </p:nvSpPr>
        <p:spPr>
          <a:xfrm rot="-840000">
            <a:off x="8931879" y="1421905"/>
            <a:ext cx="2760548" cy="61555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800">
                <a:solidFill>
                  <a:srgbClr val="980000"/>
                </a:solidFill>
                <a:latin typeface="Gill Sans"/>
                <a:ea typeface="Gill Sans"/>
                <a:cs typeface="Gill Sans"/>
                <a:sym typeface="Gill Sans"/>
              </a:rPr>
              <a:t>with state</a:t>
            </a:r>
            <a:endParaRPr sz="48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76" name="Google Shape;276;p14"/>
          <p:cNvSpPr txBox="1"/>
          <p:nvPr/>
        </p:nvSpPr>
        <p:spPr>
          <a:xfrm>
            <a:off x="1087001" y="1750340"/>
            <a:ext cx="1280159" cy="3864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rgbClr val="880000"/>
                </a:solidFill>
                <a:latin typeface="Gill Sans"/>
                <a:ea typeface="Gill Sans"/>
                <a:cs typeface="Gill Sans"/>
                <a:sym typeface="Gill Sans"/>
              </a:rPr>
              <a:t>variables</a:t>
            </a:r>
            <a:endParaRPr sz="24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77" name="Google Shape;277;p14"/>
          <p:cNvSpPr/>
          <p:nvPr/>
        </p:nvSpPr>
        <p:spPr>
          <a:xfrm>
            <a:off x="1727299" y="2262066"/>
            <a:ext cx="0" cy="347980"/>
          </a:xfrm>
          <a:custGeom>
            <a:rect b="b" l="l" r="r" t="t"/>
            <a:pathLst>
              <a:path extrusionOk="0" h="260985" w="120000">
                <a:moveTo>
                  <a:pt x="0" y="0"/>
                </a:moveTo>
                <a:lnTo>
                  <a:pt x="0" y="260399"/>
                </a:lnTo>
              </a:path>
            </a:pathLst>
          </a:custGeom>
          <a:noFill/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15"/>
          <p:cNvSpPr txBox="1"/>
          <p:nvPr>
            <p:ph type="title"/>
          </p:nvPr>
        </p:nvSpPr>
        <p:spPr>
          <a:xfrm>
            <a:off x="512968" y="677405"/>
            <a:ext cx="5433905" cy="591551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16925">
            <a:spAutoFit/>
          </a:bodyPr>
          <a:lstStyle/>
          <a:p>
            <a:pPr indent="0" lvl="0" marL="1693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33"/>
              <a:buFont typeface="Calibri"/>
              <a:buNone/>
            </a:pPr>
            <a:r>
              <a:rPr lang="en-US" sz="3733"/>
              <a:t>Automatic Differentiation</a:t>
            </a:r>
            <a:endParaRPr sz="3733"/>
          </a:p>
        </p:txBody>
      </p:sp>
      <p:grpSp>
        <p:nvGrpSpPr>
          <p:cNvPr id="283" name="Google Shape;283;p15"/>
          <p:cNvGrpSpPr/>
          <p:nvPr/>
        </p:nvGrpSpPr>
        <p:grpSpPr>
          <a:xfrm>
            <a:off x="2472200" y="4296881"/>
            <a:ext cx="2191866" cy="566420"/>
            <a:chOff x="1854150" y="3222660"/>
            <a:chExt cx="1643899" cy="424815"/>
          </a:xfrm>
        </p:grpSpPr>
        <p:sp>
          <p:nvSpPr>
            <p:cNvPr id="284" name="Google Shape;284;p15"/>
            <p:cNvSpPr/>
            <p:nvPr/>
          </p:nvSpPr>
          <p:spPr>
            <a:xfrm>
              <a:off x="1854150" y="3434760"/>
              <a:ext cx="412115" cy="635"/>
            </a:xfrm>
            <a:custGeom>
              <a:rect b="b" l="l" r="r" t="t"/>
              <a:pathLst>
                <a:path extrusionOk="0" h="635" w="412114">
                  <a:moveTo>
                    <a:pt x="0" y="0"/>
                  </a:moveTo>
                  <a:lnTo>
                    <a:pt x="71577" y="16"/>
                  </a:lnTo>
                  <a:lnTo>
                    <a:pt x="130524" y="62"/>
                  </a:lnTo>
                  <a:lnTo>
                    <a:pt x="179997" y="129"/>
                  </a:lnTo>
                  <a:lnTo>
                    <a:pt x="223153" y="211"/>
                  </a:lnTo>
                  <a:lnTo>
                    <a:pt x="263147" y="299"/>
                  </a:lnTo>
                  <a:lnTo>
                    <a:pt x="287940" y="355"/>
                  </a:lnTo>
                  <a:lnTo>
                    <a:pt x="313502" y="410"/>
                  </a:lnTo>
                  <a:lnTo>
                    <a:pt x="340604" y="460"/>
                  </a:lnTo>
                  <a:lnTo>
                    <a:pt x="370016" y="506"/>
                  </a:lnTo>
                  <a:lnTo>
                    <a:pt x="411899" y="547"/>
                  </a:lnTo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285" name="Google Shape;285;p15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2256510" y="3394317"/>
              <a:ext cx="105515" cy="8198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86" name="Google Shape;286;p15"/>
            <p:cNvSpPr/>
            <p:nvPr/>
          </p:nvSpPr>
          <p:spPr>
            <a:xfrm>
              <a:off x="2380449" y="3222660"/>
              <a:ext cx="1117600" cy="424815"/>
            </a:xfrm>
            <a:custGeom>
              <a:rect b="b" l="l" r="r" t="t"/>
              <a:pathLst>
                <a:path extrusionOk="0" h="424814" w="1117600">
                  <a:moveTo>
                    <a:pt x="0" y="212100"/>
                  </a:moveTo>
                  <a:lnTo>
                    <a:pt x="3759" y="187364"/>
                  </a:lnTo>
                  <a:lnTo>
                    <a:pt x="14756" y="163467"/>
                  </a:lnTo>
                  <a:lnTo>
                    <a:pt x="56792" y="118823"/>
                  </a:lnTo>
                  <a:lnTo>
                    <a:pt x="122751" y="79442"/>
                  </a:lnTo>
                  <a:lnTo>
                    <a:pt x="163654" y="62122"/>
                  </a:lnTo>
                  <a:lnTo>
                    <a:pt x="209280" y="46595"/>
                  </a:lnTo>
                  <a:lnTo>
                    <a:pt x="259210" y="33021"/>
                  </a:lnTo>
                  <a:lnTo>
                    <a:pt x="313025" y="21558"/>
                  </a:lnTo>
                  <a:lnTo>
                    <a:pt x="370306" y="12365"/>
                  </a:lnTo>
                  <a:lnTo>
                    <a:pt x="430633" y="5601"/>
                  </a:lnTo>
                  <a:lnTo>
                    <a:pt x="493587" y="1426"/>
                  </a:lnTo>
                  <a:lnTo>
                    <a:pt x="558749" y="0"/>
                  </a:lnTo>
                  <a:lnTo>
                    <a:pt x="623912" y="1426"/>
                  </a:lnTo>
                  <a:lnTo>
                    <a:pt x="686866" y="5601"/>
                  </a:lnTo>
                  <a:lnTo>
                    <a:pt x="747193" y="12365"/>
                  </a:lnTo>
                  <a:lnTo>
                    <a:pt x="804474" y="21558"/>
                  </a:lnTo>
                  <a:lnTo>
                    <a:pt x="858289" y="33021"/>
                  </a:lnTo>
                  <a:lnTo>
                    <a:pt x="908219" y="46595"/>
                  </a:lnTo>
                  <a:lnTo>
                    <a:pt x="953846" y="62122"/>
                  </a:lnTo>
                  <a:lnTo>
                    <a:pt x="994749" y="79442"/>
                  </a:lnTo>
                  <a:lnTo>
                    <a:pt x="1030509" y="98395"/>
                  </a:lnTo>
                  <a:lnTo>
                    <a:pt x="1084925" y="140567"/>
                  </a:lnTo>
                  <a:lnTo>
                    <a:pt x="1113741" y="187364"/>
                  </a:lnTo>
                  <a:lnTo>
                    <a:pt x="1117500" y="212100"/>
                  </a:lnTo>
                  <a:lnTo>
                    <a:pt x="1102743" y="260732"/>
                  </a:lnTo>
                  <a:lnTo>
                    <a:pt x="1060708" y="305376"/>
                  </a:lnTo>
                  <a:lnTo>
                    <a:pt x="994749" y="344757"/>
                  </a:lnTo>
                  <a:lnTo>
                    <a:pt x="953846" y="362077"/>
                  </a:lnTo>
                  <a:lnTo>
                    <a:pt x="908219" y="377604"/>
                  </a:lnTo>
                  <a:lnTo>
                    <a:pt x="858289" y="391178"/>
                  </a:lnTo>
                  <a:lnTo>
                    <a:pt x="804474" y="402642"/>
                  </a:lnTo>
                  <a:lnTo>
                    <a:pt x="747193" y="411835"/>
                  </a:lnTo>
                  <a:lnTo>
                    <a:pt x="686866" y="418598"/>
                  </a:lnTo>
                  <a:lnTo>
                    <a:pt x="623912" y="422773"/>
                  </a:lnTo>
                  <a:lnTo>
                    <a:pt x="558749" y="424200"/>
                  </a:lnTo>
                  <a:lnTo>
                    <a:pt x="493587" y="422773"/>
                  </a:lnTo>
                  <a:lnTo>
                    <a:pt x="430633" y="418598"/>
                  </a:lnTo>
                  <a:lnTo>
                    <a:pt x="370306" y="411835"/>
                  </a:lnTo>
                  <a:lnTo>
                    <a:pt x="313025" y="402642"/>
                  </a:lnTo>
                  <a:lnTo>
                    <a:pt x="259210" y="391178"/>
                  </a:lnTo>
                  <a:lnTo>
                    <a:pt x="209280" y="377604"/>
                  </a:lnTo>
                  <a:lnTo>
                    <a:pt x="163654" y="362077"/>
                  </a:lnTo>
                  <a:lnTo>
                    <a:pt x="122751" y="344757"/>
                  </a:lnTo>
                  <a:lnTo>
                    <a:pt x="86990" y="325804"/>
                  </a:lnTo>
                  <a:lnTo>
                    <a:pt x="32574" y="283632"/>
                  </a:lnTo>
                  <a:lnTo>
                    <a:pt x="3759" y="236835"/>
                  </a:lnTo>
                  <a:lnTo>
                    <a:pt x="0" y="212100"/>
                  </a:lnTo>
                  <a:close/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87" name="Google Shape;287;p15"/>
          <p:cNvSpPr txBox="1"/>
          <p:nvPr/>
        </p:nvSpPr>
        <p:spPr>
          <a:xfrm>
            <a:off x="3658298" y="4413565"/>
            <a:ext cx="520700" cy="30442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67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Xent</a:t>
            </a:r>
            <a:endParaRPr sz="1867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88" name="Google Shape;288;p15"/>
          <p:cNvGrpSpPr/>
          <p:nvPr/>
        </p:nvGrpSpPr>
        <p:grpSpPr>
          <a:xfrm>
            <a:off x="2472299" y="3666699"/>
            <a:ext cx="2868801" cy="968366"/>
            <a:chOff x="1854224" y="2750024"/>
            <a:chExt cx="2151601" cy="726274"/>
          </a:xfrm>
        </p:grpSpPr>
        <p:sp>
          <p:nvSpPr>
            <p:cNvPr id="289" name="Google Shape;289;p15"/>
            <p:cNvSpPr/>
            <p:nvPr/>
          </p:nvSpPr>
          <p:spPr>
            <a:xfrm>
              <a:off x="1854224" y="2750024"/>
              <a:ext cx="670560" cy="422909"/>
            </a:xfrm>
            <a:custGeom>
              <a:rect b="b" l="l" r="r" t="t"/>
              <a:pathLst>
                <a:path extrusionOk="0" h="422910" w="670560">
                  <a:moveTo>
                    <a:pt x="0" y="0"/>
                  </a:moveTo>
                  <a:lnTo>
                    <a:pt x="51706" y="1972"/>
                  </a:lnTo>
                  <a:lnTo>
                    <a:pt x="103154" y="7756"/>
                  </a:lnTo>
                  <a:lnTo>
                    <a:pt x="154085" y="17150"/>
                  </a:lnTo>
                  <a:lnTo>
                    <a:pt x="204239" y="29954"/>
                  </a:lnTo>
                  <a:lnTo>
                    <a:pt x="253359" y="45967"/>
                  </a:lnTo>
                  <a:lnTo>
                    <a:pt x="301184" y="64990"/>
                  </a:lnTo>
                  <a:lnTo>
                    <a:pt x="347458" y="86820"/>
                  </a:lnTo>
                  <a:lnTo>
                    <a:pt x="391919" y="111259"/>
                  </a:lnTo>
                  <a:lnTo>
                    <a:pt x="434311" y="138104"/>
                  </a:lnTo>
                  <a:lnTo>
                    <a:pt x="474374" y="167156"/>
                  </a:lnTo>
                  <a:lnTo>
                    <a:pt x="511850" y="198213"/>
                  </a:lnTo>
                  <a:lnTo>
                    <a:pt x="546479" y="231076"/>
                  </a:lnTo>
                  <a:lnTo>
                    <a:pt x="578004" y="265544"/>
                  </a:lnTo>
                  <a:lnTo>
                    <a:pt x="606164" y="301416"/>
                  </a:lnTo>
                  <a:lnTo>
                    <a:pt x="630703" y="338491"/>
                  </a:lnTo>
                  <a:lnTo>
                    <a:pt x="650187" y="374164"/>
                  </a:lnTo>
                  <a:lnTo>
                    <a:pt x="666047" y="410553"/>
                  </a:lnTo>
                  <a:lnTo>
                    <a:pt x="668323" y="416675"/>
                  </a:lnTo>
                  <a:lnTo>
                    <a:pt x="670313" y="422308"/>
                  </a:lnTo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290" name="Google Shape;290;p15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2484018" y="3157388"/>
              <a:ext cx="81040" cy="10962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91" name="Google Shape;291;p15"/>
            <p:cNvSpPr/>
            <p:nvPr/>
          </p:nvSpPr>
          <p:spPr>
            <a:xfrm>
              <a:off x="3497950" y="3434760"/>
              <a:ext cx="412115" cy="635"/>
            </a:xfrm>
            <a:custGeom>
              <a:rect b="b" l="l" r="r" t="t"/>
              <a:pathLst>
                <a:path extrusionOk="0" h="635" w="412114">
                  <a:moveTo>
                    <a:pt x="0" y="0"/>
                  </a:moveTo>
                  <a:lnTo>
                    <a:pt x="71570" y="16"/>
                  </a:lnTo>
                  <a:lnTo>
                    <a:pt x="130512" y="62"/>
                  </a:lnTo>
                  <a:lnTo>
                    <a:pt x="179981" y="129"/>
                  </a:lnTo>
                  <a:lnTo>
                    <a:pt x="223133" y="211"/>
                  </a:lnTo>
                  <a:lnTo>
                    <a:pt x="263126" y="299"/>
                  </a:lnTo>
                  <a:lnTo>
                    <a:pt x="287919" y="355"/>
                  </a:lnTo>
                  <a:lnTo>
                    <a:pt x="313482" y="410"/>
                  </a:lnTo>
                  <a:lnTo>
                    <a:pt x="340586" y="460"/>
                  </a:lnTo>
                  <a:lnTo>
                    <a:pt x="370002" y="506"/>
                  </a:lnTo>
                  <a:lnTo>
                    <a:pt x="411899" y="547"/>
                  </a:lnTo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292" name="Google Shape;292;p15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3900310" y="3394317"/>
              <a:ext cx="105515" cy="81981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93" name="Google Shape;293;p15"/>
          <p:cNvSpPr txBox="1"/>
          <p:nvPr/>
        </p:nvSpPr>
        <p:spPr>
          <a:xfrm>
            <a:off x="982299" y="3383900"/>
            <a:ext cx="1490133" cy="422402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133750">
            <a:spAutoFit/>
          </a:bodyPr>
          <a:lstStyle/>
          <a:p>
            <a:pPr indent="0" lvl="0" marL="402157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67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biases</a:t>
            </a:r>
            <a:endParaRPr sz="1867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4" name="Google Shape;294;p15"/>
          <p:cNvSpPr txBox="1"/>
          <p:nvPr/>
        </p:nvSpPr>
        <p:spPr>
          <a:xfrm>
            <a:off x="982199" y="4296881"/>
            <a:ext cx="1490133" cy="422402"/>
          </a:xfrm>
          <a:prstGeom prst="rect">
            <a:avLst/>
          </a:prstGeom>
          <a:noFill/>
          <a:ln cap="flat" cmpd="sng" w="19025">
            <a:solidFill>
              <a:srgbClr val="CCCC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13375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67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sz="1867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5" name="Google Shape;295;p15"/>
          <p:cNvSpPr/>
          <p:nvPr/>
        </p:nvSpPr>
        <p:spPr>
          <a:xfrm>
            <a:off x="5365600" y="4296881"/>
            <a:ext cx="1490133" cy="566420"/>
          </a:xfrm>
          <a:custGeom>
            <a:rect b="b" l="l" r="r" t="t"/>
            <a:pathLst>
              <a:path extrusionOk="0" h="424814" w="1117600">
                <a:moveTo>
                  <a:pt x="0" y="212100"/>
                </a:moveTo>
                <a:lnTo>
                  <a:pt x="3759" y="187364"/>
                </a:lnTo>
                <a:lnTo>
                  <a:pt x="14756" y="163467"/>
                </a:lnTo>
                <a:lnTo>
                  <a:pt x="56792" y="118823"/>
                </a:lnTo>
                <a:lnTo>
                  <a:pt x="122751" y="79442"/>
                </a:lnTo>
                <a:lnTo>
                  <a:pt x="163654" y="62122"/>
                </a:lnTo>
                <a:lnTo>
                  <a:pt x="209280" y="46595"/>
                </a:lnTo>
                <a:lnTo>
                  <a:pt x="259210" y="33021"/>
                </a:lnTo>
                <a:lnTo>
                  <a:pt x="313025" y="21558"/>
                </a:lnTo>
                <a:lnTo>
                  <a:pt x="370306" y="12365"/>
                </a:lnTo>
                <a:lnTo>
                  <a:pt x="430633" y="5601"/>
                </a:lnTo>
                <a:lnTo>
                  <a:pt x="493587" y="1426"/>
                </a:lnTo>
                <a:lnTo>
                  <a:pt x="558749" y="0"/>
                </a:lnTo>
                <a:lnTo>
                  <a:pt x="623912" y="1426"/>
                </a:lnTo>
                <a:lnTo>
                  <a:pt x="686866" y="5601"/>
                </a:lnTo>
                <a:lnTo>
                  <a:pt x="747193" y="12365"/>
                </a:lnTo>
                <a:lnTo>
                  <a:pt x="804474" y="21558"/>
                </a:lnTo>
                <a:lnTo>
                  <a:pt x="858289" y="33021"/>
                </a:lnTo>
                <a:lnTo>
                  <a:pt x="908219" y="46595"/>
                </a:lnTo>
                <a:lnTo>
                  <a:pt x="953845" y="62122"/>
                </a:lnTo>
                <a:lnTo>
                  <a:pt x="994748" y="79442"/>
                </a:lnTo>
                <a:lnTo>
                  <a:pt x="1030509" y="98395"/>
                </a:lnTo>
                <a:lnTo>
                  <a:pt x="1084925" y="140567"/>
                </a:lnTo>
                <a:lnTo>
                  <a:pt x="1113740" y="187364"/>
                </a:lnTo>
                <a:lnTo>
                  <a:pt x="1117499" y="212100"/>
                </a:lnTo>
                <a:lnTo>
                  <a:pt x="1102743" y="260732"/>
                </a:lnTo>
                <a:lnTo>
                  <a:pt x="1060707" y="305376"/>
                </a:lnTo>
                <a:lnTo>
                  <a:pt x="994748" y="344757"/>
                </a:lnTo>
                <a:lnTo>
                  <a:pt x="953845" y="362077"/>
                </a:lnTo>
                <a:lnTo>
                  <a:pt x="908219" y="377604"/>
                </a:lnTo>
                <a:lnTo>
                  <a:pt x="858289" y="391178"/>
                </a:lnTo>
                <a:lnTo>
                  <a:pt x="804474" y="402642"/>
                </a:lnTo>
                <a:lnTo>
                  <a:pt x="747193" y="411835"/>
                </a:lnTo>
                <a:lnTo>
                  <a:pt x="686866" y="418598"/>
                </a:lnTo>
                <a:lnTo>
                  <a:pt x="623912" y="422773"/>
                </a:lnTo>
                <a:lnTo>
                  <a:pt x="558749" y="424200"/>
                </a:lnTo>
                <a:lnTo>
                  <a:pt x="493587" y="422773"/>
                </a:lnTo>
                <a:lnTo>
                  <a:pt x="430633" y="418598"/>
                </a:lnTo>
                <a:lnTo>
                  <a:pt x="370306" y="411835"/>
                </a:lnTo>
                <a:lnTo>
                  <a:pt x="313025" y="402642"/>
                </a:lnTo>
                <a:lnTo>
                  <a:pt x="259210" y="391178"/>
                </a:lnTo>
                <a:lnTo>
                  <a:pt x="209280" y="377604"/>
                </a:lnTo>
                <a:lnTo>
                  <a:pt x="163654" y="362077"/>
                </a:lnTo>
                <a:lnTo>
                  <a:pt x="122751" y="344757"/>
                </a:lnTo>
                <a:lnTo>
                  <a:pt x="86990" y="325804"/>
                </a:lnTo>
                <a:lnTo>
                  <a:pt x="32574" y="283632"/>
                </a:lnTo>
                <a:lnTo>
                  <a:pt x="3759" y="236835"/>
                </a:lnTo>
                <a:lnTo>
                  <a:pt x="0" y="212100"/>
                </a:lnTo>
                <a:close/>
              </a:path>
            </a:pathLst>
          </a:custGeom>
          <a:noFill/>
          <a:ln cap="flat" cmpd="sng" w="38075">
            <a:solidFill>
              <a:srgbClr val="A61B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6" name="Google Shape;296;p15"/>
          <p:cNvSpPr txBox="1"/>
          <p:nvPr/>
        </p:nvSpPr>
        <p:spPr>
          <a:xfrm>
            <a:off x="5836949" y="4413565"/>
            <a:ext cx="546945" cy="30442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67">
                <a:solidFill>
                  <a:srgbClr val="A61B00"/>
                </a:solidFill>
                <a:latin typeface="Arial"/>
                <a:ea typeface="Arial"/>
                <a:cs typeface="Arial"/>
                <a:sym typeface="Arial"/>
              </a:rPr>
              <a:t>grad</a:t>
            </a:r>
            <a:endParaRPr sz="1867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7" name="Google Shape;297;p15"/>
          <p:cNvSpPr txBox="1"/>
          <p:nvPr/>
        </p:nvSpPr>
        <p:spPr>
          <a:xfrm>
            <a:off x="3894791" y="2503858"/>
            <a:ext cx="4394200" cy="76063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4375">
            <a:spAutoFit/>
          </a:bodyPr>
          <a:lstStyle/>
          <a:p>
            <a:pPr indent="214201" lvl="0" marL="16933" marR="6773" rtl="0" algn="l">
              <a:lnSpc>
                <a:spcPct val="1006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rgbClr val="880000"/>
                </a:solidFill>
                <a:latin typeface="Gill Sans"/>
                <a:ea typeface="Gill Sans"/>
                <a:cs typeface="Gill Sans"/>
                <a:sym typeface="Gill Sans"/>
              </a:rPr>
              <a:t>Automatically add ops which  compute gradients for variables</a:t>
            </a:r>
            <a:endParaRPr sz="24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98" name="Google Shape;298;p15"/>
          <p:cNvSpPr/>
          <p:nvPr/>
        </p:nvSpPr>
        <p:spPr>
          <a:xfrm>
            <a:off x="6096000" y="3383884"/>
            <a:ext cx="15240" cy="913553"/>
          </a:xfrm>
          <a:custGeom>
            <a:rect b="b" l="l" r="r" t="t"/>
            <a:pathLst>
              <a:path extrusionOk="0" h="685164" w="11429">
                <a:moveTo>
                  <a:pt x="0" y="0"/>
                </a:moveTo>
                <a:lnTo>
                  <a:pt x="11099" y="684599"/>
                </a:lnTo>
              </a:path>
            </a:pathLst>
          </a:custGeom>
          <a:noFill/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16"/>
          <p:cNvSpPr txBox="1"/>
          <p:nvPr>
            <p:ph type="title"/>
          </p:nvPr>
        </p:nvSpPr>
        <p:spPr>
          <a:xfrm>
            <a:off x="512967" y="677405"/>
            <a:ext cx="8597900" cy="591551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16925">
            <a:spAutoFit/>
          </a:bodyPr>
          <a:lstStyle/>
          <a:p>
            <a:pPr indent="0" lvl="0" marL="1693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33"/>
              <a:buFont typeface="Calibri"/>
              <a:buNone/>
            </a:pPr>
            <a:r>
              <a:rPr lang="en-US" sz="3733"/>
              <a:t>Any Computation is a TensorFlow Graph</a:t>
            </a:r>
            <a:endParaRPr sz="3733"/>
          </a:p>
        </p:txBody>
      </p:sp>
      <p:sp>
        <p:nvSpPr>
          <p:cNvPr id="304" name="Google Shape;304;p16"/>
          <p:cNvSpPr txBox="1"/>
          <p:nvPr/>
        </p:nvSpPr>
        <p:spPr>
          <a:xfrm>
            <a:off x="512967" y="1617745"/>
            <a:ext cx="4492413" cy="50954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rPr>
              <a:t>Simple gradient descent:</a:t>
            </a:r>
            <a:endParaRPr sz="32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grpSp>
        <p:nvGrpSpPr>
          <p:cNvPr id="305" name="Google Shape;305;p16"/>
          <p:cNvGrpSpPr/>
          <p:nvPr/>
        </p:nvGrpSpPr>
        <p:grpSpPr>
          <a:xfrm>
            <a:off x="2472200" y="4296881"/>
            <a:ext cx="2191866" cy="566420"/>
            <a:chOff x="1854150" y="3222660"/>
            <a:chExt cx="1643899" cy="424815"/>
          </a:xfrm>
        </p:grpSpPr>
        <p:sp>
          <p:nvSpPr>
            <p:cNvPr id="306" name="Google Shape;306;p16"/>
            <p:cNvSpPr/>
            <p:nvPr/>
          </p:nvSpPr>
          <p:spPr>
            <a:xfrm>
              <a:off x="1854150" y="3434760"/>
              <a:ext cx="412115" cy="635"/>
            </a:xfrm>
            <a:custGeom>
              <a:rect b="b" l="l" r="r" t="t"/>
              <a:pathLst>
                <a:path extrusionOk="0" h="635" w="412114">
                  <a:moveTo>
                    <a:pt x="0" y="0"/>
                  </a:moveTo>
                  <a:lnTo>
                    <a:pt x="71577" y="16"/>
                  </a:lnTo>
                  <a:lnTo>
                    <a:pt x="130524" y="62"/>
                  </a:lnTo>
                  <a:lnTo>
                    <a:pt x="179997" y="129"/>
                  </a:lnTo>
                  <a:lnTo>
                    <a:pt x="223153" y="211"/>
                  </a:lnTo>
                  <a:lnTo>
                    <a:pt x="263147" y="299"/>
                  </a:lnTo>
                  <a:lnTo>
                    <a:pt x="287940" y="355"/>
                  </a:lnTo>
                  <a:lnTo>
                    <a:pt x="313502" y="410"/>
                  </a:lnTo>
                  <a:lnTo>
                    <a:pt x="340604" y="460"/>
                  </a:lnTo>
                  <a:lnTo>
                    <a:pt x="370016" y="506"/>
                  </a:lnTo>
                  <a:lnTo>
                    <a:pt x="411899" y="547"/>
                  </a:lnTo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307" name="Google Shape;307;p16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2256510" y="3394317"/>
              <a:ext cx="105515" cy="8198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08" name="Google Shape;308;p16"/>
            <p:cNvSpPr/>
            <p:nvPr/>
          </p:nvSpPr>
          <p:spPr>
            <a:xfrm>
              <a:off x="2380449" y="3222660"/>
              <a:ext cx="1117600" cy="424815"/>
            </a:xfrm>
            <a:custGeom>
              <a:rect b="b" l="l" r="r" t="t"/>
              <a:pathLst>
                <a:path extrusionOk="0" h="424814" w="1117600">
                  <a:moveTo>
                    <a:pt x="0" y="212100"/>
                  </a:moveTo>
                  <a:lnTo>
                    <a:pt x="3759" y="187364"/>
                  </a:lnTo>
                  <a:lnTo>
                    <a:pt x="14756" y="163467"/>
                  </a:lnTo>
                  <a:lnTo>
                    <a:pt x="56792" y="118823"/>
                  </a:lnTo>
                  <a:lnTo>
                    <a:pt x="122751" y="79442"/>
                  </a:lnTo>
                  <a:lnTo>
                    <a:pt x="163654" y="62122"/>
                  </a:lnTo>
                  <a:lnTo>
                    <a:pt x="209280" y="46595"/>
                  </a:lnTo>
                  <a:lnTo>
                    <a:pt x="259210" y="33021"/>
                  </a:lnTo>
                  <a:lnTo>
                    <a:pt x="313025" y="21558"/>
                  </a:lnTo>
                  <a:lnTo>
                    <a:pt x="370306" y="12365"/>
                  </a:lnTo>
                  <a:lnTo>
                    <a:pt x="430633" y="5601"/>
                  </a:lnTo>
                  <a:lnTo>
                    <a:pt x="493587" y="1426"/>
                  </a:lnTo>
                  <a:lnTo>
                    <a:pt x="558749" y="0"/>
                  </a:lnTo>
                  <a:lnTo>
                    <a:pt x="623912" y="1426"/>
                  </a:lnTo>
                  <a:lnTo>
                    <a:pt x="686866" y="5601"/>
                  </a:lnTo>
                  <a:lnTo>
                    <a:pt x="747193" y="12365"/>
                  </a:lnTo>
                  <a:lnTo>
                    <a:pt x="804474" y="21558"/>
                  </a:lnTo>
                  <a:lnTo>
                    <a:pt x="858289" y="33021"/>
                  </a:lnTo>
                  <a:lnTo>
                    <a:pt x="908219" y="46595"/>
                  </a:lnTo>
                  <a:lnTo>
                    <a:pt x="953846" y="62122"/>
                  </a:lnTo>
                  <a:lnTo>
                    <a:pt x="994749" y="79442"/>
                  </a:lnTo>
                  <a:lnTo>
                    <a:pt x="1030509" y="98395"/>
                  </a:lnTo>
                  <a:lnTo>
                    <a:pt x="1084925" y="140567"/>
                  </a:lnTo>
                  <a:lnTo>
                    <a:pt x="1113741" y="187364"/>
                  </a:lnTo>
                  <a:lnTo>
                    <a:pt x="1117500" y="212100"/>
                  </a:lnTo>
                  <a:lnTo>
                    <a:pt x="1102743" y="260732"/>
                  </a:lnTo>
                  <a:lnTo>
                    <a:pt x="1060708" y="305376"/>
                  </a:lnTo>
                  <a:lnTo>
                    <a:pt x="994749" y="344757"/>
                  </a:lnTo>
                  <a:lnTo>
                    <a:pt x="953846" y="362077"/>
                  </a:lnTo>
                  <a:lnTo>
                    <a:pt x="908219" y="377604"/>
                  </a:lnTo>
                  <a:lnTo>
                    <a:pt x="858289" y="391178"/>
                  </a:lnTo>
                  <a:lnTo>
                    <a:pt x="804474" y="402642"/>
                  </a:lnTo>
                  <a:lnTo>
                    <a:pt x="747193" y="411835"/>
                  </a:lnTo>
                  <a:lnTo>
                    <a:pt x="686866" y="418598"/>
                  </a:lnTo>
                  <a:lnTo>
                    <a:pt x="623912" y="422773"/>
                  </a:lnTo>
                  <a:lnTo>
                    <a:pt x="558749" y="424200"/>
                  </a:lnTo>
                  <a:lnTo>
                    <a:pt x="493587" y="422773"/>
                  </a:lnTo>
                  <a:lnTo>
                    <a:pt x="430633" y="418598"/>
                  </a:lnTo>
                  <a:lnTo>
                    <a:pt x="370306" y="411835"/>
                  </a:lnTo>
                  <a:lnTo>
                    <a:pt x="313025" y="402642"/>
                  </a:lnTo>
                  <a:lnTo>
                    <a:pt x="259210" y="391178"/>
                  </a:lnTo>
                  <a:lnTo>
                    <a:pt x="209280" y="377604"/>
                  </a:lnTo>
                  <a:lnTo>
                    <a:pt x="163654" y="362077"/>
                  </a:lnTo>
                  <a:lnTo>
                    <a:pt x="122751" y="344757"/>
                  </a:lnTo>
                  <a:lnTo>
                    <a:pt x="86990" y="325804"/>
                  </a:lnTo>
                  <a:lnTo>
                    <a:pt x="32574" y="283632"/>
                  </a:lnTo>
                  <a:lnTo>
                    <a:pt x="3759" y="236835"/>
                  </a:lnTo>
                  <a:lnTo>
                    <a:pt x="0" y="212100"/>
                  </a:lnTo>
                  <a:close/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09" name="Google Shape;309;p16"/>
          <p:cNvSpPr txBox="1"/>
          <p:nvPr/>
        </p:nvSpPr>
        <p:spPr>
          <a:xfrm>
            <a:off x="3658298" y="4413565"/>
            <a:ext cx="520700" cy="30442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67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Xent</a:t>
            </a:r>
            <a:endParaRPr sz="1867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10" name="Google Shape;310;p16"/>
          <p:cNvGrpSpPr/>
          <p:nvPr/>
        </p:nvGrpSpPr>
        <p:grpSpPr>
          <a:xfrm>
            <a:off x="2472299" y="3666699"/>
            <a:ext cx="6575084" cy="1196601"/>
            <a:chOff x="1854224" y="2750024"/>
            <a:chExt cx="4931313" cy="897451"/>
          </a:xfrm>
        </p:grpSpPr>
        <p:sp>
          <p:nvSpPr>
            <p:cNvPr id="311" name="Google Shape;311;p16"/>
            <p:cNvSpPr/>
            <p:nvPr/>
          </p:nvSpPr>
          <p:spPr>
            <a:xfrm>
              <a:off x="1854224" y="2750024"/>
              <a:ext cx="670560" cy="422909"/>
            </a:xfrm>
            <a:custGeom>
              <a:rect b="b" l="l" r="r" t="t"/>
              <a:pathLst>
                <a:path extrusionOk="0" h="422910" w="670560">
                  <a:moveTo>
                    <a:pt x="0" y="0"/>
                  </a:moveTo>
                  <a:lnTo>
                    <a:pt x="51706" y="1972"/>
                  </a:lnTo>
                  <a:lnTo>
                    <a:pt x="103154" y="7756"/>
                  </a:lnTo>
                  <a:lnTo>
                    <a:pt x="154085" y="17150"/>
                  </a:lnTo>
                  <a:lnTo>
                    <a:pt x="204239" y="29954"/>
                  </a:lnTo>
                  <a:lnTo>
                    <a:pt x="253359" y="45967"/>
                  </a:lnTo>
                  <a:lnTo>
                    <a:pt x="301184" y="64990"/>
                  </a:lnTo>
                  <a:lnTo>
                    <a:pt x="347458" y="86820"/>
                  </a:lnTo>
                  <a:lnTo>
                    <a:pt x="391919" y="111259"/>
                  </a:lnTo>
                  <a:lnTo>
                    <a:pt x="434311" y="138104"/>
                  </a:lnTo>
                  <a:lnTo>
                    <a:pt x="474374" y="167156"/>
                  </a:lnTo>
                  <a:lnTo>
                    <a:pt x="511850" y="198213"/>
                  </a:lnTo>
                  <a:lnTo>
                    <a:pt x="546479" y="231076"/>
                  </a:lnTo>
                  <a:lnTo>
                    <a:pt x="578004" y="265544"/>
                  </a:lnTo>
                  <a:lnTo>
                    <a:pt x="606164" y="301416"/>
                  </a:lnTo>
                  <a:lnTo>
                    <a:pt x="630703" y="338491"/>
                  </a:lnTo>
                  <a:lnTo>
                    <a:pt x="650187" y="374164"/>
                  </a:lnTo>
                  <a:lnTo>
                    <a:pt x="666047" y="410553"/>
                  </a:lnTo>
                  <a:lnTo>
                    <a:pt x="668323" y="416675"/>
                  </a:lnTo>
                  <a:lnTo>
                    <a:pt x="670313" y="422308"/>
                  </a:lnTo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312" name="Google Shape;312;p16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2484018" y="3157388"/>
              <a:ext cx="81040" cy="10962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13" name="Google Shape;313;p16"/>
            <p:cNvSpPr/>
            <p:nvPr/>
          </p:nvSpPr>
          <p:spPr>
            <a:xfrm>
              <a:off x="5667937" y="3222660"/>
              <a:ext cx="1117600" cy="424815"/>
            </a:xfrm>
            <a:custGeom>
              <a:rect b="b" l="l" r="r" t="t"/>
              <a:pathLst>
                <a:path extrusionOk="0" h="424814" w="1117600">
                  <a:moveTo>
                    <a:pt x="0" y="212100"/>
                  </a:moveTo>
                  <a:lnTo>
                    <a:pt x="3759" y="187364"/>
                  </a:lnTo>
                  <a:lnTo>
                    <a:pt x="14756" y="163467"/>
                  </a:lnTo>
                  <a:lnTo>
                    <a:pt x="56792" y="118823"/>
                  </a:lnTo>
                  <a:lnTo>
                    <a:pt x="122751" y="79442"/>
                  </a:lnTo>
                  <a:lnTo>
                    <a:pt x="163654" y="62122"/>
                  </a:lnTo>
                  <a:lnTo>
                    <a:pt x="209280" y="46595"/>
                  </a:lnTo>
                  <a:lnTo>
                    <a:pt x="259210" y="33021"/>
                  </a:lnTo>
                  <a:lnTo>
                    <a:pt x="313025" y="21558"/>
                  </a:lnTo>
                  <a:lnTo>
                    <a:pt x="370306" y="12365"/>
                  </a:lnTo>
                  <a:lnTo>
                    <a:pt x="430633" y="5601"/>
                  </a:lnTo>
                  <a:lnTo>
                    <a:pt x="493587" y="1426"/>
                  </a:lnTo>
                  <a:lnTo>
                    <a:pt x="558749" y="0"/>
                  </a:lnTo>
                  <a:lnTo>
                    <a:pt x="623912" y="1426"/>
                  </a:lnTo>
                  <a:lnTo>
                    <a:pt x="686866" y="5601"/>
                  </a:lnTo>
                  <a:lnTo>
                    <a:pt x="747193" y="12365"/>
                  </a:lnTo>
                  <a:lnTo>
                    <a:pt x="804474" y="21558"/>
                  </a:lnTo>
                  <a:lnTo>
                    <a:pt x="858289" y="33021"/>
                  </a:lnTo>
                  <a:lnTo>
                    <a:pt x="908219" y="46595"/>
                  </a:lnTo>
                  <a:lnTo>
                    <a:pt x="953845" y="62122"/>
                  </a:lnTo>
                  <a:lnTo>
                    <a:pt x="994748" y="79442"/>
                  </a:lnTo>
                  <a:lnTo>
                    <a:pt x="1030509" y="98395"/>
                  </a:lnTo>
                  <a:lnTo>
                    <a:pt x="1084925" y="140567"/>
                  </a:lnTo>
                  <a:lnTo>
                    <a:pt x="1113740" y="187364"/>
                  </a:lnTo>
                  <a:lnTo>
                    <a:pt x="1117499" y="212100"/>
                  </a:lnTo>
                  <a:lnTo>
                    <a:pt x="1102743" y="260732"/>
                  </a:lnTo>
                  <a:lnTo>
                    <a:pt x="1060707" y="305376"/>
                  </a:lnTo>
                  <a:lnTo>
                    <a:pt x="994748" y="344757"/>
                  </a:lnTo>
                  <a:lnTo>
                    <a:pt x="953845" y="362077"/>
                  </a:lnTo>
                  <a:lnTo>
                    <a:pt x="908219" y="377604"/>
                  </a:lnTo>
                  <a:lnTo>
                    <a:pt x="858289" y="391178"/>
                  </a:lnTo>
                  <a:lnTo>
                    <a:pt x="804474" y="402642"/>
                  </a:lnTo>
                  <a:lnTo>
                    <a:pt x="747193" y="411835"/>
                  </a:lnTo>
                  <a:lnTo>
                    <a:pt x="686866" y="418598"/>
                  </a:lnTo>
                  <a:lnTo>
                    <a:pt x="623912" y="422773"/>
                  </a:lnTo>
                  <a:lnTo>
                    <a:pt x="558749" y="424200"/>
                  </a:lnTo>
                  <a:lnTo>
                    <a:pt x="493587" y="422773"/>
                  </a:lnTo>
                  <a:lnTo>
                    <a:pt x="430633" y="418598"/>
                  </a:lnTo>
                  <a:lnTo>
                    <a:pt x="370306" y="411835"/>
                  </a:lnTo>
                  <a:lnTo>
                    <a:pt x="313025" y="402642"/>
                  </a:lnTo>
                  <a:lnTo>
                    <a:pt x="259210" y="391178"/>
                  </a:lnTo>
                  <a:lnTo>
                    <a:pt x="209280" y="377604"/>
                  </a:lnTo>
                  <a:lnTo>
                    <a:pt x="163654" y="362077"/>
                  </a:lnTo>
                  <a:lnTo>
                    <a:pt x="122751" y="344757"/>
                  </a:lnTo>
                  <a:lnTo>
                    <a:pt x="86990" y="325804"/>
                  </a:lnTo>
                  <a:lnTo>
                    <a:pt x="32574" y="283632"/>
                  </a:lnTo>
                  <a:lnTo>
                    <a:pt x="3759" y="236835"/>
                  </a:lnTo>
                  <a:lnTo>
                    <a:pt x="0" y="212100"/>
                  </a:lnTo>
                  <a:close/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14" name="Google Shape;314;p16"/>
          <p:cNvSpPr txBox="1"/>
          <p:nvPr/>
        </p:nvSpPr>
        <p:spPr>
          <a:xfrm>
            <a:off x="8094427" y="4413565"/>
            <a:ext cx="416560" cy="30442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67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Mul</a:t>
            </a:r>
            <a:endParaRPr sz="1867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15" name="Google Shape;315;p16"/>
          <p:cNvGrpSpPr/>
          <p:nvPr/>
        </p:nvGrpSpPr>
        <p:grpSpPr>
          <a:xfrm>
            <a:off x="982299" y="3383898"/>
            <a:ext cx="4358801" cy="1251166"/>
            <a:chOff x="736724" y="2537924"/>
            <a:chExt cx="3269101" cy="938374"/>
          </a:xfrm>
        </p:grpSpPr>
        <p:sp>
          <p:nvSpPr>
            <p:cNvPr id="316" name="Google Shape;316;p16"/>
            <p:cNvSpPr/>
            <p:nvPr/>
          </p:nvSpPr>
          <p:spPr>
            <a:xfrm>
              <a:off x="3497950" y="3434760"/>
              <a:ext cx="412115" cy="635"/>
            </a:xfrm>
            <a:custGeom>
              <a:rect b="b" l="l" r="r" t="t"/>
              <a:pathLst>
                <a:path extrusionOk="0" h="635" w="412114">
                  <a:moveTo>
                    <a:pt x="0" y="0"/>
                  </a:moveTo>
                  <a:lnTo>
                    <a:pt x="71570" y="16"/>
                  </a:lnTo>
                  <a:lnTo>
                    <a:pt x="130512" y="62"/>
                  </a:lnTo>
                  <a:lnTo>
                    <a:pt x="179981" y="129"/>
                  </a:lnTo>
                  <a:lnTo>
                    <a:pt x="223133" y="211"/>
                  </a:lnTo>
                  <a:lnTo>
                    <a:pt x="263126" y="299"/>
                  </a:lnTo>
                  <a:lnTo>
                    <a:pt x="287919" y="355"/>
                  </a:lnTo>
                  <a:lnTo>
                    <a:pt x="313482" y="410"/>
                  </a:lnTo>
                  <a:lnTo>
                    <a:pt x="340586" y="460"/>
                  </a:lnTo>
                  <a:lnTo>
                    <a:pt x="370002" y="506"/>
                  </a:lnTo>
                  <a:lnTo>
                    <a:pt x="411899" y="547"/>
                  </a:lnTo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317" name="Google Shape;317;p16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3900310" y="3394317"/>
              <a:ext cx="105515" cy="8198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18" name="Google Shape;318;p16"/>
            <p:cNvSpPr/>
            <p:nvPr/>
          </p:nvSpPr>
          <p:spPr>
            <a:xfrm>
              <a:off x="736724" y="2537924"/>
              <a:ext cx="1117600" cy="424815"/>
            </a:xfrm>
            <a:custGeom>
              <a:rect b="b" l="l" r="r" t="t"/>
              <a:pathLst>
                <a:path extrusionOk="0" h="424814" w="1117600">
                  <a:moveTo>
                    <a:pt x="0" y="0"/>
                  </a:moveTo>
                  <a:lnTo>
                    <a:pt x="1117499" y="0"/>
                  </a:lnTo>
                  <a:lnTo>
                    <a:pt x="1117499" y="424199"/>
                  </a:lnTo>
                  <a:lnTo>
                    <a:pt x="0" y="424199"/>
                  </a:ln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19" name="Google Shape;319;p16"/>
          <p:cNvSpPr txBox="1"/>
          <p:nvPr/>
        </p:nvSpPr>
        <p:spPr>
          <a:xfrm>
            <a:off x="1341545" y="3500585"/>
            <a:ext cx="771313" cy="30442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67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biases</a:t>
            </a:r>
            <a:endParaRPr sz="1867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0" name="Google Shape;320;p16"/>
          <p:cNvSpPr txBox="1"/>
          <p:nvPr/>
        </p:nvSpPr>
        <p:spPr>
          <a:xfrm>
            <a:off x="982199" y="4296881"/>
            <a:ext cx="1490133" cy="422402"/>
          </a:xfrm>
          <a:prstGeom prst="rect">
            <a:avLst/>
          </a:prstGeom>
          <a:noFill/>
          <a:ln cap="flat" cmpd="sng" w="19025">
            <a:solidFill>
              <a:srgbClr val="CCCC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13375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67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sz="1867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1" name="Google Shape;321;p16"/>
          <p:cNvSpPr txBox="1"/>
          <p:nvPr/>
        </p:nvSpPr>
        <p:spPr>
          <a:xfrm>
            <a:off x="886633" y="5209833"/>
            <a:ext cx="1681480" cy="422402"/>
          </a:xfrm>
          <a:prstGeom prst="rect">
            <a:avLst/>
          </a:prstGeom>
          <a:noFill/>
          <a:ln cap="flat" cmpd="sng" w="190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133750">
            <a:spAutoFit/>
          </a:bodyPr>
          <a:lstStyle/>
          <a:p>
            <a:pPr indent="0" lvl="0" marL="181182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67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learning rate</a:t>
            </a:r>
            <a:endParaRPr sz="1867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2" name="Google Shape;322;p16"/>
          <p:cNvSpPr/>
          <p:nvPr/>
        </p:nvSpPr>
        <p:spPr>
          <a:xfrm>
            <a:off x="9748866" y="4296881"/>
            <a:ext cx="1490133" cy="566420"/>
          </a:xfrm>
          <a:custGeom>
            <a:rect b="b" l="l" r="r" t="t"/>
            <a:pathLst>
              <a:path extrusionOk="0" h="424814" w="1117600">
                <a:moveTo>
                  <a:pt x="0" y="212100"/>
                </a:moveTo>
                <a:lnTo>
                  <a:pt x="3759" y="187364"/>
                </a:lnTo>
                <a:lnTo>
                  <a:pt x="14756" y="163467"/>
                </a:lnTo>
                <a:lnTo>
                  <a:pt x="56792" y="118823"/>
                </a:lnTo>
                <a:lnTo>
                  <a:pt x="122751" y="79442"/>
                </a:lnTo>
                <a:lnTo>
                  <a:pt x="163654" y="62122"/>
                </a:lnTo>
                <a:lnTo>
                  <a:pt x="209280" y="46595"/>
                </a:lnTo>
                <a:lnTo>
                  <a:pt x="259210" y="33021"/>
                </a:lnTo>
                <a:lnTo>
                  <a:pt x="313025" y="21558"/>
                </a:lnTo>
                <a:lnTo>
                  <a:pt x="370306" y="12365"/>
                </a:lnTo>
                <a:lnTo>
                  <a:pt x="430633" y="5601"/>
                </a:lnTo>
                <a:lnTo>
                  <a:pt x="493587" y="1426"/>
                </a:lnTo>
                <a:lnTo>
                  <a:pt x="558749" y="0"/>
                </a:lnTo>
                <a:lnTo>
                  <a:pt x="623912" y="1426"/>
                </a:lnTo>
                <a:lnTo>
                  <a:pt x="686866" y="5601"/>
                </a:lnTo>
                <a:lnTo>
                  <a:pt x="747193" y="12365"/>
                </a:lnTo>
                <a:lnTo>
                  <a:pt x="804474" y="21558"/>
                </a:lnTo>
                <a:lnTo>
                  <a:pt x="858289" y="33021"/>
                </a:lnTo>
                <a:lnTo>
                  <a:pt x="908219" y="46595"/>
                </a:lnTo>
                <a:lnTo>
                  <a:pt x="953845" y="62122"/>
                </a:lnTo>
                <a:lnTo>
                  <a:pt x="994748" y="79442"/>
                </a:lnTo>
                <a:lnTo>
                  <a:pt x="1030509" y="98395"/>
                </a:lnTo>
                <a:lnTo>
                  <a:pt x="1084925" y="140567"/>
                </a:lnTo>
                <a:lnTo>
                  <a:pt x="1113740" y="187364"/>
                </a:lnTo>
                <a:lnTo>
                  <a:pt x="1117499" y="212100"/>
                </a:lnTo>
                <a:lnTo>
                  <a:pt x="1102743" y="260732"/>
                </a:lnTo>
                <a:lnTo>
                  <a:pt x="1060707" y="305376"/>
                </a:lnTo>
                <a:lnTo>
                  <a:pt x="994748" y="344757"/>
                </a:lnTo>
                <a:lnTo>
                  <a:pt x="953845" y="362077"/>
                </a:lnTo>
                <a:lnTo>
                  <a:pt x="908219" y="377604"/>
                </a:lnTo>
                <a:lnTo>
                  <a:pt x="858289" y="391178"/>
                </a:lnTo>
                <a:lnTo>
                  <a:pt x="804474" y="402642"/>
                </a:lnTo>
                <a:lnTo>
                  <a:pt x="747193" y="411835"/>
                </a:lnTo>
                <a:lnTo>
                  <a:pt x="686866" y="418598"/>
                </a:lnTo>
                <a:lnTo>
                  <a:pt x="623912" y="422773"/>
                </a:lnTo>
                <a:lnTo>
                  <a:pt x="558749" y="424200"/>
                </a:lnTo>
                <a:lnTo>
                  <a:pt x="493587" y="422773"/>
                </a:lnTo>
                <a:lnTo>
                  <a:pt x="430633" y="418598"/>
                </a:lnTo>
                <a:lnTo>
                  <a:pt x="370306" y="411835"/>
                </a:lnTo>
                <a:lnTo>
                  <a:pt x="313025" y="402642"/>
                </a:lnTo>
                <a:lnTo>
                  <a:pt x="259210" y="391178"/>
                </a:lnTo>
                <a:lnTo>
                  <a:pt x="209280" y="377604"/>
                </a:lnTo>
                <a:lnTo>
                  <a:pt x="163654" y="362077"/>
                </a:lnTo>
                <a:lnTo>
                  <a:pt x="122751" y="344757"/>
                </a:lnTo>
                <a:lnTo>
                  <a:pt x="86990" y="325804"/>
                </a:lnTo>
                <a:lnTo>
                  <a:pt x="32574" y="283632"/>
                </a:lnTo>
                <a:lnTo>
                  <a:pt x="3759" y="236835"/>
                </a:lnTo>
                <a:lnTo>
                  <a:pt x="0" y="2121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3" name="Google Shape;323;p16"/>
          <p:cNvSpPr txBox="1"/>
          <p:nvPr/>
        </p:nvSpPr>
        <p:spPr>
          <a:xfrm>
            <a:off x="10338567" y="4413565"/>
            <a:ext cx="310727" cy="30442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67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−=</a:t>
            </a:r>
            <a:endParaRPr sz="1867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24" name="Google Shape;324;p16"/>
          <p:cNvGrpSpPr/>
          <p:nvPr/>
        </p:nvGrpSpPr>
        <p:grpSpPr>
          <a:xfrm>
            <a:off x="2567834" y="4296881"/>
            <a:ext cx="7156582" cy="1195908"/>
            <a:chOff x="1925875" y="3222660"/>
            <a:chExt cx="5367437" cy="896931"/>
          </a:xfrm>
        </p:grpSpPr>
        <p:sp>
          <p:nvSpPr>
            <p:cNvPr id="325" name="Google Shape;325;p16"/>
            <p:cNvSpPr/>
            <p:nvPr/>
          </p:nvSpPr>
          <p:spPr>
            <a:xfrm>
              <a:off x="1925875" y="3674457"/>
              <a:ext cx="3834765" cy="445134"/>
            </a:xfrm>
            <a:custGeom>
              <a:rect b="b" l="l" r="r" t="t"/>
              <a:pathLst>
                <a:path extrusionOk="0" h="445135" w="3834765">
                  <a:moveTo>
                    <a:pt x="0" y="445017"/>
                  </a:moveTo>
                  <a:lnTo>
                    <a:pt x="55267" y="444946"/>
                  </a:lnTo>
                  <a:lnTo>
                    <a:pt x="110525" y="444733"/>
                  </a:lnTo>
                  <a:lnTo>
                    <a:pt x="165763" y="444381"/>
                  </a:lnTo>
                  <a:lnTo>
                    <a:pt x="220972" y="443889"/>
                  </a:lnTo>
                  <a:lnTo>
                    <a:pt x="276141" y="443261"/>
                  </a:lnTo>
                  <a:lnTo>
                    <a:pt x="331261" y="442496"/>
                  </a:lnTo>
                  <a:lnTo>
                    <a:pt x="386322" y="441597"/>
                  </a:lnTo>
                  <a:lnTo>
                    <a:pt x="441315" y="440564"/>
                  </a:lnTo>
                  <a:lnTo>
                    <a:pt x="496228" y="439400"/>
                  </a:lnTo>
                  <a:lnTo>
                    <a:pt x="551053" y="438105"/>
                  </a:lnTo>
                  <a:lnTo>
                    <a:pt x="605780" y="436680"/>
                  </a:lnTo>
                  <a:lnTo>
                    <a:pt x="660398" y="435128"/>
                  </a:lnTo>
                  <a:lnTo>
                    <a:pt x="714899" y="433449"/>
                  </a:lnTo>
                  <a:lnTo>
                    <a:pt x="769271" y="431645"/>
                  </a:lnTo>
                  <a:lnTo>
                    <a:pt x="823506" y="429716"/>
                  </a:lnTo>
                  <a:lnTo>
                    <a:pt x="877593" y="427666"/>
                  </a:lnTo>
                  <a:lnTo>
                    <a:pt x="931523" y="425494"/>
                  </a:lnTo>
                  <a:lnTo>
                    <a:pt x="985285" y="423202"/>
                  </a:lnTo>
                  <a:lnTo>
                    <a:pt x="1038871" y="420792"/>
                  </a:lnTo>
                  <a:lnTo>
                    <a:pt x="1092269" y="418265"/>
                  </a:lnTo>
                  <a:lnTo>
                    <a:pt x="1145471" y="415622"/>
                  </a:lnTo>
                  <a:lnTo>
                    <a:pt x="1198466" y="412864"/>
                  </a:lnTo>
                  <a:lnTo>
                    <a:pt x="1251245" y="409994"/>
                  </a:lnTo>
                  <a:lnTo>
                    <a:pt x="1303797" y="407011"/>
                  </a:lnTo>
                  <a:lnTo>
                    <a:pt x="1356113" y="403918"/>
                  </a:lnTo>
                  <a:lnTo>
                    <a:pt x="1408184" y="400716"/>
                  </a:lnTo>
                  <a:lnTo>
                    <a:pt x="1459998" y="397407"/>
                  </a:lnTo>
                  <a:lnTo>
                    <a:pt x="1511547" y="393991"/>
                  </a:lnTo>
                  <a:lnTo>
                    <a:pt x="1562821" y="390469"/>
                  </a:lnTo>
                  <a:lnTo>
                    <a:pt x="1613809" y="386845"/>
                  </a:lnTo>
                  <a:lnTo>
                    <a:pt x="1664502" y="383118"/>
                  </a:lnTo>
                  <a:lnTo>
                    <a:pt x="1714890" y="379289"/>
                  </a:lnTo>
                  <a:lnTo>
                    <a:pt x="1764964" y="375362"/>
                  </a:lnTo>
                  <a:lnTo>
                    <a:pt x="1814712" y="371336"/>
                  </a:lnTo>
                  <a:lnTo>
                    <a:pt x="1864126" y="367213"/>
                  </a:lnTo>
                  <a:lnTo>
                    <a:pt x="1913196" y="362994"/>
                  </a:lnTo>
                  <a:lnTo>
                    <a:pt x="1961912" y="358681"/>
                  </a:lnTo>
                  <a:lnTo>
                    <a:pt x="2010263" y="354275"/>
                  </a:lnTo>
                  <a:lnTo>
                    <a:pt x="2058241" y="349778"/>
                  </a:lnTo>
                  <a:lnTo>
                    <a:pt x="2105835" y="345190"/>
                  </a:lnTo>
                  <a:lnTo>
                    <a:pt x="2153036" y="340514"/>
                  </a:lnTo>
                  <a:lnTo>
                    <a:pt x="2199833" y="335750"/>
                  </a:lnTo>
                  <a:lnTo>
                    <a:pt x="2246217" y="330900"/>
                  </a:lnTo>
                  <a:lnTo>
                    <a:pt x="2292178" y="325965"/>
                  </a:lnTo>
                  <a:lnTo>
                    <a:pt x="2337707" y="320946"/>
                  </a:lnTo>
                  <a:lnTo>
                    <a:pt x="2382792" y="315846"/>
                  </a:lnTo>
                  <a:lnTo>
                    <a:pt x="2427425" y="310664"/>
                  </a:lnTo>
                  <a:lnTo>
                    <a:pt x="2471596" y="305403"/>
                  </a:lnTo>
                  <a:lnTo>
                    <a:pt x="2515294" y="300064"/>
                  </a:lnTo>
                  <a:lnTo>
                    <a:pt x="2558510" y="294649"/>
                  </a:lnTo>
                  <a:lnTo>
                    <a:pt x="2601235" y="289158"/>
                  </a:lnTo>
                  <a:lnTo>
                    <a:pt x="2643457" y="283592"/>
                  </a:lnTo>
                  <a:lnTo>
                    <a:pt x="2685168" y="277954"/>
                  </a:lnTo>
                  <a:lnTo>
                    <a:pt x="2745624" y="269525"/>
                  </a:lnTo>
                  <a:lnTo>
                    <a:pt x="2804919" y="260945"/>
                  </a:lnTo>
                  <a:lnTo>
                    <a:pt x="2863021" y="252218"/>
                  </a:lnTo>
                  <a:lnTo>
                    <a:pt x="2919899" y="243350"/>
                  </a:lnTo>
                  <a:lnTo>
                    <a:pt x="2975520" y="234345"/>
                  </a:lnTo>
                  <a:lnTo>
                    <a:pt x="3029855" y="225206"/>
                  </a:lnTo>
                  <a:lnTo>
                    <a:pt x="3082872" y="215938"/>
                  </a:lnTo>
                  <a:lnTo>
                    <a:pt x="3134538" y="206546"/>
                  </a:lnTo>
                  <a:lnTo>
                    <a:pt x="3184823" y="197034"/>
                  </a:lnTo>
                  <a:lnTo>
                    <a:pt x="3233696" y="187405"/>
                  </a:lnTo>
                  <a:lnTo>
                    <a:pt x="3281124" y="177665"/>
                  </a:lnTo>
                  <a:lnTo>
                    <a:pt x="3327077" y="167817"/>
                  </a:lnTo>
                  <a:lnTo>
                    <a:pt x="3371524" y="157866"/>
                  </a:lnTo>
                  <a:lnTo>
                    <a:pt x="3414432" y="147817"/>
                  </a:lnTo>
                  <a:lnTo>
                    <a:pt x="3455770" y="137672"/>
                  </a:lnTo>
                  <a:lnTo>
                    <a:pt x="3495507" y="127438"/>
                  </a:lnTo>
                  <a:lnTo>
                    <a:pt x="3533612" y="117118"/>
                  </a:lnTo>
                  <a:lnTo>
                    <a:pt x="3631355" y="87800"/>
                  </a:lnTo>
                  <a:lnTo>
                    <a:pt x="3686980" y="68659"/>
                  </a:lnTo>
                  <a:lnTo>
                    <a:pt x="3736747" y="49317"/>
                  </a:lnTo>
                  <a:lnTo>
                    <a:pt x="3780473" y="29800"/>
                  </a:lnTo>
                  <a:lnTo>
                    <a:pt x="3817974" y="10132"/>
                  </a:lnTo>
                  <a:lnTo>
                    <a:pt x="3833358" y="868"/>
                  </a:lnTo>
                  <a:lnTo>
                    <a:pt x="3834710" y="0"/>
                  </a:lnTo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326" name="Google Shape;326;p16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5726399" y="3597176"/>
              <a:ext cx="97403" cy="10634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27" name="Google Shape;327;p16"/>
            <p:cNvSpPr/>
            <p:nvPr/>
          </p:nvSpPr>
          <p:spPr>
            <a:xfrm>
              <a:off x="6785437" y="3434760"/>
              <a:ext cx="412115" cy="635"/>
            </a:xfrm>
            <a:custGeom>
              <a:rect b="b" l="l" r="r" t="t"/>
              <a:pathLst>
                <a:path extrusionOk="0" h="635" w="412115">
                  <a:moveTo>
                    <a:pt x="0" y="0"/>
                  </a:moveTo>
                  <a:lnTo>
                    <a:pt x="71564" y="16"/>
                  </a:lnTo>
                  <a:lnTo>
                    <a:pt x="130500" y="62"/>
                  </a:lnTo>
                  <a:lnTo>
                    <a:pt x="179964" y="129"/>
                  </a:lnTo>
                  <a:lnTo>
                    <a:pt x="223113" y="211"/>
                  </a:lnTo>
                  <a:lnTo>
                    <a:pt x="263105" y="299"/>
                  </a:lnTo>
                  <a:lnTo>
                    <a:pt x="287899" y="355"/>
                  </a:lnTo>
                  <a:lnTo>
                    <a:pt x="313464" y="410"/>
                  </a:lnTo>
                  <a:lnTo>
                    <a:pt x="340570" y="460"/>
                  </a:lnTo>
                  <a:lnTo>
                    <a:pt x="369988" y="506"/>
                  </a:lnTo>
                  <a:lnTo>
                    <a:pt x="411899" y="547"/>
                  </a:lnTo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328" name="Google Shape;328;p16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7187798" y="3394317"/>
              <a:ext cx="105514" cy="8198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29" name="Google Shape;329;p16"/>
            <p:cNvSpPr/>
            <p:nvPr/>
          </p:nvSpPr>
          <p:spPr>
            <a:xfrm>
              <a:off x="4024200" y="3222660"/>
              <a:ext cx="1117600" cy="424815"/>
            </a:xfrm>
            <a:custGeom>
              <a:rect b="b" l="l" r="r" t="t"/>
              <a:pathLst>
                <a:path extrusionOk="0" h="424814" w="1117600">
                  <a:moveTo>
                    <a:pt x="0" y="212100"/>
                  </a:moveTo>
                  <a:lnTo>
                    <a:pt x="3759" y="187364"/>
                  </a:lnTo>
                  <a:lnTo>
                    <a:pt x="14756" y="163467"/>
                  </a:lnTo>
                  <a:lnTo>
                    <a:pt x="56792" y="118823"/>
                  </a:lnTo>
                  <a:lnTo>
                    <a:pt x="122751" y="79442"/>
                  </a:lnTo>
                  <a:lnTo>
                    <a:pt x="163654" y="62122"/>
                  </a:lnTo>
                  <a:lnTo>
                    <a:pt x="209280" y="46595"/>
                  </a:lnTo>
                  <a:lnTo>
                    <a:pt x="259210" y="33021"/>
                  </a:lnTo>
                  <a:lnTo>
                    <a:pt x="313025" y="21558"/>
                  </a:lnTo>
                  <a:lnTo>
                    <a:pt x="370306" y="12365"/>
                  </a:lnTo>
                  <a:lnTo>
                    <a:pt x="430633" y="5601"/>
                  </a:lnTo>
                  <a:lnTo>
                    <a:pt x="493587" y="1426"/>
                  </a:lnTo>
                  <a:lnTo>
                    <a:pt x="558749" y="0"/>
                  </a:lnTo>
                  <a:lnTo>
                    <a:pt x="623912" y="1426"/>
                  </a:lnTo>
                  <a:lnTo>
                    <a:pt x="686866" y="5601"/>
                  </a:lnTo>
                  <a:lnTo>
                    <a:pt x="747193" y="12365"/>
                  </a:lnTo>
                  <a:lnTo>
                    <a:pt x="804474" y="21558"/>
                  </a:lnTo>
                  <a:lnTo>
                    <a:pt x="858289" y="33021"/>
                  </a:lnTo>
                  <a:lnTo>
                    <a:pt x="908219" y="46595"/>
                  </a:lnTo>
                  <a:lnTo>
                    <a:pt x="953845" y="62122"/>
                  </a:lnTo>
                  <a:lnTo>
                    <a:pt x="994748" y="79442"/>
                  </a:lnTo>
                  <a:lnTo>
                    <a:pt x="1030509" y="98395"/>
                  </a:lnTo>
                  <a:lnTo>
                    <a:pt x="1084925" y="140567"/>
                  </a:lnTo>
                  <a:lnTo>
                    <a:pt x="1113740" y="187364"/>
                  </a:lnTo>
                  <a:lnTo>
                    <a:pt x="1117499" y="212100"/>
                  </a:lnTo>
                  <a:lnTo>
                    <a:pt x="1102743" y="260732"/>
                  </a:lnTo>
                  <a:lnTo>
                    <a:pt x="1060707" y="305376"/>
                  </a:lnTo>
                  <a:lnTo>
                    <a:pt x="994748" y="344757"/>
                  </a:lnTo>
                  <a:lnTo>
                    <a:pt x="953845" y="362077"/>
                  </a:lnTo>
                  <a:lnTo>
                    <a:pt x="908219" y="377604"/>
                  </a:lnTo>
                  <a:lnTo>
                    <a:pt x="858289" y="391178"/>
                  </a:lnTo>
                  <a:lnTo>
                    <a:pt x="804474" y="402642"/>
                  </a:lnTo>
                  <a:lnTo>
                    <a:pt x="747193" y="411835"/>
                  </a:lnTo>
                  <a:lnTo>
                    <a:pt x="686866" y="418598"/>
                  </a:lnTo>
                  <a:lnTo>
                    <a:pt x="623912" y="422773"/>
                  </a:lnTo>
                  <a:lnTo>
                    <a:pt x="558749" y="424200"/>
                  </a:lnTo>
                  <a:lnTo>
                    <a:pt x="493587" y="422773"/>
                  </a:lnTo>
                  <a:lnTo>
                    <a:pt x="430633" y="418598"/>
                  </a:lnTo>
                  <a:lnTo>
                    <a:pt x="370306" y="411835"/>
                  </a:lnTo>
                  <a:lnTo>
                    <a:pt x="313025" y="402642"/>
                  </a:lnTo>
                  <a:lnTo>
                    <a:pt x="259210" y="391178"/>
                  </a:lnTo>
                  <a:lnTo>
                    <a:pt x="209280" y="377604"/>
                  </a:lnTo>
                  <a:lnTo>
                    <a:pt x="163654" y="362077"/>
                  </a:lnTo>
                  <a:lnTo>
                    <a:pt x="122751" y="344757"/>
                  </a:lnTo>
                  <a:lnTo>
                    <a:pt x="86990" y="325804"/>
                  </a:lnTo>
                  <a:lnTo>
                    <a:pt x="32574" y="283632"/>
                  </a:lnTo>
                  <a:lnTo>
                    <a:pt x="3759" y="236835"/>
                  </a:lnTo>
                  <a:lnTo>
                    <a:pt x="0" y="212100"/>
                  </a:lnTo>
                  <a:close/>
                </a:path>
              </a:pathLst>
            </a:custGeom>
            <a:noFill/>
            <a:ln cap="flat" cmpd="sng" w="19025">
              <a:solidFill>
                <a:srgbClr val="DEDED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30" name="Google Shape;330;p16"/>
          <p:cNvSpPr txBox="1"/>
          <p:nvPr/>
        </p:nvSpPr>
        <p:spPr>
          <a:xfrm>
            <a:off x="5856559" y="4413565"/>
            <a:ext cx="508847" cy="30442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67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grad</a:t>
            </a:r>
            <a:endParaRPr sz="1867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31" name="Google Shape;331;p16"/>
          <p:cNvGrpSpPr/>
          <p:nvPr/>
        </p:nvGrpSpPr>
        <p:grpSpPr>
          <a:xfrm>
            <a:off x="1747539" y="3056899"/>
            <a:ext cx="8747048" cy="1578166"/>
            <a:chOff x="1310654" y="2292674"/>
            <a:chExt cx="6560286" cy="1183624"/>
          </a:xfrm>
        </p:grpSpPr>
        <p:sp>
          <p:nvSpPr>
            <p:cNvPr id="332" name="Google Shape;332;p16"/>
            <p:cNvSpPr/>
            <p:nvPr/>
          </p:nvSpPr>
          <p:spPr>
            <a:xfrm>
              <a:off x="5141699" y="3434760"/>
              <a:ext cx="412115" cy="635"/>
            </a:xfrm>
            <a:custGeom>
              <a:rect b="b" l="l" r="r" t="t"/>
              <a:pathLst>
                <a:path extrusionOk="0" h="635" w="412114">
                  <a:moveTo>
                    <a:pt x="0" y="0"/>
                  </a:moveTo>
                  <a:lnTo>
                    <a:pt x="71569" y="16"/>
                  </a:lnTo>
                  <a:lnTo>
                    <a:pt x="130509" y="62"/>
                  </a:lnTo>
                  <a:lnTo>
                    <a:pt x="179977" y="129"/>
                  </a:lnTo>
                  <a:lnTo>
                    <a:pt x="223128" y="211"/>
                  </a:lnTo>
                  <a:lnTo>
                    <a:pt x="263120" y="299"/>
                  </a:lnTo>
                  <a:lnTo>
                    <a:pt x="287914" y="355"/>
                  </a:lnTo>
                  <a:lnTo>
                    <a:pt x="313478" y="410"/>
                  </a:lnTo>
                  <a:lnTo>
                    <a:pt x="340582" y="460"/>
                  </a:lnTo>
                  <a:lnTo>
                    <a:pt x="369998" y="506"/>
                  </a:lnTo>
                  <a:lnTo>
                    <a:pt x="411899" y="547"/>
                  </a:lnTo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333" name="Google Shape;333;p16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5544060" y="3394317"/>
              <a:ext cx="105515" cy="8198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34" name="Google Shape;334;p16"/>
            <p:cNvSpPr/>
            <p:nvPr/>
          </p:nvSpPr>
          <p:spPr>
            <a:xfrm>
              <a:off x="1854224" y="2750024"/>
              <a:ext cx="5539740" cy="455295"/>
            </a:xfrm>
            <a:custGeom>
              <a:rect b="b" l="l" r="r" t="t"/>
              <a:pathLst>
                <a:path extrusionOk="0" h="455294" w="5539740">
                  <a:moveTo>
                    <a:pt x="0" y="0"/>
                  </a:moveTo>
                  <a:lnTo>
                    <a:pt x="55470" y="34"/>
                  </a:lnTo>
                  <a:lnTo>
                    <a:pt x="110936" y="138"/>
                  </a:lnTo>
                  <a:lnTo>
                    <a:pt x="166392" y="310"/>
                  </a:lnTo>
                  <a:lnTo>
                    <a:pt x="221834" y="550"/>
                  </a:lnTo>
                  <a:lnTo>
                    <a:pt x="277256" y="858"/>
                  </a:lnTo>
                  <a:lnTo>
                    <a:pt x="332655" y="1233"/>
                  </a:lnTo>
                  <a:lnTo>
                    <a:pt x="388025" y="1675"/>
                  </a:lnTo>
                  <a:lnTo>
                    <a:pt x="443361" y="2183"/>
                  </a:lnTo>
                  <a:lnTo>
                    <a:pt x="498659" y="2757"/>
                  </a:lnTo>
                  <a:lnTo>
                    <a:pt x="553913" y="3396"/>
                  </a:lnTo>
                  <a:lnTo>
                    <a:pt x="609119" y="4100"/>
                  </a:lnTo>
                  <a:lnTo>
                    <a:pt x="664273" y="4869"/>
                  </a:lnTo>
                  <a:lnTo>
                    <a:pt x="719369" y="5701"/>
                  </a:lnTo>
                  <a:lnTo>
                    <a:pt x="774403" y="6597"/>
                  </a:lnTo>
                  <a:lnTo>
                    <a:pt x="829369" y="7556"/>
                  </a:lnTo>
                  <a:lnTo>
                    <a:pt x="884264" y="8578"/>
                  </a:lnTo>
                  <a:lnTo>
                    <a:pt x="939081" y="9662"/>
                  </a:lnTo>
                  <a:lnTo>
                    <a:pt x="993817" y="10807"/>
                  </a:lnTo>
                  <a:lnTo>
                    <a:pt x="1048466" y="12014"/>
                  </a:lnTo>
                  <a:lnTo>
                    <a:pt x="1103025" y="13281"/>
                  </a:lnTo>
                  <a:lnTo>
                    <a:pt x="1157487" y="14609"/>
                  </a:lnTo>
                  <a:lnTo>
                    <a:pt x="1211848" y="15997"/>
                  </a:lnTo>
                  <a:lnTo>
                    <a:pt x="1266104" y="17444"/>
                  </a:lnTo>
                  <a:lnTo>
                    <a:pt x="1320249" y="18950"/>
                  </a:lnTo>
                  <a:lnTo>
                    <a:pt x="1374279" y="20514"/>
                  </a:lnTo>
                  <a:lnTo>
                    <a:pt x="1428189" y="22137"/>
                  </a:lnTo>
                  <a:lnTo>
                    <a:pt x="1481974" y="23817"/>
                  </a:lnTo>
                  <a:lnTo>
                    <a:pt x="1535630" y="25554"/>
                  </a:lnTo>
                  <a:lnTo>
                    <a:pt x="1589151" y="27348"/>
                  </a:lnTo>
                  <a:lnTo>
                    <a:pt x="1642532" y="29198"/>
                  </a:lnTo>
                  <a:lnTo>
                    <a:pt x="1695770" y="31104"/>
                  </a:lnTo>
                  <a:lnTo>
                    <a:pt x="1748859" y="33065"/>
                  </a:lnTo>
                  <a:lnTo>
                    <a:pt x="1801794" y="35081"/>
                  </a:lnTo>
                  <a:lnTo>
                    <a:pt x="1854571" y="37151"/>
                  </a:lnTo>
                  <a:lnTo>
                    <a:pt x="1907184" y="39276"/>
                  </a:lnTo>
                  <a:lnTo>
                    <a:pt x="1959630" y="41453"/>
                  </a:lnTo>
                  <a:lnTo>
                    <a:pt x="2011902" y="43684"/>
                  </a:lnTo>
                  <a:lnTo>
                    <a:pt x="2063997" y="45967"/>
                  </a:lnTo>
                  <a:lnTo>
                    <a:pt x="2115910" y="48303"/>
                  </a:lnTo>
                  <a:lnTo>
                    <a:pt x="2167635" y="50690"/>
                  </a:lnTo>
                  <a:lnTo>
                    <a:pt x="2219168" y="53128"/>
                  </a:lnTo>
                  <a:lnTo>
                    <a:pt x="2270504" y="55617"/>
                  </a:lnTo>
                  <a:lnTo>
                    <a:pt x="2321638" y="58156"/>
                  </a:lnTo>
                  <a:lnTo>
                    <a:pt x="2372566" y="60745"/>
                  </a:lnTo>
                  <a:lnTo>
                    <a:pt x="2423283" y="63383"/>
                  </a:lnTo>
                  <a:lnTo>
                    <a:pt x="2473784" y="66071"/>
                  </a:lnTo>
                  <a:lnTo>
                    <a:pt x="2524063" y="68806"/>
                  </a:lnTo>
                  <a:lnTo>
                    <a:pt x="2574117" y="71590"/>
                  </a:lnTo>
                  <a:lnTo>
                    <a:pt x="2623941" y="74421"/>
                  </a:lnTo>
                  <a:lnTo>
                    <a:pt x="2673529" y="77299"/>
                  </a:lnTo>
                  <a:lnTo>
                    <a:pt x="2722877" y="80224"/>
                  </a:lnTo>
                  <a:lnTo>
                    <a:pt x="2771981" y="83195"/>
                  </a:lnTo>
                  <a:lnTo>
                    <a:pt x="2820834" y="86212"/>
                  </a:lnTo>
                  <a:lnTo>
                    <a:pt x="2869433" y="89274"/>
                  </a:lnTo>
                  <a:lnTo>
                    <a:pt x="2917773" y="92380"/>
                  </a:lnTo>
                  <a:lnTo>
                    <a:pt x="2965849" y="95531"/>
                  </a:lnTo>
                  <a:lnTo>
                    <a:pt x="3013656" y="98726"/>
                  </a:lnTo>
                  <a:lnTo>
                    <a:pt x="3061189" y="101964"/>
                  </a:lnTo>
                  <a:lnTo>
                    <a:pt x="3108443" y="105246"/>
                  </a:lnTo>
                  <a:lnTo>
                    <a:pt x="3155415" y="108569"/>
                  </a:lnTo>
                  <a:lnTo>
                    <a:pt x="3202098" y="111935"/>
                  </a:lnTo>
                  <a:lnTo>
                    <a:pt x="3248488" y="115343"/>
                  </a:lnTo>
                  <a:lnTo>
                    <a:pt x="3294580" y="118791"/>
                  </a:lnTo>
                  <a:lnTo>
                    <a:pt x="3340370" y="122280"/>
                  </a:lnTo>
                  <a:lnTo>
                    <a:pt x="3385853" y="125810"/>
                  </a:lnTo>
                  <a:lnTo>
                    <a:pt x="3431024" y="129379"/>
                  </a:lnTo>
                  <a:lnTo>
                    <a:pt x="3475877" y="132987"/>
                  </a:lnTo>
                  <a:lnTo>
                    <a:pt x="3520409" y="136634"/>
                  </a:lnTo>
                  <a:lnTo>
                    <a:pt x="3564614" y="140320"/>
                  </a:lnTo>
                  <a:lnTo>
                    <a:pt x="3608488" y="144044"/>
                  </a:lnTo>
                  <a:lnTo>
                    <a:pt x="3652026" y="147805"/>
                  </a:lnTo>
                  <a:lnTo>
                    <a:pt x="3695223" y="151603"/>
                  </a:lnTo>
                  <a:lnTo>
                    <a:pt x="3738074" y="155437"/>
                  </a:lnTo>
                  <a:lnTo>
                    <a:pt x="3780575" y="159308"/>
                  </a:lnTo>
                  <a:lnTo>
                    <a:pt x="3822721" y="163214"/>
                  </a:lnTo>
                  <a:lnTo>
                    <a:pt x="3864506" y="167156"/>
                  </a:lnTo>
                  <a:lnTo>
                    <a:pt x="3927319" y="173213"/>
                  </a:lnTo>
                  <a:lnTo>
                    <a:pt x="3989272" y="179349"/>
                  </a:lnTo>
                  <a:lnTo>
                    <a:pt x="4050348" y="185562"/>
                  </a:lnTo>
                  <a:lnTo>
                    <a:pt x="4110530" y="191851"/>
                  </a:lnTo>
                  <a:lnTo>
                    <a:pt x="4169802" y="198213"/>
                  </a:lnTo>
                  <a:lnTo>
                    <a:pt x="4228146" y="204648"/>
                  </a:lnTo>
                  <a:lnTo>
                    <a:pt x="4285546" y="211153"/>
                  </a:lnTo>
                  <a:lnTo>
                    <a:pt x="4341984" y="217727"/>
                  </a:lnTo>
                  <a:lnTo>
                    <a:pt x="4397445" y="224369"/>
                  </a:lnTo>
                  <a:lnTo>
                    <a:pt x="4451911" y="231076"/>
                  </a:lnTo>
                  <a:lnTo>
                    <a:pt x="4505364" y="237848"/>
                  </a:lnTo>
                  <a:lnTo>
                    <a:pt x="4557790" y="244682"/>
                  </a:lnTo>
                  <a:lnTo>
                    <a:pt x="4609169" y="251577"/>
                  </a:lnTo>
                  <a:lnTo>
                    <a:pt x="4659487" y="258532"/>
                  </a:lnTo>
                  <a:lnTo>
                    <a:pt x="4708725" y="265544"/>
                  </a:lnTo>
                  <a:lnTo>
                    <a:pt x="4756867" y="272612"/>
                  </a:lnTo>
                  <a:lnTo>
                    <a:pt x="4803895" y="279735"/>
                  </a:lnTo>
                  <a:lnTo>
                    <a:pt x="4849795" y="286911"/>
                  </a:lnTo>
                  <a:lnTo>
                    <a:pt x="4894547" y="294139"/>
                  </a:lnTo>
                  <a:lnTo>
                    <a:pt x="4938136" y="301416"/>
                  </a:lnTo>
                  <a:lnTo>
                    <a:pt x="4980544" y="308741"/>
                  </a:lnTo>
                  <a:lnTo>
                    <a:pt x="5021755" y="316113"/>
                  </a:lnTo>
                  <a:lnTo>
                    <a:pt x="5061752" y="323529"/>
                  </a:lnTo>
                  <a:lnTo>
                    <a:pt x="5100518" y="330989"/>
                  </a:lnTo>
                  <a:lnTo>
                    <a:pt x="5138036" y="338491"/>
                  </a:lnTo>
                  <a:lnTo>
                    <a:pt x="5201876" y="351986"/>
                  </a:lnTo>
                  <a:lnTo>
                    <a:pt x="5261587" y="365599"/>
                  </a:lnTo>
                  <a:lnTo>
                    <a:pt x="5317073" y="379322"/>
                  </a:lnTo>
                  <a:lnTo>
                    <a:pt x="5368237" y="393146"/>
                  </a:lnTo>
                  <a:lnTo>
                    <a:pt x="5414985" y="407061"/>
                  </a:lnTo>
                  <a:lnTo>
                    <a:pt x="5457219" y="421058"/>
                  </a:lnTo>
                  <a:lnTo>
                    <a:pt x="5494844" y="435128"/>
                  </a:lnTo>
                  <a:lnTo>
                    <a:pt x="5532838" y="451623"/>
                  </a:lnTo>
                  <a:lnTo>
                    <a:pt x="5537072" y="453691"/>
                  </a:lnTo>
                  <a:lnTo>
                    <a:pt x="5539475" y="454887"/>
                  </a:lnTo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335" name="Google Shape;335;p16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7362149" y="3172917"/>
              <a:ext cx="102813" cy="10203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36" name="Google Shape;336;p16"/>
            <p:cNvSpPr/>
            <p:nvPr/>
          </p:nvSpPr>
          <p:spPr>
            <a:xfrm>
              <a:off x="1396480" y="2292674"/>
              <a:ext cx="6474460" cy="930275"/>
            </a:xfrm>
            <a:custGeom>
              <a:rect b="b" l="l" r="r" t="t"/>
              <a:pathLst>
                <a:path extrusionOk="0" h="930275" w="6474459">
                  <a:moveTo>
                    <a:pt x="6473919" y="929986"/>
                  </a:moveTo>
                  <a:lnTo>
                    <a:pt x="6466134" y="875863"/>
                  </a:lnTo>
                  <a:lnTo>
                    <a:pt x="6452490" y="840275"/>
                  </a:lnTo>
                  <a:lnTo>
                    <a:pt x="6432300" y="805108"/>
                  </a:lnTo>
                  <a:lnTo>
                    <a:pt x="6405751" y="770385"/>
                  </a:lnTo>
                  <a:lnTo>
                    <a:pt x="6373031" y="736129"/>
                  </a:lnTo>
                  <a:lnTo>
                    <a:pt x="6334326" y="702361"/>
                  </a:lnTo>
                  <a:lnTo>
                    <a:pt x="6289824" y="669105"/>
                  </a:lnTo>
                  <a:lnTo>
                    <a:pt x="6239712" y="636383"/>
                  </a:lnTo>
                  <a:lnTo>
                    <a:pt x="6184175" y="604217"/>
                  </a:lnTo>
                  <a:lnTo>
                    <a:pt x="6123403" y="572631"/>
                  </a:lnTo>
                  <a:lnTo>
                    <a:pt x="6057581" y="541645"/>
                  </a:lnTo>
                  <a:lnTo>
                    <a:pt x="5986896" y="511284"/>
                  </a:lnTo>
                  <a:lnTo>
                    <a:pt x="5949789" y="496344"/>
                  </a:lnTo>
                  <a:lnTo>
                    <a:pt x="5911537" y="481569"/>
                  </a:lnTo>
                  <a:lnTo>
                    <a:pt x="5872162" y="466961"/>
                  </a:lnTo>
                  <a:lnTo>
                    <a:pt x="5831688" y="452523"/>
                  </a:lnTo>
                  <a:lnTo>
                    <a:pt x="5790139" y="438258"/>
                  </a:lnTo>
                  <a:lnTo>
                    <a:pt x="5747539" y="424169"/>
                  </a:lnTo>
                  <a:lnTo>
                    <a:pt x="5703909" y="410258"/>
                  </a:lnTo>
                  <a:lnTo>
                    <a:pt x="5659275" y="396529"/>
                  </a:lnTo>
                  <a:lnTo>
                    <a:pt x="5613658" y="382983"/>
                  </a:lnTo>
                  <a:lnTo>
                    <a:pt x="5567083" y="369625"/>
                  </a:lnTo>
                  <a:lnTo>
                    <a:pt x="5519573" y="356456"/>
                  </a:lnTo>
                  <a:lnTo>
                    <a:pt x="5471152" y="343480"/>
                  </a:lnTo>
                  <a:lnTo>
                    <a:pt x="5421842" y="330699"/>
                  </a:lnTo>
                  <a:lnTo>
                    <a:pt x="5371667" y="318117"/>
                  </a:lnTo>
                  <a:lnTo>
                    <a:pt x="5320650" y="305735"/>
                  </a:lnTo>
                  <a:lnTo>
                    <a:pt x="5268815" y="293557"/>
                  </a:lnTo>
                  <a:lnTo>
                    <a:pt x="5216186" y="281586"/>
                  </a:lnTo>
                  <a:lnTo>
                    <a:pt x="5162785" y="269825"/>
                  </a:lnTo>
                  <a:lnTo>
                    <a:pt x="5108636" y="258275"/>
                  </a:lnTo>
                  <a:lnTo>
                    <a:pt x="5053762" y="246941"/>
                  </a:lnTo>
                  <a:lnTo>
                    <a:pt x="4998187" y="235825"/>
                  </a:lnTo>
                  <a:lnTo>
                    <a:pt x="4941934" y="224929"/>
                  </a:lnTo>
                  <a:lnTo>
                    <a:pt x="4885026" y="214257"/>
                  </a:lnTo>
                  <a:lnTo>
                    <a:pt x="4827487" y="203811"/>
                  </a:lnTo>
                  <a:lnTo>
                    <a:pt x="4769341" y="193594"/>
                  </a:lnTo>
                  <a:lnTo>
                    <a:pt x="4710610" y="183609"/>
                  </a:lnTo>
                  <a:lnTo>
                    <a:pt x="4651318" y="173859"/>
                  </a:lnTo>
                  <a:lnTo>
                    <a:pt x="4591488" y="164347"/>
                  </a:lnTo>
                  <a:lnTo>
                    <a:pt x="4531144" y="155075"/>
                  </a:lnTo>
                  <a:lnTo>
                    <a:pt x="4470309" y="146046"/>
                  </a:lnTo>
                  <a:lnTo>
                    <a:pt x="4409007" y="137264"/>
                  </a:lnTo>
                  <a:lnTo>
                    <a:pt x="4347260" y="128730"/>
                  </a:lnTo>
                  <a:lnTo>
                    <a:pt x="4285093" y="120447"/>
                  </a:lnTo>
                  <a:lnTo>
                    <a:pt x="4222528" y="112420"/>
                  </a:lnTo>
                  <a:lnTo>
                    <a:pt x="4159589" y="104649"/>
                  </a:lnTo>
                  <a:lnTo>
                    <a:pt x="4096300" y="97139"/>
                  </a:lnTo>
                  <a:lnTo>
                    <a:pt x="4032683" y="89891"/>
                  </a:lnTo>
                  <a:lnTo>
                    <a:pt x="3968762" y="82909"/>
                  </a:lnTo>
                  <a:lnTo>
                    <a:pt x="3904561" y="76196"/>
                  </a:lnTo>
                  <a:lnTo>
                    <a:pt x="3840102" y="69754"/>
                  </a:lnTo>
                  <a:lnTo>
                    <a:pt x="3775410" y="63586"/>
                  </a:lnTo>
                  <a:lnTo>
                    <a:pt x="3710508" y="57696"/>
                  </a:lnTo>
                  <a:lnTo>
                    <a:pt x="3645418" y="52085"/>
                  </a:lnTo>
                  <a:lnTo>
                    <a:pt x="3580165" y="46756"/>
                  </a:lnTo>
                  <a:lnTo>
                    <a:pt x="3514772" y="41713"/>
                  </a:lnTo>
                  <a:lnTo>
                    <a:pt x="3449261" y="36959"/>
                  </a:lnTo>
                  <a:lnTo>
                    <a:pt x="3383657" y="32495"/>
                  </a:lnTo>
                  <a:lnTo>
                    <a:pt x="3317983" y="28325"/>
                  </a:lnTo>
                  <a:lnTo>
                    <a:pt x="3252263" y="24452"/>
                  </a:lnTo>
                  <a:lnTo>
                    <a:pt x="3186519" y="20878"/>
                  </a:lnTo>
                  <a:lnTo>
                    <a:pt x="3131731" y="18130"/>
                  </a:lnTo>
                  <a:lnTo>
                    <a:pt x="3076957" y="15589"/>
                  </a:lnTo>
                  <a:lnTo>
                    <a:pt x="3022210" y="13252"/>
                  </a:lnTo>
                  <a:lnTo>
                    <a:pt x="2967503" y="11115"/>
                  </a:lnTo>
                  <a:lnTo>
                    <a:pt x="2912850" y="9177"/>
                  </a:lnTo>
                  <a:lnTo>
                    <a:pt x="2858266" y="7433"/>
                  </a:lnTo>
                  <a:lnTo>
                    <a:pt x="2803762" y="5880"/>
                  </a:lnTo>
                  <a:lnTo>
                    <a:pt x="2749353" y="4517"/>
                  </a:lnTo>
                  <a:lnTo>
                    <a:pt x="2695052" y="3339"/>
                  </a:lnTo>
                  <a:lnTo>
                    <a:pt x="2640873" y="2344"/>
                  </a:lnTo>
                  <a:lnTo>
                    <a:pt x="2586830" y="1528"/>
                  </a:lnTo>
                  <a:lnTo>
                    <a:pt x="2532935" y="889"/>
                  </a:lnTo>
                  <a:lnTo>
                    <a:pt x="2479202" y="423"/>
                  </a:lnTo>
                  <a:lnTo>
                    <a:pt x="2425646" y="127"/>
                  </a:lnTo>
                  <a:lnTo>
                    <a:pt x="2372278" y="0"/>
                  </a:lnTo>
                  <a:lnTo>
                    <a:pt x="2319114" y="36"/>
                  </a:lnTo>
                  <a:lnTo>
                    <a:pt x="2266166" y="234"/>
                  </a:lnTo>
                  <a:lnTo>
                    <a:pt x="2213448" y="590"/>
                  </a:lnTo>
                  <a:lnTo>
                    <a:pt x="2160974" y="1101"/>
                  </a:lnTo>
                  <a:lnTo>
                    <a:pt x="2108757" y="1765"/>
                  </a:lnTo>
                  <a:lnTo>
                    <a:pt x="2056810" y="2578"/>
                  </a:lnTo>
                  <a:lnTo>
                    <a:pt x="2005147" y="3537"/>
                  </a:lnTo>
                  <a:lnTo>
                    <a:pt x="1953782" y="4639"/>
                  </a:lnTo>
                  <a:lnTo>
                    <a:pt x="1902728" y="5881"/>
                  </a:lnTo>
                  <a:lnTo>
                    <a:pt x="1851999" y="7260"/>
                  </a:lnTo>
                  <a:lnTo>
                    <a:pt x="1801608" y="8773"/>
                  </a:lnTo>
                  <a:lnTo>
                    <a:pt x="1751569" y="10417"/>
                  </a:lnTo>
                  <a:lnTo>
                    <a:pt x="1701895" y="12189"/>
                  </a:lnTo>
                  <a:lnTo>
                    <a:pt x="1652599" y="14086"/>
                  </a:lnTo>
                  <a:lnTo>
                    <a:pt x="1603696" y="16105"/>
                  </a:lnTo>
                  <a:lnTo>
                    <a:pt x="1555199" y="18243"/>
                  </a:lnTo>
                  <a:lnTo>
                    <a:pt x="1507122" y="20496"/>
                  </a:lnTo>
                  <a:lnTo>
                    <a:pt x="1459477" y="22863"/>
                  </a:lnTo>
                  <a:lnTo>
                    <a:pt x="1412279" y="25339"/>
                  </a:lnTo>
                  <a:lnTo>
                    <a:pt x="1365540" y="27921"/>
                  </a:lnTo>
                  <a:lnTo>
                    <a:pt x="1319275" y="30607"/>
                  </a:lnTo>
                  <a:lnTo>
                    <a:pt x="1273498" y="33394"/>
                  </a:lnTo>
                  <a:lnTo>
                    <a:pt x="1228220" y="36279"/>
                  </a:lnTo>
                  <a:lnTo>
                    <a:pt x="1183457" y="39258"/>
                  </a:lnTo>
                  <a:lnTo>
                    <a:pt x="1139222" y="42328"/>
                  </a:lnTo>
                  <a:lnTo>
                    <a:pt x="1095527" y="45487"/>
                  </a:lnTo>
                  <a:lnTo>
                    <a:pt x="1052387" y="48731"/>
                  </a:lnTo>
                  <a:lnTo>
                    <a:pt x="1009816" y="52058"/>
                  </a:lnTo>
                  <a:lnTo>
                    <a:pt x="967826" y="55464"/>
                  </a:lnTo>
                  <a:lnTo>
                    <a:pt x="926431" y="58946"/>
                  </a:lnTo>
                  <a:lnTo>
                    <a:pt x="865485" y="64306"/>
                  </a:lnTo>
                  <a:lnTo>
                    <a:pt x="805954" y="69821"/>
                  </a:lnTo>
                  <a:lnTo>
                    <a:pt x="747884" y="75480"/>
                  </a:lnTo>
                  <a:lnTo>
                    <a:pt x="691321" y="81273"/>
                  </a:lnTo>
                  <a:lnTo>
                    <a:pt x="636310" y="87189"/>
                  </a:lnTo>
                  <a:lnTo>
                    <a:pt x="582898" y="93220"/>
                  </a:lnTo>
                  <a:lnTo>
                    <a:pt x="531129" y="99354"/>
                  </a:lnTo>
                  <a:lnTo>
                    <a:pt x="481049" y="105581"/>
                  </a:lnTo>
                  <a:lnTo>
                    <a:pt x="432705" y="111891"/>
                  </a:lnTo>
                  <a:lnTo>
                    <a:pt x="386141" y="118273"/>
                  </a:lnTo>
                  <a:lnTo>
                    <a:pt x="341403" y="124718"/>
                  </a:lnTo>
                  <a:lnTo>
                    <a:pt x="298538" y="131215"/>
                  </a:lnTo>
                  <a:lnTo>
                    <a:pt x="257590" y="137753"/>
                  </a:lnTo>
                  <a:lnTo>
                    <a:pt x="218605" y="144324"/>
                  </a:lnTo>
                  <a:lnTo>
                    <a:pt x="148830" y="157106"/>
                  </a:lnTo>
                  <a:lnTo>
                    <a:pt x="88799" y="169481"/>
                  </a:lnTo>
                  <a:lnTo>
                    <a:pt x="48796" y="178726"/>
                  </a:lnTo>
                  <a:lnTo>
                    <a:pt x="9537" y="188922"/>
                  </a:lnTo>
                  <a:lnTo>
                    <a:pt x="2393" y="190948"/>
                  </a:lnTo>
                  <a:lnTo>
                    <a:pt x="0" y="191650"/>
                  </a:lnTo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337" name="Google Shape;337;p16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1310654" y="2447028"/>
              <a:ext cx="110144" cy="87464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38" name="Google Shape;338;p16"/>
          <p:cNvSpPr txBox="1"/>
          <p:nvPr/>
        </p:nvSpPr>
        <p:spPr>
          <a:xfrm rot="-840000">
            <a:off x="8931879" y="1421905"/>
            <a:ext cx="2760548" cy="61555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800">
                <a:solidFill>
                  <a:srgbClr val="980000"/>
                </a:solidFill>
                <a:latin typeface="Gill Sans"/>
                <a:ea typeface="Gill Sans"/>
                <a:cs typeface="Gill Sans"/>
                <a:sym typeface="Gill Sans"/>
              </a:rPr>
              <a:t>with state</a:t>
            </a:r>
            <a:endParaRPr sz="48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2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17"/>
          <p:cNvSpPr txBox="1"/>
          <p:nvPr>
            <p:ph type="title"/>
          </p:nvPr>
        </p:nvSpPr>
        <p:spPr>
          <a:xfrm>
            <a:off x="512967" y="677405"/>
            <a:ext cx="8597900" cy="591551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16925">
            <a:spAutoFit/>
          </a:bodyPr>
          <a:lstStyle/>
          <a:p>
            <a:pPr indent="0" lvl="0" marL="1693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33"/>
              <a:buFont typeface="Calibri"/>
              <a:buNone/>
            </a:pPr>
            <a:r>
              <a:rPr lang="en-US" sz="3733"/>
              <a:t>Any Computation is a TensorFlow Graph</a:t>
            </a:r>
            <a:endParaRPr sz="3733"/>
          </a:p>
        </p:txBody>
      </p:sp>
      <p:sp>
        <p:nvSpPr>
          <p:cNvPr id="344" name="Google Shape;344;p17"/>
          <p:cNvSpPr/>
          <p:nvPr/>
        </p:nvSpPr>
        <p:spPr>
          <a:xfrm>
            <a:off x="9348634" y="3195733"/>
            <a:ext cx="2468033" cy="2848187"/>
          </a:xfrm>
          <a:custGeom>
            <a:rect b="b" l="l" r="r" t="t"/>
            <a:pathLst>
              <a:path extrusionOk="0" h="2136140" w="1851025">
                <a:moveTo>
                  <a:pt x="1850699" y="2135999"/>
                </a:moveTo>
                <a:lnTo>
                  <a:pt x="0" y="2135999"/>
                </a:lnTo>
                <a:lnTo>
                  <a:pt x="0" y="0"/>
                </a:lnTo>
                <a:lnTo>
                  <a:pt x="1850699" y="0"/>
                </a:lnTo>
                <a:lnTo>
                  <a:pt x="1850699" y="2135999"/>
                </a:lnTo>
                <a:close/>
              </a:path>
            </a:pathLst>
          </a:custGeom>
          <a:solidFill>
            <a:srgbClr val="CEE1F3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5" name="Google Shape;345;p17"/>
          <p:cNvSpPr txBox="1"/>
          <p:nvPr/>
        </p:nvSpPr>
        <p:spPr>
          <a:xfrm>
            <a:off x="10091458" y="3283618"/>
            <a:ext cx="982133" cy="30442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67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Device B</a:t>
            </a:r>
            <a:endParaRPr sz="1867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6" name="Google Shape;346;p17"/>
          <p:cNvSpPr/>
          <p:nvPr/>
        </p:nvSpPr>
        <p:spPr>
          <a:xfrm>
            <a:off x="7382848" y="3195733"/>
            <a:ext cx="1805093" cy="1903307"/>
          </a:xfrm>
          <a:custGeom>
            <a:rect b="b" l="l" r="r" t="t"/>
            <a:pathLst>
              <a:path extrusionOk="0" h="1427479" w="1353820">
                <a:moveTo>
                  <a:pt x="1353600" y="1427099"/>
                </a:moveTo>
                <a:lnTo>
                  <a:pt x="0" y="1427099"/>
                </a:lnTo>
                <a:lnTo>
                  <a:pt x="0" y="0"/>
                </a:lnTo>
                <a:lnTo>
                  <a:pt x="1353600" y="0"/>
                </a:lnTo>
                <a:lnTo>
                  <a:pt x="1353600" y="1427099"/>
                </a:lnTo>
                <a:close/>
              </a:path>
            </a:pathLst>
          </a:custGeom>
          <a:solidFill>
            <a:srgbClr val="D9EAD3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7" name="Google Shape;347;p17"/>
          <p:cNvSpPr txBox="1"/>
          <p:nvPr/>
        </p:nvSpPr>
        <p:spPr>
          <a:xfrm>
            <a:off x="7794274" y="3283618"/>
            <a:ext cx="982133" cy="30442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67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Device A</a:t>
            </a:r>
            <a:endParaRPr sz="1867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48" name="Google Shape;348;p17"/>
          <p:cNvGrpSpPr/>
          <p:nvPr/>
        </p:nvGrpSpPr>
        <p:grpSpPr>
          <a:xfrm>
            <a:off x="137616" y="2992137"/>
            <a:ext cx="11101493" cy="3052233"/>
            <a:chOff x="103212" y="2244102"/>
            <a:chExt cx="8326120" cy="2289175"/>
          </a:xfrm>
        </p:grpSpPr>
        <p:sp>
          <p:nvSpPr>
            <p:cNvPr id="349" name="Google Shape;349;p17"/>
            <p:cNvSpPr/>
            <p:nvPr/>
          </p:nvSpPr>
          <p:spPr>
            <a:xfrm>
              <a:off x="103212" y="2244102"/>
              <a:ext cx="8326120" cy="2289175"/>
            </a:xfrm>
            <a:custGeom>
              <a:rect b="b" l="l" r="r" t="t"/>
              <a:pathLst>
                <a:path extrusionOk="0" h="2289175" w="8326120">
                  <a:moveTo>
                    <a:pt x="8325929" y="1705533"/>
                  </a:moveTo>
                  <a:lnTo>
                    <a:pt x="2051100" y="1705533"/>
                  </a:lnTo>
                  <a:lnTo>
                    <a:pt x="2051100" y="0"/>
                  </a:lnTo>
                  <a:lnTo>
                    <a:pt x="0" y="0"/>
                  </a:lnTo>
                  <a:lnTo>
                    <a:pt x="0" y="2289010"/>
                  </a:lnTo>
                  <a:lnTo>
                    <a:pt x="1907425" y="2289010"/>
                  </a:lnTo>
                  <a:lnTo>
                    <a:pt x="8325929" y="2289022"/>
                  </a:lnTo>
                  <a:lnTo>
                    <a:pt x="8325929" y="1705533"/>
                  </a:lnTo>
                  <a:close/>
                </a:path>
              </a:pathLst>
            </a:custGeom>
            <a:solidFill>
              <a:srgbClr val="CEE1F3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0" name="Google Shape;350;p17"/>
            <p:cNvSpPr/>
            <p:nvPr/>
          </p:nvSpPr>
          <p:spPr>
            <a:xfrm>
              <a:off x="2241800" y="2824400"/>
              <a:ext cx="4648835" cy="1045210"/>
            </a:xfrm>
            <a:custGeom>
              <a:rect b="b" l="l" r="r" t="t"/>
              <a:pathLst>
                <a:path extrusionOk="0" h="1045210" w="4648834">
                  <a:moveTo>
                    <a:pt x="4648799" y="1044599"/>
                  </a:moveTo>
                  <a:lnTo>
                    <a:pt x="0" y="1044599"/>
                  </a:lnTo>
                  <a:lnTo>
                    <a:pt x="0" y="0"/>
                  </a:lnTo>
                  <a:lnTo>
                    <a:pt x="4648799" y="0"/>
                  </a:lnTo>
                  <a:lnTo>
                    <a:pt x="4648799" y="1044599"/>
                  </a:lnTo>
                  <a:close/>
                </a:path>
              </a:pathLst>
            </a:custGeom>
            <a:solidFill>
              <a:srgbClr val="D9EAD3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1" name="Google Shape;351;p17"/>
            <p:cNvSpPr/>
            <p:nvPr/>
          </p:nvSpPr>
          <p:spPr>
            <a:xfrm>
              <a:off x="3329576" y="2994050"/>
              <a:ext cx="760730" cy="424815"/>
            </a:xfrm>
            <a:custGeom>
              <a:rect b="b" l="l" r="r" t="t"/>
              <a:pathLst>
                <a:path extrusionOk="0" h="424814" w="760729">
                  <a:moveTo>
                    <a:pt x="380249" y="424199"/>
                  </a:moveTo>
                  <a:lnTo>
                    <a:pt x="318571" y="421423"/>
                  </a:lnTo>
                  <a:lnTo>
                    <a:pt x="260061" y="413386"/>
                  </a:lnTo>
                  <a:lnTo>
                    <a:pt x="205503" y="400525"/>
                  </a:lnTo>
                  <a:lnTo>
                    <a:pt x="155679" y="383276"/>
                  </a:lnTo>
                  <a:lnTo>
                    <a:pt x="111372" y="362077"/>
                  </a:lnTo>
                  <a:lnTo>
                    <a:pt x="73366" y="337363"/>
                  </a:lnTo>
                  <a:lnTo>
                    <a:pt x="42442" y="309572"/>
                  </a:lnTo>
                  <a:lnTo>
                    <a:pt x="19385" y="279139"/>
                  </a:lnTo>
                  <a:lnTo>
                    <a:pt x="0" y="212099"/>
                  </a:lnTo>
                  <a:lnTo>
                    <a:pt x="4976" y="177696"/>
                  </a:lnTo>
                  <a:lnTo>
                    <a:pt x="42442" y="114627"/>
                  </a:lnTo>
                  <a:lnTo>
                    <a:pt x="73366" y="86836"/>
                  </a:lnTo>
                  <a:lnTo>
                    <a:pt x="111372" y="62122"/>
                  </a:lnTo>
                  <a:lnTo>
                    <a:pt x="155679" y="40922"/>
                  </a:lnTo>
                  <a:lnTo>
                    <a:pt x="205503" y="23674"/>
                  </a:lnTo>
                  <a:lnTo>
                    <a:pt x="260061" y="10812"/>
                  </a:lnTo>
                  <a:lnTo>
                    <a:pt x="318571" y="2776"/>
                  </a:lnTo>
                  <a:lnTo>
                    <a:pt x="380249" y="0"/>
                  </a:lnTo>
                  <a:lnTo>
                    <a:pt x="441928" y="2776"/>
                  </a:lnTo>
                  <a:lnTo>
                    <a:pt x="500438" y="10812"/>
                  </a:lnTo>
                  <a:lnTo>
                    <a:pt x="554996" y="23674"/>
                  </a:lnTo>
                  <a:lnTo>
                    <a:pt x="604820" y="40922"/>
                  </a:lnTo>
                  <a:lnTo>
                    <a:pt x="649127" y="62122"/>
                  </a:lnTo>
                  <a:lnTo>
                    <a:pt x="687133" y="86836"/>
                  </a:lnTo>
                  <a:lnTo>
                    <a:pt x="718057" y="114627"/>
                  </a:lnTo>
                  <a:lnTo>
                    <a:pt x="741114" y="145059"/>
                  </a:lnTo>
                  <a:lnTo>
                    <a:pt x="760499" y="212099"/>
                  </a:lnTo>
                  <a:lnTo>
                    <a:pt x="755523" y="246503"/>
                  </a:lnTo>
                  <a:lnTo>
                    <a:pt x="718057" y="309572"/>
                  </a:lnTo>
                  <a:lnTo>
                    <a:pt x="687133" y="337363"/>
                  </a:lnTo>
                  <a:lnTo>
                    <a:pt x="649127" y="362077"/>
                  </a:lnTo>
                  <a:lnTo>
                    <a:pt x="604820" y="383276"/>
                  </a:lnTo>
                  <a:lnTo>
                    <a:pt x="554996" y="400525"/>
                  </a:lnTo>
                  <a:lnTo>
                    <a:pt x="500438" y="413386"/>
                  </a:lnTo>
                  <a:lnTo>
                    <a:pt x="441928" y="421423"/>
                  </a:lnTo>
                  <a:lnTo>
                    <a:pt x="380249" y="42419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2" name="Google Shape;352;p17"/>
            <p:cNvSpPr/>
            <p:nvPr/>
          </p:nvSpPr>
          <p:spPr>
            <a:xfrm>
              <a:off x="3329576" y="2994050"/>
              <a:ext cx="760730" cy="424815"/>
            </a:xfrm>
            <a:custGeom>
              <a:rect b="b" l="l" r="r" t="t"/>
              <a:pathLst>
                <a:path extrusionOk="0" h="424814" w="760729">
                  <a:moveTo>
                    <a:pt x="0" y="212099"/>
                  </a:moveTo>
                  <a:lnTo>
                    <a:pt x="4976" y="177696"/>
                  </a:lnTo>
                  <a:lnTo>
                    <a:pt x="19385" y="145059"/>
                  </a:lnTo>
                  <a:lnTo>
                    <a:pt x="42442" y="114627"/>
                  </a:lnTo>
                  <a:lnTo>
                    <a:pt x="73366" y="86836"/>
                  </a:lnTo>
                  <a:lnTo>
                    <a:pt x="111372" y="62122"/>
                  </a:lnTo>
                  <a:lnTo>
                    <a:pt x="155679" y="40922"/>
                  </a:lnTo>
                  <a:lnTo>
                    <a:pt x="205503" y="23674"/>
                  </a:lnTo>
                  <a:lnTo>
                    <a:pt x="260061" y="10812"/>
                  </a:lnTo>
                  <a:lnTo>
                    <a:pt x="318571" y="2776"/>
                  </a:lnTo>
                  <a:lnTo>
                    <a:pt x="380249" y="0"/>
                  </a:lnTo>
                  <a:lnTo>
                    <a:pt x="441928" y="2776"/>
                  </a:lnTo>
                  <a:lnTo>
                    <a:pt x="500438" y="10812"/>
                  </a:lnTo>
                  <a:lnTo>
                    <a:pt x="554996" y="23674"/>
                  </a:lnTo>
                  <a:lnTo>
                    <a:pt x="604820" y="40922"/>
                  </a:lnTo>
                  <a:lnTo>
                    <a:pt x="649127" y="62122"/>
                  </a:lnTo>
                  <a:lnTo>
                    <a:pt x="687133" y="86836"/>
                  </a:lnTo>
                  <a:lnTo>
                    <a:pt x="718057" y="114627"/>
                  </a:lnTo>
                  <a:lnTo>
                    <a:pt x="741114" y="145059"/>
                  </a:lnTo>
                  <a:lnTo>
                    <a:pt x="760499" y="212099"/>
                  </a:lnTo>
                  <a:lnTo>
                    <a:pt x="741114" y="279139"/>
                  </a:lnTo>
                  <a:lnTo>
                    <a:pt x="718057" y="309572"/>
                  </a:lnTo>
                  <a:lnTo>
                    <a:pt x="687133" y="337363"/>
                  </a:lnTo>
                  <a:lnTo>
                    <a:pt x="649127" y="362077"/>
                  </a:lnTo>
                  <a:lnTo>
                    <a:pt x="604820" y="383276"/>
                  </a:lnTo>
                  <a:lnTo>
                    <a:pt x="554996" y="400525"/>
                  </a:lnTo>
                  <a:lnTo>
                    <a:pt x="500438" y="413386"/>
                  </a:lnTo>
                  <a:lnTo>
                    <a:pt x="441928" y="421423"/>
                  </a:lnTo>
                  <a:lnTo>
                    <a:pt x="380249" y="424199"/>
                  </a:lnTo>
                  <a:lnTo>
                    <a:pt x="318571" y="421423"/>
                  </a:lnTo>
                  <a:lnTo>
                    <a:pt x="260061" y="413386"/>
                  </a:lnTo>
                  <a:lnTo>
                    <a:pt x="205503" y="400525"/>
                  </a:lnTo>
                  <a:lnTo>
                    <a:pt x="155679" y="383276"/>
                  </a:lnTo>
                  <a:lnTo>
                    <a:pt x="111372" y="362077"/>
                  </a:lnTo>
                  <a:lnTo>
                    <a:pt x="73366" y="337363"/>
                  </a:lnTo>
                  <a:lnTo>
                    <a:pt x="42442" y="309572"/>
                  </a:lnTo>
                  <a:lnTo>
                    <a:pt x="19385" y="279139"/>
                  </a:lnTo>
                  <a:lnTo>
                    <a:pt x="4976" y="246503"/>
                  </a:lnTo>
                  <a:lnTo>
                    <a:pt x="0" y="212099"/>
                  </a:lnTo>
                  <a:close/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53" name="Google Shape;353;p17"/>
          <p:cNvSpPr txBox="1"/>
          <p:nvPr/>
        </p:nvSpPr>
        <p:spPr>
          <a:xfrm rot="-840000">
            <a:off x="8630345" y="1375488"/>
            <a:ext cx="3036996" cy="61555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800">
                <a:solidFill>
                  <a:srgbClr val="980000"/>
                </a:solidFill>
                <a:latin typeface="Gill Sans"/>
                <a:ea typeface="Gill Sans"/>
                <a:cs typeface="Gill Sans"/>
                <a:sym typeface="Gill Sans"/>
              </a:rPr>
              <a:t>distributed</a:t>
            </a:r>
            <a:endParaRPr sz="48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354" name="Google Shape;354;p17"/>
          <p:cNvSpPr txBox="1"/>
          <p:nvPr/>
        </p:nvSpPr>
        <p:spPr>
          <a:xfrm>
            <a:off x="4718713" y="4108751"/>
            <a:ext cx="455507" cy="30442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67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Add</a:t>
            </a:r>
            <a:endParaRPr sz="1867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55" name="Google Shape;355;p17"/>
          <p:cNvGrpSpPr/>
          <p:nvPr/>
        </p:nvGrpSpPr>
        <p:grpSpPr>
          <a:xfrm>
            <a:off x="1327899" y="3666699"/>
            <a:ext cx="6467542" cy="891820"/>
            <a:chOff x="995924" y="2750024"/>
            <a:chExt cx="4850656" cy="668865"/>
          </a:xfrm>
        </p:grpSpPr>
        <p:sp>
          <p:nvSpPr>
            <p:cNvPr id="356" name="Google Shape;356;p17"/>
            <p:cNvSpPr/>
            <p:nvPr/>
          </p:nvSpPr>
          <p:spPr>
            <a:xfrm>
              <a:off x="995924" y="2750024"/>
              <a:ext cx="2357120" cy="233679"/>
            </a:xfrm>
            <a:custGeom>
              <a:rect b="b" l="l" r="r" t="t"/>
              <a:pathLst>
                <a:path extrusionOk="0" h="233680" w="2357120">
                  <a:moveTo>
                    <a:pt x="0" y="0"/>
                  </a:moveTo>
                  <a:lnTo>
                    <a:pt x="55563" y="104"/>
                  </a:lnTo>
                  <a:lnTo>
                    <a:pt x="111102" y="417"/>
                  </a:lnTo>
                  <a:lnTo>
                    <a:pt x="166589" y="933"/>
                  </a:lnTo>
                  <a:lnTo>
                    <a:pt x="222000" y="1651"/>
                  </a:lnTo>
                  <a:lnTo>
                    <a:pt x="277309" y="2567"/>
                  </a:lnTo>
                  <a:lnTo>
                    <a:pt x="332490" y="3678"/>
                  </a:lnTo>
                  <a:lnTo>
                    <a:pt x="387518" y="4980"/>
                  </a:lnTo>
                  <a:lnTo>
                    <a:pt x="442368" y="6471"/>
                  </a:lnTo>
                  <a:lnTo>
                    <a:pt x="497013" y="8147"/>
                  </a:lnTo>
                  <a:lnTo>
                    <a:pt x="551429" y="10005"/>
                  </a:lnTo>
                  <a:lnTo>
                    <a:pt x="605590" y="12041"/>
                  </a:lnTo>
                  <a:lnTo>
                    <a:pt x="659470" y="14253"/>
                  </a:lnTo>
                  <a:lnTo>
                    <a:pt x="713044" y="16638"/>
                  </a:lnTo>
                  <a:lnTo>
                    <a:pt x="766286" y="19192"/>
                  </a:lnTo>
                  <a:lnTo>
                    <a:pt x="819171" y="21912"/>
                  </a:lnTo>
                  <a:lnTo>
                    <a:pt x="871673" y="24795"/>
                  </a:lnTo>
                  <a:lnTo>
                    <a:pt x="923767" y="27837"/>
                  </a:lnTo>
                  <a:lnTo>
                    <a:pt x="975428" y="31036"/>
                  </a:lnTo>
                  <a:lnTo>
                    <a:pt x="1026629" y="34389"/>
                  </a:lnTo>
                  <a:lnTo>
                    <a:pt x="1077345" y="37891"/>
                  </a:lnTo>
                  <a:lnTo>
                    <a:pt x="1127551" y="41540"/>
                  </a:lnTo>
                  <a:lnTo>
                    <a:pt x="1177222" y="45333"/>
                  </a:lnTo>
                  <a:lnTo>
                    <a:pt x="1226331" y="49266"/>
                  </a:lnTo>
                  <a:lnTo>
                    <a:pt x="1274853" y="53337"/>
                  </a:lnTo>
                  <a:lnTo>
                    <a:pt x="1322763" y="57542"/>
                  </a:lnTo>
                  <a:lnTo>
                    <a:pt x="1370035" y="61877"/>
                  </a:lnTo>
                  <a:lnTo>
                    <a:pt x="1416644" y="66341"/>
                  </a:lnTo>
                  <a:lnTo>
                    <a:pt x="1462564" y="70929"/>
                  </a:lnTo>
                  <a:lnTo>
                    <a:pt x="1507769" y="75638"/>
                  </a:lnTo>
                  <a:lnTo>
                    <a:pt x="1552235" y="80465"/>
                  </a:lnTo>
                  <a:lnTo>
                    <a:pt x="1595935" y="85408"/>
                  </a:lnTo>
                  <a:lnTo>
                    <a:pt x="1638844" y="90462"/>
                  </a:lnTo>
                  <a:lnTo>
                    <a:pt x="1680937" y="95624"/>
                  </a:lnTo>
                  <a:lnTo>
                    <a:pt x="1742490" y="103565"/>
                  </a:lnTo>
                  <a:lnTo>
                    <a:pt x="1802062" y="111732"/>
                  </a:lnTo>
                  <a:lnTo>
                    <a:pt x="1859567" y="120114"/>
                  </a:lnTo>
                  <a:lnTo>
                    <a:pt x="1914920" y="128702"/>
                  </a:lnTo>
                  <a:lnTo>
                    <a:pt x="1968034" y="137483"/>
                  </a:lnTo>
                  <a:lnTo>
                    <a:pt x="2018824" y="146447"/>
                  </a:lnTo>
                  <a:lnTo>
                    <a:pt x="2067202" y="155584"/>
                  </a:lnTo>
                  <a:lnTo>
                    <a:pt x="2113083" y="164883"/>
                  </a:lnTo>
                  <a:lnTo>
                    <a:pt x="2156381" y="174332"/>
                  </a:lnTo>
                  <a:lnTo>
                    <a:pt x="2197009" y="183921"/>
                  </a:lnTo>
                  <a:lnTo>
                    <a:pt x="2234882" y="193640"/>
                  </a:lnTo>
                  <a:lnTo>
                    <a:pt x="2282300" y="207195"/>
                  </a:lnTo>
                  <a:lnTo>
                    <a:pt x="2324122" y="220945"/>
                  </a:lnTo>
                  <a:lnTo>
                    <a:pt x="2342865" y="227886"/>
                  </a:lnTo>
                  <a:lnTo>
                    <a:pt x="2345866" y="229046"/>
                  </a:lnTo>
                  <a:lnTo>
                    <a:pt x="2355950" y="233116"/>
                  </a:lnTo>
                  <a:lnTo>
                    <a:pt x="2356694" y="233428"/>
                  </a:lnTo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357" name="Google Shape;357;p17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3323116" y="2949618"/>
              <a:ext cx="105817" cy="9824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58" name="Google Shape;358;p17"/>
            <p:cNvSpPr/>
            <p:nvPr/>
          </p:nvSpPr>
          <p:spPr>
            <a:xfrm>
              <a:off x="5085850" y="2994074"/>
              <a:ext cx="760730" cy="424815"/>
            </a:xfrm>
            <a:custGeom>
              <a:rect b="b" l="l" r="r" t="t"/>
              <a:pathLst>
                <a:path extrusionOk="0" h="424814" w="760729">
                  <a:moveTo>
                    <a:pt x="380249" y="424199"/>
                  </a:moveTo>
                  <a:lnTo>
                    <a:pt x="318571" y="421423"/>
                  </a:lnTo>
                  <a:lnTo>
                    <a:pt x="260061" y="413386"/>
                  </a:lnTo>
                  <a:lnTo>
                    <a:pt x="205503" y="400525"/>
                  </a:lnTo>
                  <a:lnTo>
                    <a:pt x="155679" y="383276"/>
                  </a:lnTo>
                  <a:lnTo>
                    <a:pt x="111372" y="362077"/>
                  </a:lnTo>
                  <a:lnTo>
                    <a:pt x="73366" y="337363"/>
                  </a:lnTo>
                  <a:lnTo>
                    <a:pt x="42442" y="309572"/>
                  </a:lnTo>
                  <a:lnTo>
                    <a:pt x="19385" y="279139"/>
                  </a:lnTo>
                  <a:lnTo>
                    <a:pt x="0" y="212099"/>
                  </a:lnTo>
                  <a:lnTo>
                    <a:pt x="4976" y="177696"/>
                  </a:lnTo>
                  <a:lnTo>
                    <a:pt x="42442" y="114627"/>
                  </a:lnTo>
                  <a:lnTo>
                    <a:pt x="73366" y="86836"/>
                  </a:lnTo>
                  <a:lnTo>
                    <a:pt x="111372" y="62122"/>
                  </a:lnTo>
                  <a:lnTo>
                    <a:pt x="155679" y="40922"/>
                  </a:lnTo>
                  <a:lnTo>
                    <a:pt x="205503" y="23674"/>
                  </a:lnTo>
                  <a:lnTo>
                    <a:pt x="260061" y="10812"/>
                  </a:lnTo>
                  <a:lnTo>
                    <a:pt x="318571" y="2776"/>
                  </a:lnTo>
                  <a:lnTo>
                    <a:pt x="380249" y="0"/>
                  </a:lnTo>
                  <a:lnTo>
                    <a:pt x="441928" y="2776"/>
                  </a:lnTo>
                  <a:lnTo>
                    <a:pt x="500438" y="10812"/>
                  </a:lnTo>
                  <a:lnTo>
                    <a:pt x="554996" y="23674"/>
                  </a:lnTo>
                  <a:lnTo>
                    <a:pt x="604820" y="40922"/>
                  </a:lnTo>
                  <a:lnTo>
                    <a:pt x="649127" y="62122"/>
                  </a:lnTo>
                  <a:lnTo>
                    <a:pt x="687133" y="86836"/>
                  </a:lnTo>
                  <a:lnTo>
                    <a:pt x="718057" y="114627"/>
                  </a:lnTo>
                  <a:lnTo>
                    <a:pt x="741114" y="145059"/>
                  </a:lnTo>
                  <a:lnTo>
                    <a:pt x="760499" y="212099"/>
                  </a:lnTo>
                  <a:lnTo>
                    <a:pt x="755523" y="246503"/>
                  </a:lnTo>
                  <a:lnTo>
                    <a:pt x="718057" y="309572"/>
                  </a:lnTo>
                  <a:lnTo>
                    <a:pt x="687133" y="337363"/>
                  </a:lnTo>
                  <a:lnTo>
                    <a:pt x="649127" y="362077"/>
                  </a:lnTo>
                  <a:lnTo>
                    <a:pt x="604820" y="383276"/>
                  </a:lnTo>
                  <a:lnTo>
                    <a:pt x="554996" y="400525"/>
                  </a:lnTo>
                  <a:lnTo>
                    <a:pt x="500438" y="413386"/>
                  </a:lnTo>
                  <a:lnTo>
                    <a:pt x="441928" y="421423"/>
                  </a:lnTo>
                  <a:lnTo>
                    <a:pt x="380249" y="42419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9" name="Google Shape;359;p17"/>
            <p:cNvSpPr/>
            <p:nvPr/>
          </p:nvSpPr>
          <p:spPr>
            <a:xfrm>
              <a:off x="5085850" y="2994074"/>
              <a:ext cx="760730" cy="424815"/>
            </a:xfrm>
            <a:custGeom>
              <a:rect b="b" l="l" r="r" t="t"/>
              <a:pathLst>
                <a:path extrusionOk="0" h="424814" w="760729">
                  <a:moveTo>
                    <a:pt x="0" y="212099"/>
                  </a:moveTo>
                  <a:lnTo>
                    <a:pt x="4976" y="177696"/>
                  </a:lnTo>
                  <a:lnTo>
                    <a:pt x="19385" y="145059"/>
                  </a:lnTo>
                  <a:lnTo>
                    <a:pt x="42442" y="114627"/>
                  </a:lnTo>
                  <a:lnTo>
                    <a:pt x="73366" y="86836"/>
                  </a:lnTo>
                  <a:lnTo>
                    <a:pt x="111372" y="62122"/>
                  </a:lnTo>
                  <a:lnTo>
                    <a:pt x="155679" y="40922"/>
                  </a:lnTo>
                  <a:lnTo>
                    <a:pt x="205503" y="23674"/>
                  </a:lnTo>
                  <a:lnTo>
                    <a:pt x="260061" y="10812"/>
                  </a:lnTo>
                  <a:lnTo>
                    <a:pt x="318571" y="2776"/>
                  </a:lnTo>
                  <a:lnTo>
                    <a:pt x="380249" y="0"/>
                  </a:lnTo>
                  <a:lnTo>
                    <a:pt x="441928" y="2776"/>
                  </a:lnTo>
                  <a:lnTo>
                    <a:pt x="500438" y="10812"/>
                  </a:lnTo>
                  <a:lnTo>
                    <a:pt x="554996" y="23674"/>
                  </a:lnTo>
                  <a:lnTo>
                    <a:pt x="604820" y="40922"/>
                  </a:lnTo>
                  <a:lnTo>
                    <a:pt x="649127" y="62122"/>
                  </a:lnTo>
                  <a:lnTo>
                    <a:pt x="687133" y="86836"/>
                  </a:lnTo>
                  <a:lnTo>
                    <a:pt x="718057" y="114627"/>
                  </a:lnTo>
                  <a:lnTo>
                    <a:pt x="741114" y="145059"/>
                  </a:lnTo>
                  <a:lnTo>
                    <a:pt x="760499" y="212099"/>
                  </a:lnTo>
                  <a:lnTo>
                    <a:pt x="741114" y="279139"/>
                  </a:lnTo>
                  <a:lnTo>
                    <a:pt x="718057" y="309572"/>
                  </a:lnTo>
                  <a:lnTo>
                    <a:pt x="687133" y="337363"/>
                  </a:lnTo>
                  <a:lnTo>
                    <a:pt x="649127" y="362077"/>
                  </a:lnTo>
                  <a:lnTo>
                    <a:pt x="604820" y="383276"/>
                  </a:lnTo>
                  <a:lnTo>
                    <a:pt x="554996" y="400525"/>
                  </a:lnTo>
                  <a:lnTo>
                    <a:pt x="500438" y="413386"/>
                  </a:lnTo>
                  <a:lnTo>
                    <a:pt x="441928" y="421423"/>
                  </a:lnTo>
                  <a:lnTo>
                    <a:pt x="380249" y="424199"/>
                  </a:lnTo>
                  <a:lnTo>
                    <a:pt x="318571" y="421423"/>
                  </a:lnTo>
                  <a:lnTo>
                    <a:pt x="260061" y="413386"/>
                  </a:lnTo>
                  <a:lnTo>
                    <a:pt x="205503" y="400525"/>
                  </a:lnTo>
                  <a:lnTo>
                    <a:pt x="155679" y="383276"/>
                  </a:lnTo>
                  <a:lnTo>
                    <a:pt x="111372" y="362077"/>
                  </a:lnTo>
                  <a:lnTo>
                    <a:pt x="73366" y="337363"/>
                  </a:lnTo>
                  <a:lnTo>
                    <a:pt x="42442" y="309572"/>
                  </a:lnTo>
                  <a:lnTo>
                    <a:pt x="19385" y="279139"/>
                  </a:lnTo>
                  <a:lnTo>
                    <a:pt x="4976" y="246503"/>
                  </a:lnTo>
                  <a:lnTo>
                    <a:pt x="0" y="212099"/>
                  </a:lnTo>
                  <a:close/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60" name="Google Shape;360;p17"/>
          <p:cNvSpPr txBox="1"/>
          <p:nvPr/>
        </p:nvSpPr>
        <p:spPr>
          <a:xfrm>
            <a:off x="7080312" y="4108785"/>
            <a:ext cx="416560" cy="30442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67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Mul</a:t>
            </a:r>
            <a:endParaRPr sz="1867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61" name="Google Shape;361;p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440736" y="4220723"/>
            <a:ext cx="352267" cy="109307"/>
          </a:xfrm>
          <a:prstGeom prst="rect">
            <a:avLst/>
          </a:prstGeom>
          <a:noFill/>
          <a:ln>
            <a:noFill/>
          </a:ln>
        </p:spPr>
      </p:pic>
      <p:sp>
        <p:nvSpPr>
          <p:cNvPr id="362" name="Google Shape;362;p17"/>
          <p:cNvSpPr txBox="1"/>
          <p:nvPr/>
        </p:nvSpPr>
        <p:spPr>
          <a:xfrm>
            <a:off x="271099" y="3383899"/>
            <a:ext cx="1057487" cy="422402"/>
          </a:xfrm>
          <a:prstGeom prst="rect">
            <a:avLst/>
          </a:prstGeom>
          <a:solidFill>
            <a:srgbClr val="FFFFFF"/>
          </a:solidFill>
          <a:ln cap="flat" cmpd="sng" w="38075">
            <a:solidFill>
              <a:srgbClr val="88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133750">
            <a:spAutoFit/>
          </a:bodyPr>
          <a:lstStyle/>
          <a:p>
            <a:pPr indent="0" lvl="0" marL="159169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67">
                <a:solidFill>
                  <a:srgbClr val="880000"/>
                </a:solidFill>
                <a:latin typeface="Arial"/>
                <a:ea typeface="Arial"/>
                <a:cs typeface="Arial"/>
                <a:sym typeface="Arial"/>
              </a:rPr>
              <a:t>biases</a:t>
            </a:r>
            <a:endParaRPr sz="1867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3" name="Google Shape;363;p17"/>
          <p:cNvSpPr txBox="1"/>
          <p:nvPr/>
        </p:nvSpPr>
        <p:spPr>
          <a:xfrm>
            <a:off x="277032" y="5311433"/>
            <a:ext cx="1681480" cy="422402"/>
          </a:xfrm>
          <a:prstGeom prst="rect">
            <a:avLst/>
          </a:prstGeom>
          <a:solidFill>
            <a:srgbClr val="FFFFFF"/>
          </a:solidFill>
          <a:ln cap="flat" cmpd="sng" w="190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133750">
            <a:spAutoFit/>
          </a:bodyPr>
          <a:lstStyle/>
          <a:p>
            <a:pPr indent="0" lvl="0" marL="181182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67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learning rate</a:t>
            </a:r>
            <a:endParaRPr sz="1867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64" name="Google Shape;364;p17"/>
          <p:cNvGrpSpPr/>
          <p:nvPr/>
        </p:nvGrpSpPr>
        <p:grpSpPr>
          <a:xfrm>
            <a:off x="10886732" y="3992466"/>
            <a:ext cx="860213" cy="566420"/>
            <a:chOff x="8165049" y="2994349"/>
            <a:chExt cx="645160" cy="424815"/>
          </a:xfrm>
        </p:grpSpPr>
        <p:sp>
          <p:nvSpPr>
            <p:cNvPr id="365" name="Google Shape;365;p17"/>
            <p:cNvSpPr/>
            <p:nvPr/>
          </p:nvSpPr>
          <p:spPr>
            <a:xfrm>
              <a:off x="8165049" y="2994349"/>
              <a:ext cx="645160" cy="424815"/>
            </a:xfrm>
            <a:custGeom>
              <a:rect b="b" l="l" r="r" t="t"/>
              <a:pathLst>
                <a:path extrusionOk="0" h="424814" w="645159">
                  <a:moveTo>
                    <a:pt x="322499" y="424199"/>
                  </a:moveTo>
                  <a:lnTo>
                    <a:pt x="264530" y="420782"/>
                  </a:lnTo>
                  <a:lnTo>
                    <a:pt x="209969" y="410930"/>
                  </a:lnTo>
                  <a:lnTo>
                    <a:pt x="159728" y="395242"/>
                  </a:lnTo>
                  <a:lnTo>
                    <a:pt x="114717" y="374316"/>
                  </a:lnTo>
                  <a:lnTo>
                    <a:pt x="75847" y="348753"/>
                  </a:lnTo>
                  <a:lnTo>
                    <a:pt x="44030" y="319150"/>
                  </a:lnTo>
                  <a:lnTo>
                    <a:pt x="20176" y="286108"/>
                  </a:lnTo>
                  <a:lnTo>
                    <a:pt x="5195" y="250225"/>
                  </a:lnTo>
                  <a:lnTo>
                    <a:pt x="0" y="212099"/>
                  </a:lnTo>
                  <a:lnTo>
                    <a:pt x="5195" y="173974"/>
                  </a:lnTo>
                  <a:lnTo>
                    <a:pt x="20176" y="138091"/>
                  </a:lnTo>
                  <a:lnTo>
                    <a:pt x="44030" y="105049"/>
                  </a:lnTo>
                  <a:lnTo>
                    <a:pt x="75847" y="75446"/>
                  </a:lnTo>
                  <a:lnTo>
                    <a:pt x="114717" y="49883"/>
                  </a:lnTo>
                  <a:lnTo>
                    <a:pt x="159728" y="28957"/>
                  </a:lnTo>
                  <a:lnTo>
                    <a:pt x="209969" y="13269"/>
                  </a:lnTo>
                  <a:lnTo>
                    <a:pt x="264530" y="3417"/>
                  </a:lnTo>
                  <a:lnTo>
                    <a:pt x="322499" y="0"/>
                  </a:lnTo>
                  <a:lnTo>
                    <a:pt x="380469" y="3417"/>
                  </a:lnTo>
                  <a:lnTo>
                    <a:pt x="435030" y="13269"/>
                  </a:lnTo>
                  <a:lnTo>
                    <a:pt x="485271" y="28957"/>
                  </a:lnTo>
                  <a:lnTo>
                    <a:pt x="530282" y="49883"/>
                  </a:lnTo>
                  <a:lnTo>
                    <a:pt x="569152" y="75446"/>
                  </a:lnTo>
                  <a:lnTo>
                    <a:pt x="600969" y="105049"/>
                  </a:lnTo>
                  <a:lnTo>
                    <a:pt x="624823" y="138091"/>
                  </a:lnTo>
                  <a:lnTo>
                    <a:pt x="639804" y="173974"/>
                  </a:lnTo>
                  <a:lnTo>
                    <a:pt x="644999" y="212099"/>
                  </a:lnTo>
                  <a:lnTo>
                    <a:pt x="639804" y="250225"/>
                  </a:lnTo>
                  <a:lnTo>
                    <a:pt x="624823" y="286108"/>
                  </a:lnTo>
                  <a:lnTo>
                    <a:pt x="600969" y="319150"/>
                  </a:lnTo>
                  <a:lnTo>
                    <a:pt x="569152" y="348753"/>
                  </a:lnTo>
                  <a:lnTo>
                    <a:pt x="530282" y="374316"/>
                  </a:lnTo>
                  <a:lnTo>
                    <a:pt x="485271" y="395242"/>
                  </a:lnTo>
                  <a:lnTo>
                    <a:pt x="435030" y="410930"/>
                  </a:lnTo>
                  <a:lnTo>
                    <a:pt x="380469" y="420782"/>
                  </a:lnTo>
                  <a:lnTo>
                    <a:pt x="322499" y="42419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6" name="Google Shape;366;p17"/>
            <p:cNvSpPr/>
            <p:nvPr/>
          </p:nvSpPr>
          <p:spPr>
            <a:xfrm>
              <a:off x="8165049" y="2994349"/>
              <a:ext cx="645160" cy="424815"/>
            </a:xfrm>
            <a:custGeom>
              <a:rect b="b" l="l" r="r" t="t"/>
              <a:pathLst>
                <a:path extrusionOk="0" h="424814" w="645159">
                  <a:moveTo>
                    <a:pt x="0" y="212099"/>
                  </a:moveTo>
                  <a:lnTo>
                    <a:pt x="5195" y="173974"/>
                  </a:lnTo>
                  <a:lnTo>
                    <a:pt x="20176" y="138091"/>
                  </a:lnTo>
                  <a:lnTo>
                    <a:pt x="44030" y="105049"/>
                  </a:lnTo>
                  <a:lnTo>
                    <a:pt x="75847" y="75446"/>
                  </a:lnTo>
                  <a:lnTo>
                    <a:pt x="114717" y="49883"/>
                  </a:lnTo>
                  <a:lnTo>
                    <a:pt x="159728" y="28957"/>
                  </a:lnTo>
                  <a:lnTo>
                    <a:pt x="209969" y="13269"/>
                  </a:lnTo>
                  <a:lnTo>
                    <a:pt x="264530" y="3417"/>
                  </a:lnTo>
                  <a:lnTo>
                    <a:pt x="322499" y="0"/>
                  </a:lnTo>
                  <a:lnTo>
                    <a:pt x="380469" y="3417"/>
                  </a:lnTo>
                  <a:lnTo>
                    <a:pt x="435030" y="13269"/>
                  </a:lnTo>
                  <a:lnTo>
                    <a:pt x="485271" y="28957"/>
                  </a:lnTo>
                  <a:lnTo>
                    <a:pt x="530282" y="49883"/>
                  </a:lnTo>
                  <a:lnTo>
                    <a:pt x="569152" y="75446"/>
                  </a:lnTo>
                  <a:lnTo>
                    <a:pt x="600969" y="105049"/>
                  </a:lnTo>
                  <a:lnTo>
                    <a:pt x="624823" y="138091"/>
                  </a:lnTo>
                  <a:lnTo>
                    <a:pt x="639804" y="173974"/>
                  </a:lnTo>
                  <a:lnTo>
                    <a:pt x="644999" y="212099"/>
                  </a:lnTo>
                  <a:lnTo>
                    <a:pt x="639804" y="250225"/>
                  </a:lnTo>
                  <a:lnTo>
                    <a:pt x="624823" y="286108"/>
                  </a:lnTo>
                  <a:lnTo>
                    <a:pt x="600969" y="319150"/>
                  </a:lnTo>
                  <a:lnTo>
                    <a:pt x="569152" y="348753"/>
                  </a:lnTo>
                  <a:lnTo>
                    <a:pt x="530282" y="374316"/>
                  </a:lnTo>
                  <a:lnTo>
                    <a:pt x="485271" y="395242"/>
                  </a:lnTo>
                  <a:lnTo>
                    <a:pt x="435030" y="410930"/>
                  </a:lnTo>
                  <a:lnTo>
                    <a:pt x="380469" y="420782"/>
                  </a:lnTo>
                  <a:lnTo>
                    <a:pt x="322499" y="424199"/>
                  </a:lnTo>
                  <a:lnTo>
                    <a:pt x="264530" y="420782"/>
                  </a:lnTo>
                  <a:lnTo>
                    <a:pt x="209969" y="410930"/>
                  </a:lnTo>
                  <a:lnTo>
                    <a:pt x="159728" y="395242"/>
                  </a:lnTo>
                  <a:lnTo>
                    <a:pt x="114717" y="374316"/>
                  </a:lnTo>
                  <a:lnTo>
                    <a:pt x="75847" y="348753"/>
                  </a:lnTo>
                  <a:lnTo>
                    <a:pt x="44030" y="319150"/>
                  </a:lnTo>
                  <a:lnTo>
                    <a:pt x="20176" y="286108"/>
                  </a:lnTo>
                  <a:lnTo>
                    <a:pt x="5195" y="250225"/>
                  </a:lnTo>
                  <a:lnTo>
                    <a:pt x="0" y="212099"/>
                  </a:lnTo>
                  <a:close/>
                </a:path>
              </a:pathLst>
            </a:custGeom>
            <a:noFill/>
            <a:ln cap="flat" cmpd="sng" w="38075">
              <a:solidFill>
                <a:srgbClr val="88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67" name="Google Shape;367;p17"/>
          <p:cNvSpPr txBox="1"/>
          <p:nvPr/>
        </p:nvSpPr>
        <p:spPr>
          <a:xfrm>
            <a:off x="11161434" y="4109151"/>
            <a:ext cx="310727" cy="30442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67">
                <a:solidFill>
                  <a:srgbClr val="880000"/>
                </a:solidFill>
                <a:latin typeface="Arial"/>
                <a:ea typeface="Arial"/>
                <a:cs typeface="Arial"/>
                <a:sym typeface="Arial"/>
              </a:rPr>
              <a:t>−=</a:t>
            </a:r>
            <a:endParaRPr sz="1867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68" name="Google Shape;368;p17"/>
          <p:cNvGrpSpPr/>
          <p:nvPr/>
        </p:nvGrpSpPr>
        <p:grpSpPr>
          <a:xfrm>
            <a:off x="1958232" y="3992099"/>
            <a:ext cx="8904068" cy="1602947"/>
            <a:chOff x="1468674" y="2994074"/>
            <a:chExt cx="6678051" cy="1202210"/>
          </a:xfrm>
        </p:grpSpPr>
        <p:sp>
          <p:nvSpPr>
            <p:cNvPr id="369" name="Google Shape;369;p17"/>
            <p:cNvSpPr/>
            <p:nvPr/>
          </p:nvSpPr>
          <p:spPr>
            <a:xfrm>
              <a:off x="1468674" y="3463494"/>
              <a:ext cx="3689350" cy="732790"/>
            </a:xfrm>
            <a:custGeom>
              <a:rect b="b" l="l" r="r" t="t"/>
              <a:pathLst>
                <a:path extrusionOk="0" h="732789" w="3689350">
                  <a:moveTo>
                    <a:pt x="0" y="732179"/>
                  </a:moveTo>
                  <a:lnTo>
                    <a:pt x="54827" y="732059"/>
                  </a:lnTo>
                  <a:lnTo>
                    <a:pt x="109644" y="731699"/>
                  </a:lnTo>
                  <a:lnTo>
                    <a:pt x="164440" y="731101"/>
                  </a:lnTo>
                  <a:lnTo>
                    <a:pt x="219205" y="730268"/>
                  </a:lnTo>
                  <a:lnTo>
                    <a:pt x="273927" y="729203"/>
                  </a:lnTo>
                  <a:lnTo>
                    <a:pt x="328597" y="727908"/>
                  </a:lnTo>
                  <a:lnTo>
                    <a:pt x="383203" y="726385"/>
                  </a:lnTo>
                  <a:lnTo>
                    <a:pt x="437735" y="724637"/>
                  </a:lnTo>
                  <a:lnTo>
                    <a:pt x="492184" y="722665"/>
                  </a:lnTo>
                  <a:lnTo>
                    <a:pt x="546537" y="720473"/>
                  </a:lnTo>
                  <a:lnTo>
                    <a:pt x="600785" y="718062"/>
                  </a:lnTo>
                  <a:lnTo>
                    <a:pt x="654917" y="715436"/>
                  </a:lnTo>
                  <a:lnTo>
                    <a:pt x="708922" y="712596"/>
                  </a:lnTo>
                  <a:lnTo>
                    <a:pt x="762791" y="709545"/>
                  </a:lnTo>
                  <a:lnTo>
                    <a:pt x="816512" y="706285"/>
                  </a:lnTo>
                  <a:lnTo>
                    <a:pt x="870075" y="702818"/>
                  </a:lnTo>
                  <a:lnTo>
                    <a:pt x="923469" y="699148"/>
                  </a:lnTo>
                  <a:lnTo>
                    <a:pt x="976684" y="695275"/>
                  </a:lnTo>
                  <a:lnTo>
                    <a:pt x="1029709" y="691204"/>
                  </a:lnTo>
                  <a:lnTo>
                    <a:pt x="1082534" y="686935"/>
                  </a:lnTo>
                  <a:lnTo>
                    <a:pt x="1135149" y="682472"/>
                  </a:lnTo>
                  <a:lnTo>
                    <a:pt x="1187541" y="677817"/>
                  </a:lnTo>
                  <a:lnTo>
                    <a:pt x="1239702" y="672971"/>
                  </a:lnTo>
                  <a:lnTo>
                    <a:pt x="1291621" y="667939"/>
                  </a:lnTo>
                  <a:lnTo>
                    <a:pt x="1343287" y="662721"/>
                  </a:lnTo>
                  <a:lnTo>
                    <a:pt x="1394689" y="657321"/>
                  </a:lnTo>
                  <a:lnTo>
                    <a:pt x="1445817" y="651740"/>
                  </a:lnTo>
                  <a:lnTo>
                    <a:pt x="1496660" y="645981"/>
                  </a:lnTo>
                  <a:lnTo>
                    <a:pt x="1547209" y="640047"/>
                  </a:lnTo>
                  <a:lnTo>
                    <a:pt x="1597452" y="633939"/>
                  </a:lnTo>
                  <a:lnTo>
                    <a:pt x="1647378" y="627661"/>
                  </a:lnTo>
                  <a:lnTo>
                    <a:pt x="1696978" y="621214"/>
                  </a:lnTo>
                  <a:lnTo>
                    <a:pt x="1746240" y="614601"/>
                  </a:lnTo>
                  <a:lnTo>
                    <a:pt x="1795155" y="607824"/>
                  </a:lnTo>
                  <a:lnTo>
                    <a:pt x="1843711" y="600886"/>
                  </a:lnTo>
                  <a:lnTo>
                    <a:pt x="1891899" y="593789"/>
                  </a:lnTo>
                  <a:lnTo>
                    <a:pt x="1939707" y="586535"/>
                  </a:lnTo>
                  <a:lnTo>
                    <a:pt x="1987125" y="579127"/>
                  </a:lnTo>
                  <a:lnTo>
                    <a:pt x="2034142" y="571567"/>
                  </a:lnTo>
                  <a:lnTo>
                    <a:pt x="2080749" y="563858"/>
                  </a:lnTo>
                  <a:lnTo>
                    <a:pt x="2126933" y="556001"/>
                  </a:lnTo>
                  <a:lnTo>
                    <a:pt x="2172686" y="548000"/>
                  </a:lnTo>
                  <a:lnTo>
                    <a:pt x="2217996" y="539857"/>
                  </a:lnTo>
                  <a:lnTo>
                    <a:pt x="2262853" y="531573"/>
                  </a:lnTo>
                  <a:lnTo>
                    <a:pt x="2307246" y="523152"/>
                  </a:lnTo>
                  <a:lnTo>
                    <a:pt x="2351164" y="514595"/>
                  </a:lnTo>
                  <a:lnTo>
                    <a:pt x="2394598" y="505906"/>
                  </a:lnTo>
                  <a:lnTo>
                    <a:pt x="2437537" y="497086"/>
                  </a:lnTo>
                  <a:lnTo>
                    <a:pt x="2479969" y="488138"/>
                  </a:lnTo>
                  <a:lnTo>
                    <a:pt x="2521885" y="479064"/>
                  </a:lnTo>
                  <a:lnTo>
                    <a:pt x="2563274" y="469867"/>
                  </a:lnTo>
                  <a:lnTo>
                    <a:pt x="2620986" y="456631"/>
                  </a:lnTo>
                  <a:lnTo>
                    <a:pt x="2677589" y="443159"/>
                  </a:lnTo>
                  <a:lnTo>
                    <a:pt x="2733054" y="429458"/>
                  </a:lnTo>
                  <a:lnTo>
                    <a:pt x="2787349" y="415533"/>
                  </a:lnTo>
                  <a:lnTo>
                    <a:pt x="2840446" y="401393"/>
                  </a:lnTo>
                  <a:lnTo>
                    <a:pt x="2892314" y="387044"/>
                  </a:lnTo>
                  <a:lnTo>
                    <a:pt x="2942924" y="372493"/>
                  </a:lnTo>
                  <a:lnTo>
                    <a:pt x="2992245" y="357746"/>
                  </a:lnTo>
                  <a:lnTo>
                    <a:pt x="3040248" y="342809"/>
                  </a:lnTo>
                  <a:lnTo>
                    <a:pt x="3086901" y="327691"/>
                  </a:lnTo>
                  <a:lnTo>
                    <a:pt x="3132177" y="312397"/>
                  </a:lnTo>
                  <a:lnTo>
                    <a:pt x="3176044" y="296935"/>
                  </a:lnTo>
                  <a:lnTo>
                    <a:pt x="3218472" y="281311"/>
                  </a:lnTo>
                  <a:lnTo>
                    <a:pt x="3259433" y="265531"/>
                  </a:lnTo>
                  <a:lnTo>
                    <a:pt x="3298894" y="249604"/>
                  </a:lnTo>
                  <a:lnTo>
                    <a:pt x="3336828" y="233534"/>
                  </a:lnTo>
                  <a:lnTo>
                    <a:pt x="3373203" y="217329"/>
                  </a:lnTo>
                  <a:lnTo>
                    <a:pt x="3407990" y="200997"/>
                  </a:lnTo>
                  <a:lnTo>
                    <a:pt x="3457127" y="176272"/>
                  </a:lnTo>
                  <a:lnTo>
                    <a:pt x="3502522" y="151297"/>
                  </a:lnTo>
                  <a:lnTo>
                    <a:pt x="3544073" y="126094"/>
                  </a:lnTo>
                  <a:lnTo>
                    <a:pt x="3581680" y="100686"/>
                  </a:lnTo>
                  <a:lnTo>
                    <a:pt x="3615242" y="75097"/>
                  </a:lnTo>
                  <a:lnTo>
                    <a:pt x="3644656" y="49347"/>
                  </a:lnTo>
                  <a:lnTo>
                    <a:pt x="3672665" y="20217"/>
                  </a:lnTo>
                  <a:lnTo>
                    <a:pt x="3688280" y="717"/>
                  </a:lnTo>
                  <a:lnTo>
                    <a:pt x="3688796" y="0"/>
                  </a:lnTo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370" name="Google Shape;370;p17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5118430" y="3372874"/>
              <a:ext cx="78520" cy="11104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71" name="Google Shape;371;p17"/>
            <p:cNvSpPr/>
            <p:nvPr/>
          </p:nvSpPr>
          <p:spPr>
            <a:xfrm>
              <a:off x="5846350" y="3206174"/>
              <a:ext cx="2204720" cy="635"/>
            </a:xfrm>
            <a:custGeom>
              <a:rect b="b" l="l" r="r" t="t"/>
              <a:pathLst>
                <a:path extrusionOk="0" h="635" w="2204720">
                  <a:moveTo>
                    <a:pt x="0" y="0"/>
                  </a:moveTo>
                  <a:lnTo>
                    <a:pt x="73989" y="0"/>
                  </a:lnTo>
                  <a:lnTo>
                    <a:pt x="144835" y="3"/>
                  </a:lnTo>
                  <a:lnTo>
                    <a:pt x="212679" y="7"/>
                  </a:lnTo>
                  <a:lnTo>
                    <a:pt x="277664" y="12"/>
                  </a:lnTo>
                  <a:lnTo>
                    <a:pt x="339934" y="19"/>
                  </a:lnTo>
                  <a:lnTo>
                    <a:pt x="399631" y="27"/>
                  </a:lnTo>
                  <a:lnTo>
                    <a:pt x="456898" y="37"/>
                  </a:lnTo>
                  <a:lnTo>
                    <a:pt x="511878" y="48"/>
                  </a:lnTo>
                  <a:lnTo>
                    <a:pt x="564715" y="59"/>
                  </a:lnTo>
                  <a:lnTo>
                    <a:pt x="615550" y="72"/>
                  </a:lnTo>
                  <a:lnTo>
                    <a:pt x="664527" y="86"/>
                  </a:lnTo>
                  <a:lnTo>
                    <a:pt x="711789" y="101"/>
                  </a:lnTo>
                  <a:lnTo>
                    <a:pt x="757479" y="116"/>
                  </a:lnTo>
                  <a:lnTo>
                    <a:pt x="801740" y="132"/>
                  </a:lnTo>
                  <a:lnTo>
                    <a:pt x="844714" y="149"/>
                  </a:lnTo>
                  <a:lnTo>
                    <a:pt x="886544" y="167"/>
                  </a:lnTo>
                  <a:lnTo>
                    <a:pt x="927375" y="185"/>
                  </a:lnTo>
                  <a:lnTo>
                    <a:pt x="967347" y="203"/>
                  </a:lnTo>
                  <a:lnTo>
                    <a:pt x="1006605" y="222"/>
                  </a:lnTo>
                  <a:lnTo>
                    <a:pt x="1045292" y="241"/>
                  </a:lnTo>
                  <a:lnTo>
                    <a:pt x="1083549" y="260"/>
                  </a:lnTo>
                  <a:lnTo>
                    <a:pt x="1159349" y="299"/>
                  </a:lnTo>
                  <a:lnTo>
                    <a:pt x="1207705" y="324"/>
                  </a:lnTo>
                  <a:lnTo>
                    <a:pt x="1256360" y="349"/>
                  </a:lnTo>
                  <a:lnTo>
                    <a:pt x="1305610" y="374"/>
                  </a:lnTo>
                  <a:lnTo>
                    <a:pt x="1355755" y="398"/>
                  </a:lnTo>
                  <a:lnTo>
                    <a:pt x="1407093" y="421"/>
                  </a:lnTo>
                  <a:lnTo>
                    <a:pt x="1459922" y="444"/>
                  </a:lnTo>
                  <a:lnTo>
                    <a:pt x="1514540" y="466"/>
                  </a:lnTo>
                  <a:lnTo>
                    <a:pt x="1571245" y="486"/>
                  </a:lnTo>
                  <a:lnTo>
                    <a:pt x="1630335" y="506"/>
                  </a:lnTo>
                  <a:lnTo>
                    <a:pt x="1676398" y="519"/>
                  </a:lnTo>
                  <a:lnTo>
                    <a:pt x="1724097" y="532"/>
                  </a:lnTo>
                  <a:lnTo>
                    <a:pt x="1773556" y="544"/>
                  </a:lnTo>
                  <a:lnTo>
                    <a:pt x="1824902" y="555"/>
                  </a:lnTo>
                  <a:lnTo>
                    <a:pt x="1878261" y="565"/>
                  </a:lnTo>
                  <a:lnTo>
                    <a:pt x="1933759" y="574"/>
                  </a:lnTo>
                  <a:lnTo>
                    <a:pt x="2204399" y="592"/>
                  </a:lnTo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372" name="Google Shape;372;p17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8041223" y="3165776"/>
              <a:ext cx="105502" cy="8198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73" name="Google Shape;373;p17"/>
            <p:cNvSpPr/>
            <p:nvPr/>
          </p:nvSpPr>
          <p:spPr>
            <a:xfrm>
              <a:off x="4362962" y="2994074"/>
              <a:ext cx="526415" cy="424815"/>
            </a:xfrm>
            <a:custGeom>
              <a:rect b="b" l="l" r="r" t="t"/>
              <a:pathLst>
                <a:path extrusionOk="0" h="424814" w="526414">
                  <a:moveTo>
                    <a:pt x="263099" y="424199"/>
                  </a:moveTo>
                  <a:lnTo>
                    <a:pt x="210076" y="419890"/>
                  </a:lnTo>
                  <a:lnTo>
                    <a:pt x="160689" y="407532"/>
                  </a:lnTo>
                  <a:lnTo>
                    <a:pt x="115998" y="387976"/>
                  </a:lnTo>
                  <a:lnTo>
                    <a:pt x="77060" y="362077"/>
                  </a:lnTo>
                  <a:lnTo>
                    <a:pt x="44933" y="330687"/>
                  </a:lnTo>
                  <a:lnTo>
                    <a:pt x="20675" y="294658"/>
                  </a:lnTo>
                  <a:lnTo>
                    <a:pt x="5345" y="254845"/>
                  </a:lnTo>
                  <a:lnTo>
                    <a:pt x="0" y="212099"/>
                  </a:lnTo>
                  <a:lnTo>
                    <a:pt x="5345" y="169354"/>
                  </a:lnTo>
                  <a:lnTo>
                    <a:pt x="20675" y="129541"/>
                  </a:lnTo>
                  <a:lnTo>
                    <a:pt x="44933" y="93512"/>
                  </a:lnTo>
                  <a:lnTo>
                    <a:pt x="77060" y="62122"/>
                  </a:lnTo>
                  <a:lnTo>
                    <a:pt x="115998" y="36223"/>
                  </a:lnTo>
                  <a:lnTo>
                    <a:pt x="160689" y="16667"/>
                  </a:lnTo>
                  <a:lnTo>
                    <a:pt x="210076" y="4309"/>
                  </a:lnTo>
                  <a:lnTo>
                    <a:pt x="263099" y="0"/>
                  </a:lnTo>
                  <a:lnTo>
                    <a:pt x="316123" y="4309"/>
                  </a:lnTo>
                  <a:lnTo>
                    <a:pt x="365510" y="16667"/>
                  </a:lnTo>
                  <a:lnTo>
                    <a:pt x="410201" y="36223"/>
                  </a:lnTo>
                  <a:lnTo>
                    <a:pt x="449139" y="62122"/>
                  </a:lnTo>
                  <a:lnTo>
                    <a:pt x="481266" y="93512"/>
                  </a:lnTo>
                  <a:lnTo>
                    <a:pt x="505524" y="129541"/>
                  </a:lnTo>
                  <a:lnTo>
                    <a:pt x="520854" y="169354"/>
                  </a:lnTo>
                  <a:lnTo>
                    <a:pt x="526199" y="212099"/>
                  </a:lnTo>
                  <a:lnTo>
                    <a:pt x="520854" y="254845"/>
                  </a:lnTo>
                  <a:lnTo>
                    <a:pt x="505524" y="294658"/>
                  </a:lnTo>
                  <a:lnTo>
                    <a:pt x="481266" y="330687"/>
                  </a:lnTo>
                  <a:lnTo>
                    <a:pt x="449139" y="362077"/>
                  </a:lnTo>
                  <a:lnTo>
                    <a:pt x="410201" y="387976"/>
                  </a:lnTo>
                  <a:lnTo>
                    <a:pt x="365510" y="407532"/>
                  </a:lnTo>
                  <a:lnTo>
                    <a:pt x="316123" y="419890"/>
                  </a:lnTo>
                  <a:lnTo>
                    <a:pt x="263099" y="42419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4" name="Google Shape;374;p17"/>
            <p:cNvSpPr/>
            <p:nvPr/>
          </p:nvSpPr>
          <p:spPr>
            <a:xfrm>
              <a:off x="4362962" y="2994074"/>
              <a:ext cx="526415" cy="424815"/>
            </a:xfrm>
            <a:custGeom>
              <a:rect b="b" l="l" r="r" t="t"/>
              <a:pathLst>
                <a:path extrusionOk="0" h="424814" w="526414">
                  <a:moveTo>
                    <a:pt x="0" y="212099"/>
                  </a:moveTo>
                  <a:lnTo>
                    <a:pt x="5345" y="169354"/>
                  </a:lnTo>
                  <a:lnTo>
                    <a:pt x="20675" y="129541"/>
                  </a:lnTo>
                  <a:lnTo>
                    <a:pt x="44933" y="93512"/>
                  </a:lnTo>
                  <a:lnTo>
                    <a:pt x="77060" y="62122"/>
                  </a:lnTo>
                  <a:lnTo>
                    <a:pt x="115998" y="36223"/>
                  </a:lnTo>
                  <a:lnTo>
                    <a:pt x="160689" y="16667"/>
                  </a:lnTo>
                  <a:lnTo>
                    <a:pt x="210076" y="4309"/>
                  </a:lnTo>
                  <a:lnTo>
                    <a:pt x="263099" y="0"/>
                  </a:lnTo>
                  <a:lnTo>
                    <a:pt x="316123" y="4309"/>
                  </a:lnTo>
                  <a:lnTo>
                    <a:pt x="365510" y="16667"/>
                  </a:lnTo>
                  <a:lnTo>
                    <a:pt x="410201" y="36223"/>
                  </a:lnTo>
                  <a:lnTo>
                    <a:pt x="449139" y="62122"/>
                  </a:lnTo>
                  <a:lnTo>
                    <a:pt x="481266" y="93512"/>
                  </a:lnTo>
                  <a:lnTo>
                    <a:pt x="505524" y="129541"/>
                  </a:lnTo>
                  <a:lnTo>
                    <a:pt x="520854" y="169354"/>
                  </a:lnTo>
                  <a:lnTo>
                    <a:pt x="526199" y="212099"/>
                  </a:lnTo>
                  <a:lnTo>
                    <a:pt x="520854" y="254845"/>
                  </a:lnTo>
                  <a:lnTo>
                    <a:pt x="505524" y="294658"/>
                  </a:lnTo>
                  <a:lnTo>
                    <a:pt x="481266" y="330687"/>
                  </a:lnTo>
                  <a:lnTo>
                    <a:pt x="449139" y="362077"/>
                  </a:lnTo>
                  <a:lnTo>
                    <a:pt x="410201" y="387976"/>
                  </a:lnTo>
                  <a:lnTo>
                    <a:pt x="365510" y="407532"/>
                  </a:lnTo>
                  <a:lnTo>
                    <a:pt x="316123" y="419890"/>
                  </a:lnTo>
                  <a:lnTo>
                    <a:pt x="263099" y="424199"/>
                  </a:lnTo>
                  <a:lnTo>
                    <a:pt x="210076" y="419890"/>
                  </a:lnTo>
                  <a:lnTo>
                    <a:pt x="160689" y="407532"/>
                  </a:lnTo>
                  <a:lnTo>
                    <a:pt x="115998" y="387976"/>
                  </a:lnTo>
                  <a:lnTo>
                    <a:pt x="77060" y="362077"/>
                  </a:lnTo>
                  <a:lnTo>
                    <a:pt x="44933" y="330687"/>
                  </a:lnTo>
                  <a:lnTo>
                    <a:pt x="20675" y="294658"/>
                  </a:lnTo>
                  <a:lnTo>
                    <a:pt x="5345" y="254845"/>
                  </a:lnTo>
                  <a:lnTo>
                    <a:pt x="0" y="212099"/>
                  </a:lnTo>
                  <a:close/>
                </a:path>
              </a:pathLst>
            </a:custGeom>
            <a:noFill/>
            <a:ln cap="flat" cmpd="sng" w="19025">
              <a:solidFill>
                <a:srgbClr val="DEDED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75" name="Google Shape;375;p17"/>
          <p:cNvSpPr txBox="1"/>
          <p:nvPr/>
        </p:nvSpPr>
        <p:spPr>
          <a:xfrm>
            <a:off x="6052407" y="4108785"/>
            <a:ext cx="231140" cy="30442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67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sz="1867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76" name="Google Shape;376;p17"/>
          <p:cNvGrpSpPr/>
          <p:nvPr/>
        </p:nvGrpSpPr>
        <p:grpSpPr>
          <a:xfrm>
            <a:off x="1327900" y="3666699"/>
            <a:ext cx="9663458" cy="663144"/>
            <a:chOff x="995924" y="2750024"/>
            <a:chExt cx="7247594" cy="497358"/>
          </a:xfrm>
        </p:grpSpPr>
        <p:pic>
          <p:nvPicPr>
            <p:cNvPr id="377" name="Google Shape;377;p17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4879637" y="3165402"/>
              <a:ext cx="188000" cy="8198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78" name="Google Shape;378;p17"/>
            <p:cNvSpPr/>
            <p:nvPr/>
          </p:nvSpPr>
          <p:spPr>
            <a:xfrm>
              <a:off x="995924" y="2750024"/>
              <a:ext cx="7158990" cy="260985"/>
            </a:xfrm>
            <a:custGeom>
              <a:rect b="b" l="l" r="r" t="t"/>
              <a:pathLst>
                <a:path extrusionOk="0" h="260985" w="7158990">
                  <a:moveTo>
                    <a:pt x="0" y="0"/>
                  </a:moveTo>
                  <a:lnTo>
                    <a:pt x="55588" y="11"/>
                  </a:lnTo>
                  <a:lnTo>
                    <a:pt x="111173" y="47"/>
                  </a:lnTo>
                  <a:lnTo>
                    <a:pt x="166753" y="107"/>
                  </a:lnTo>
                  <a:lnTo>
                    <a:pt x="222324" y="190"/>
                  </a:lnTo>
                  <a:lnTo>
                    <a:pt x="277883" y="296"/>
                  </a:lnTo>
                  <a:lnTo>
                    <a:pt x="333428" y="426"/>
                  </a:lnTo>
                  <a:lnTo>
                    <a:pt x="388955" y="579"/>
                  </a:lnTo>
                  <a:lnTo>
                    <a:pt x="444463" y="755"/>
                  </a:lnTo>
                  <a:lnTo>
                    <a:pt x="499947" y="953"/>
                  </a:lnTo>
                  <a:lnTo>
                    <a:pt x="555405" y="1175"/>
                  </a:lnTo>
                  <a:lnTo>
                    <a:pt x="610834" y="1420"/>
                  </a:lnTo>
                  <a:lnTo>
                    <a:pt x="666231" y="1687"/>
                  </a:lnTo>
                  <a:lnTo>
                    <a:pt x="721594" y="1976"/>
                  </a:lnTo>
                  <a:lnTo>
                    <a:pt x="776919" y="2288"/>
                  </a:lnTo>
                  <a:lnTo>
                    <a:pt x="832203" y="2622"/>
                  </a:lnTo>
                  <a:lnTo>
                    <a:pt x="887444" y="2978"/>
                  </a:lnTo>
                  <a:lnTo>
                    <a:pt x="942639" y="3356"/>
                  </a:lnTo>
                  <a:lnTo>
                    <a:pt x="997784" y="3756"/>
                  </a:lnTo>
                  <a:lnTo>
                    <a:pt x="1052878" y="4177"/>
                  </a:lnTo>
                  <a:lnTo>
                    <a:pt x="1107916" y="4621"/>
                  </a:lnTo>
                  <a:lnTo>
                    <a:pt x="1162897" y="5085"/>
                  </a:lnTo>
                  <a:lnTo>
                    <a:pt x="1217817" y="5571"/>
                  </a:lnTo>
                  <a:lnTo>
                    <a:pt x="1272673" y="6079"/>
                  </a:lnTo>
                  <a:lnTo>
                    <a:pt x="1327462" y="6607"/>
                  </a:lnTo>
                  <a:lnTo>
                    <a:pt x="1382182" y="7157"/>
                  </a:lnTo>
                  <a:lnTo>
                    <a:pt x="1436830" y="7727"/>
                  </a:lnTo>
                  <a:lnTo>
                    <a:pt x="1491403" y="8318"/>
                  </a:lnTo>
                  <a:lnTo>
                    <a:pt x="1545897" y="8930"/>
                  </a:lnTo>
                  <a:lnTo>
                    <a:pt x="1600310" y="9562"/>
                  </a:lnTo>
                  <a:lnTo>
                    <a:pt x="1654640" y="10214"/>
                  </a:lnTo>
                  <a:lnTo>
                    <a:pt x="1708882" y="10887"/>
                  </a:lnTo>
                  <a:lnTo>
                    <a:pt x="1763035" y="11580"/>
                  </a:lnTo>
                  <a:lnTo>
                    <a:pt x="1817095" y="12293"/>
                  </a:lnTo>
                  <a:lnTo>
                    <a:pt x="1871060" y="13026"/>
                  </a:lnTo>
                  <a:lnTo>
                    <a:pt x="1924926" y="13778"/>
                  </a:lnTo>
                  <a:lnTo>
                    <a:pt x="1978691" y="14551"/>
                  </a:lnTo>
                  <a:lnTo>
                    <a:pt x="2032352" y="15342"/>
                  </a:lnTo>
                  <a:lnTo>
                    <a:pt x="2085906" y="16153"/>
                  </a:lnTo>
                  <a:lnTo>
                    <a:pt x="2139350" y="16984"/>
                  </a:lnTo>
                  <a:lnTo>
                    <a:pt x="2192681" y="17834"/>
                  </a:lnTo>
                  <a:lnTo>
                    <a:pt x="2245896" y="18702"/>
                  </a:lnTo>
                  <a:lnTo>
                    <a:pt x="2298992" y="19590"/>
                  </a:lnTo>
                  <a:lnTo>
                    <a:pt x="2351967" y="20496"/>
                  </a:lnTo>
                  <a:lnTo>
                    <a:pt x="2404818" y="21421"/>
                  </a:lnTo>
                  <a:lnTo>
                    <a:pt x="2457541" y="22365"/>
                  </a:lnTo>
                  <a:lnTo>
                    <a:pt x="2510134" y="23327"/>
                  </a:lnTo>
                  <a:lnTo>
                    <a:pt x="2562594" y="24307"/>
                  </a:lnTo>
                  <a:lnTo>
                    <a:pt x="2614918" y="25306"/>
                  </a:lnTo>
                  <a:lnTo>
                    <a:pt x="2667103" y="26322"/>
                  </a:lnTo>
                  <a:lnTo>
                    <a:pt x="2719146" y="27357"/>
                  </a:lnTo>
                  <a:lnTo>
                    <a:pt x="2771044" y="28409"/>
                  </a:lnTo>
                  <a:lnTo>
                    <a:pt x="2822795" y="29479"/>
                  </a:lnTo>
                  <a:lnTo>
                    <a:pt x="2874395" y="30567"/>
                  </a:lnTo>
                  <a:lnTo>
                    <a:pt x="2925842" y="31672"/>
                  </a:lnTo>
                  <a:lnTo>
                    <a:pt x="2977133" y="32794"/>
                  </a:lnTo>
                  <a:lnTo>
                    <a:pt x="3028264" y="33934"/>
                  </a:lnTo>
                  <a:lnTo>
                    <a:pt x="3079234" y="35090"/>
                  </a:lnTo>
                  <a:lnTo>
                    <a:pt x="3130038" y="36264"/>
                  </a:lnTo>
                  <a:lnTo>
                    <a:pt x="3180675" y="37454"/>
                  </a:lnTo>
                  <a:lnTo>
                    <a:pt x="3231140" y="38662"/>
                  </a:lnTo>
                  <a:lnTo>
                    <a:pt x="3281433" y="39885"/>
                  </a:lnTo>
                  <a:lnTo>
                    <a:pt x="3331548" y="41126"/>
                  </a:lnTo>
                  <a:lnTo>
                    <a:pt x="3381485" y="42382"/>
                  </a:lnTo>
                  <a:lnTo>
                    <a:pt x="3431238" y="43655"/>
                  </a:lnTo>
                  <a:lnTo>
                    <a:pt x="3480807" y="44944"/>
                  </a:lnTo>
                  <a:lnTo>
                    <a:pt x="3530188" y="46249"/>
                  </a:lnTo>
                  <a:lnTo>
                    <a:pt x="3579377" y="47570"/>
                  </a:lnTo>
                  <a:lnTo>
                    <a:pt x="3628373" y="48906"/>
                  </a:lnTo>
                  <a:lnTo>
                    <a:pt x="3677172" y="50259"/>
                  </a:lnTo>
                  <a:lnTo>
                    <a:pt x="3725771" y="51626"/>
                  </a:lnTo>
                  <a:lnTo>
                    <a:pt x="3774168" y="53009"/>
                  </a:lnTo>
                  <a:lnTo>
                    <a:pt x="3822359" y="54408"/>
                  </a:lnTo>
                  <a:lnTo>
                    <a:pt x="3870341" y="55821"/>
                  </a:lnTo>
                  <a:lnTo>
                    <a:pt x="3918113" y="57249"/>
                  </a:lnTo>
                  <a:lnTo>
                    <a:pt x="3965670" y="58693"/>
                  </a:lnTo>
                  <a:lnTo>
                    <a:pt x="4013011" y="60151"/>
                  </a:lnTo>
                  <a:lnTo>
                    <a:pt x="4060131" y="61624"/>
                  </a:lnTo>
                  <a:lnTo>
                    <a:pt x="4107028" y="63111"/>
                  </a:lnTo>
                  <a:lnTo>
                    <a:pt x="4153700" y="64613"/>
                  </a:lnTo>
                  <a:lnTo>
                    <a:pt x="4200143" y="66129"/>
                  </a:lnTo>
                  <a:lnTo>
                    <a:pt x="4246355" y="67659"/>
                  </a:lnTo>
                  <a:lnTo>
                    <a:pt x="4292332" y="69203"/>
                  </a:lnTo>
                  <a:lnTo>
                    <a:pt x="4338072" y="70761"/>
                  </a:lnTo>
                  <a:lnTo>
                    <a:pt x="4383571" y="72333"/>
                  </a:lnTo>
                  <a:lnTo>
                    <a:pt x="4428828" y="73918"/>
                  </a:lnTo>
                  <a:lnTo>
                    <a:pt x="4473839" y="75517"/>
                  </a:lnTo>
                  <a:lnTo>
                    <a:pt x="4518600" y="77130"/>
                  </a:lnTo>
                  <a:lnTo>
                    <a:pt x="4563110" y="78756"/>
                  </a:lnTo>
                  <a:lnTo>
                    <a:pt x="4607365" y="80395"/>
                  </a:lnTo>
                  <a:lnTo>
                    <a:pt x="4651363" y="82047"/>
                  </a:lnTo>
                  <a:lnTo>
                    <a:pt x="4695100" y="83712"/>
                  </a:lnTo>
                  <a:lnTo>
                    <a:pt x="4738574" y="85389"/>
                  </a:lnTo>
                  <a:lnTo>
                    <a:pt x="4781782" y="87080"/>
                  </a:lnTo>
                  <a:lnTo>
                    <a:pt x="4824720" y="88783"/>
                  </a:lnTo>
                  <a:lnTo>
                    <a:pt x="4867386" y="90498"/>
                  </a:lnTo>
                  <a:lnTo>
                    <a:pt x="4909778" y="92226"/>
                  </a:lnTo>
                  <a:lnTo>
                    <a:pt x="4951892" y="93966"/>
                  </a:lnTo>
                  <a:lnTo>
                    <a:pt x="4993724" y="95718"/>
                  </a:lnTo>
                  <a:lnTo>
                    <a:pt x="5057230" y="98424"/>
                  </a:lnTo>
                  <a:lnTo>
                    <a:pt x="5120061" y="101158"/>
                  </a:lnTo>
                  <a:lnTo>
                    <a:pt x="5182206" y="103919"/>
                  </a:lnTo>
                  <a:lnTo>
                    <a:pt x="5243655" y="106706"/>
                  </a:lnTo>
                  <a:lnTo>
                    <a:pt x="5304397" y="109520"/>
                  </a:lnTo>
                  <a:lnTo>
                    <a:pt x="5364422" y="112360"/>
                  </a:lnTo>
                  <a:lnTo>
                    <a:pt x="5423720" y="115225"/>
                  </a:lnTo>
                  <a:lnTo>
                    <a:pt x="5482280" y="118115"/>
                  </a:lnTo>
                  <a:lnTo>
                    <a:pt x="5540092" y="121030"/>
                  </a:lnTo>
                  <a:lnTo>
                    <a:pt x="5597145" y="123968"/>
                  </a:lnTo>
                  <a:lnTo>
                    <a:pt x="5653429" y="126931"/>
                  </a:lnTo>
                  <a:lnTo>
                    <a:pt x="5708935" y="129916"/>
                  </a:lnTo>
                  <a:lnTo>
                    <a:pt x="5763650" y="132925"/>
                  </a:lnTo>
                  <a:lnTo>
                    <a:pt x="5817566" y="135955"/>
                  </a:lnTo>
                  <a:lnTo>
                    <a:pt x="5870670" y="139008"/>
                  </a:lnTo>
                  <a:lnTo>
                    <a:pt x="5922955" y="142082"/>
                  </a:lnTo>
                  <a:lnTo>
                    <a:pt x="5974407" y="145177"/>
                  </a:lnTo>
                  <a:lnTo>
                    <a:pt x="6025019" y="148293"/>
                  </a:lnTo>
                  <a:lnTo>
                    <a:pt x="6074778" y="151429"/>
                  </a:lnTo>
                  <a:lnTo>
                    <a:pt x="6123674" y="154584"/>
                  </a:lnTo>
                  <a:lnTo>
                    <a:pt x="6171698" y="157759"/>
                  </a:lnTo>
                  <a:lnTo>
                    <a:pt x="6218839" y="160953"/>
                  </a:lnTo>
                  <a:lnTo>
                    <a:pt x="6265086" y="164165"/>
                  </a:lnTo>
                  <a:lnTo>
                    <a:pt x="6310429" y="167395"/>
                  </a:lnTo>
                  <a:lnTo>
                    <a:pt x="6354858" y="170643"/>
                  </a:lnTo>
                  <a:lnTo>
                    <a:pt x="6398362" y="173907"/>
                  </a:lnTo>
                  <a:lnTo>
                    <a:pt x="6440931" y="177189"/>
                  </a:lnTo>
                  <a:lnTo>
                    <a:pt x="6482554" y="180486"/>
                  </a:lnTo>
                  <a:lnTo>
                    <a:pt x="6523222" y="183800"/>
                  </a:lnTo>
                  <a:lnTo>
                    <a:pt x="6562923" y="187128"/>
                  </a:lnTo>
                  <a:lnTo>
                    <a:pt x="6601647" y="190472"/>
                  </a:lnTo>
                  <a:lnTo>
                    <a:pt x="6704003" y="199834"/>
                  </a:lnTo>
                  <a:lnTo>
                    <a:pt x="6765410" y="205880"/>
                  </a:lnTo>
                  <a:lnTo>
                    <a:pt x="6823549" y="211966"/>
                  </a:lnTo>
                  <a:lnTo>
                    <a:pt x="6878359" y="218088"/>
                  </a:lnTo>
                  <a:lnTo>
                    <a:pt x="6929784" y="224245"/>
                  </a:lnTo>
                  <a:lnTo>
                    <a:pt x="6977764" y="230434"/>
                  </a:lnTo>
                  <a:lnTo>
                    <a:pt x="7022241" y="236652"/>
                  </a:lnTo>
                  <a:lnTo>
                    <a:pt x="7063156" y="242897"/>
                  </a:lnTo>
                  <a:lnTo>
                    <a:pt x="7110282" y="250935"/>
                  </a:lnTo>
                  <a:lnTo>
                    <a:pt x="7149548" y="258613"/>
                  </a:lnTo>
                  <a:lnTo>
                    <a:pt x="7155019" y="259797"/>
                  </a:lnTo>
                  <a:lnTo>
                    <a:pt x="7158817" y="260635"/>
                  </a:lnTo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379" name="Google Shape;379;p17"/>
            <p:cNvPicPr preferRelativeResize="0"/>
            <p:nvPr/>
          </p:nvPicPr>
          <p:blipFill rotWithShape="1">
            <a:blip r:embed="rId8">
              <a:alphaModFix/>
            </a:blip>
            <a:srcRect b="0" l="0" r="0" t="0"/>
            <a:stretch/>
          </p:blipFill>
          <p:spPr>
            <a:xfrm>
              <a:off x="8132646" y="2972290"/>
              <a:ext cx="110872" cy="82433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80" name="Google Shape;380;p17"/>
          <p:cNvSpPr txBox="1"/>
          <p:nvPr/>
        </p:nvSpPr>
        <p:spPr>
          <a:xfrm>
            <a:off x="630100" y="6180150"/>
            <a:ext cx="5938520" cy="30442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67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Devices: Processes, Machines, CPUs, GPUs, TPUs, etc</a:t>
            </a:r>
            <a:endParaRPr sz="1867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1" name="Google Shape;381;p17"/>
          <p:cNvSpPr txBox="1"/>
          <p:nvPr/>
        </p:nvSpPr>
        <p:spPr>
          <a:xfrm>
            <a:off x="270999" y="4296866"/>
            <a:ext cx="1014307" cy="422402"/>
          </a:xfrm>
          <a:prstGeom prst="rect">
            <a:avLst/>
          </a:prstGeom>
          <a:solidFill>
            <a:srgbClr val="FFFFFF"/>
          </a:solidFill>
          <a:ln cap="flat" cmpd="sng" w="19025">
            <a:solidFill>
              <a:srgbClr val="CCCC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13375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67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sz="1867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82" name="Google Shape;382;p17"/>
          <p:cNvGrpSpPr/>
          <p:nvPr/>
        </p:nvGrpSpPr>
        <p:grpSpPr>
          <a:xfrm>
            <a:off x="1284999" y="4448787"/>
            <a:ext cx="3278993" cy="130993"/>
            <a:chOff x="963749" y="3336590"/>
            <a:chExt cx="2459245" cy="98245"/>
          </a:xfrm>
        </p:grpSpPr>
        <p:sp>
          <p:nvSpPr>
            <p:cNvPr id="383" name="Google Shape;383;p17"/>
            <p:cNvSpPr/>
            <p:nvPr/>
          </p:nvSpPr>
          <p:spPr>
            <a:xfrm>
              <a:off x="963749" y="3377050"/>
              <a:ext cx="2364740" cy="57785"/>
            </a:xfrm>
            <a:custGeom>
              <a:rect b="b" l="l" r="r" t="t"/>
              <a:pathLst>
                <a:path extrusionOk="0" h="57785" w="2364740">
                  <a:moveTo>
                    <a:pt x="0" y="57699"/>
                  </a:moveTo>
                  <a:lnTo>
                    <a:pt x="54637" y="57674"/>
                  </a:lnTo>
                  <a:lnTo>
                    <a:pt x="109252" y="57599"/>
                  </a:lnTo>
                  <a:lnTo>
                    <a:pt x="163819" y="57473"/>
                  </a:lnTo>
                  <a:lnTo>
                    <a:pt x="218315" y="57300"/>
                  </a:lnTo>
                  <a:lnTo>
                    <a:pt x="272717" y="57078"/>
                  </a:lnTo>
                  <a:lnTo>
                    <a:pt x="327000" y="56809"/>
                  </a:lnTo>
                  <a:lnTo>
                    <a:pt x="381142" y="56493"/>
                  </a:lnTo>
                  <a:lnTo>
                    <a:pt x="435118" y="56132"/>
                  </a:lnTo>
                  <a:lnTo>
                    <a:pt x="488905" y="55725"/>
                  </a:lnTo>
                  <a:lnTo>
                    <a:pt x="542480" y="55275"/>
                  </a:lnTo>
                  <a:lnTo>
                    <a:pt x="595818" y="54781"/>
                  </a:lnTo>
                  <a:lnTo>
                    <a:pt x="648896" y="54244"/>
                  </a:lnTo>
                  <a:lnTo>
                    <a:pt x="701690" y="53665"/>
                  </a:lnTo>
                  <a:lnTo>
                    <a:pt x="754178" y="53045"/>
                  </a:lnTo>
                  <a:lnTo>
                    <a:pt x="806334" y="52384"/>
                  </a:lnTo>
                  <a:lnTo>
                    <a:pt x="858136" y="51684"/>
                  </a:lnTo>
                  <a:lnTo>
                    <a:pt x="909560" y="50945"/>
                  </a:lnTo>
                  <a:lnTo>
                    <a:pt x="960582" y="50167"/>
                  </a:lnTo>
                  <a:lnTo>
                    <a:pt x="1011178" y="49352"/>
                  </a:lnTo>
                  <a:lnTo>
                    <a:pt x="1061326" y="48500"/>
                  </a:lnTo>
                  <a:lnTo>
                    <a:pt x="1111000" y="47613"/>
                  </a:lnTo>
                  <a:lnTo>
                    <a:pt x="1160179" y="46690"/>
                  </a:lnTo>
                  <a:lnTo>
                    <a:pt x="1208838" y="45732"/>
                  </a:lnTo>
                  <a:lnTo>
                    <a:pt x="1256953" y="44741"/>
                  </a:lnTo>
                  <a:lnTo>
                    <a:pt x="1304500" y="43717"/>
                  </a:lnTo>
                  <a:lnTo>
                    <a:pt x="1351457" y="42660"/>
                  </a:lnTo>
                  <a:lnTo>
                    <a:pt x="1397800" y="41572"/>
                  </a:lnTo>
                  <a:lnTo>
                    <a:pt x="1443504" y="40453"/>
                  </a:lnTo>
                  <a:lnTo>
                    <a:pt x="1488546" y="39304"/>
                  </a:lnTo>
                  <a:lnTo>
                    <a:pt x="1532904" y="38126"/>
                  </a:lnTo>
                  <a:lnTo>
                    <a:pt x="1576552" y="36920"/>
                  </a:lnTo>
                  <a:lnTo>
                    <a:pt x="1619467" y="35686"/>
                  </a:lnTo>
                  <a:lnTo>
                    <a:pt x="1661626" y="34424"/>
                  </a:lnTo>
                  <a:lnTo>
                    <a:pt x="1703006" y="33137"/>
                  </a:lnTo>
                  <a:lnTo>
                    <a:pt x="1765367" y="31097"/>
                  </a:lnTo>
                  <a:lnTo>
                    <a:pt x="1825721" y="29000"/>
                  </a:lnTo>
                  <a:lnTo>
                    <a:pt x="1883981" y="26846"/>
                  </a:lnTo>
                  <a:lnTo>
                    <a:pt x="1940061" y="24641"/>
                  </a:lnTo>
                  <a:lnTo>
                    <a:pt x="1993872" y="22385"/>
                  </a:lnTo>
                  <a:lnTo>
                    <a:pt x="2045328" y="20083"/>
                  </a:lnTo>
                  <a:lnTo>
                    <a:pt x="2094342" y="17736"/>
                  </a:lnTo>
                  <a:lnTo>
                    <a:pt x="2140825" y="15347"/>
                  </a:lnTo>
                  <a:lnTo>
                    <a:pt x="2184692" y="12920"/>
                  </a:lnTo>
                  <a:lnTo>
                    <a:pt x="2225853" y="10457"/>
                  </a:lnTo>
                  <a:lnTo>
                    <a:pt x="2264224" y="7960"/>
                  </a:lnTo>
                  <a:lnTo>
                    <a:pt x="2312264" y="4479"/>
                  </a:lnTo>
                  <a:lnTo>
                    <a:pt x="2354635" y="947"/>
                  </a:lnTo>
                  <a:lnTo>
                    <a:pt x="2364726" y="0"/>
                  </a:lnTo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384" name="Google Shape;384;p17"/>
            <p:cNvPicPr preferRelativeResize="0"/>
            <p:nvPr/>
          </p:nvPicPr>
          <p:blipFill rotWithShape="1">
            <a:blip r:embed="rId9">
              <a:alphaModFix/>
            </a:blip>
            <a:srcRect b="0" l="0" r="0" t="0"/>
            <a:stretch/>
          </p:blipFill>
          <p:spPr>
            <a:xfrm>
              <a:off x="3313198" y="3336590"/>
              <a:ext cx="109796" cy="80919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8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p18"/>
          <p:cNvSpPr txBox="1"/>
          <p:nvPr>
            <p:ph type="title"/>
          </p:nvPr>
        </p:nvSpPr>
        <p:spPr>
          <a:xfrm>
            <a:off x="512967" y="677405"/>
            <a:ext cx="5305213" cy="591551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16925">
            <a:spAutoFit/>
          </a:bodyPr>
          <a:lstStyle/>
          <a:p>
            <a:pPr indent="0" lvl="0" marL="1693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33"/>
              <a:buFont typeface="Calibri"/>
              <a:buNone/>
            </a:pPr>
            <a:r>
              <a:rPr lang="en-US" sz="3733"/>
              <a:t>Send and Receive Nodes</a:t>
            </a:r>
            <a:endParaRPr sz="3733"/>
          </a:p>
        </p:txBody>
      </p:sp>
      <p:sp>
        <p:nvSpPr>
          <p:cNvPr id="390" name="Google Shape;390;p18"/>
          <p:cNvSpPr/>
          <p:nvPr/>
        </p:nvSpPr>
        <p:spPr>
          <a:xfrm>
            <a:off x="9348634" y="3195733"/>
            <a:ext cx="2468033" cy="2848187"/>
          </a:xfrm>
          <a:custGeom>
            <a:rect b="b" l="l" r="r" t="t"/>
            <a:pathLst>
              <a:path extrusionOk="0" h="2136140" w="1851025">
                <a:moveTo>
                  <a:pt x="1850699" y="2135999"/>
                </a:moveTo>
                <a:lnTo>
                  <a:pt x="0" y="2135999"/>
                </a:lnTo>
                <a:lnTo>
                  <a:pt x="0" y="0"/>
                </a:lnTo>
                <a:lnTo>
                  <a:pt x="1850699" y="0"/>
                </a:lnTo>
                <a:lnTo>
                  <a:pt x="1850699" y="2135999"/>
                </a:lnTo>
                <a:close/>
              </a:path>
            </a:pathLst>
          </a:custGeom>
          <a:solidFill>
            <a:srgbClr val="CEE1F3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1" name="Google Shape;391;p18"/>
          <p:cNvSpPr txBox="1"/>
          <p:nvPr/>
        </p:nvSpPr>
        <p:spPr>
          <a:xfrm>
            <a:off x="10091458" y="3283618"/>
            <a:ext cx="982133" cy="30442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67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Device B</a:t>
            </a:r>
            <a:endParaRPr sz="1867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2" name="Google Shape;392;p18"/>
          <p:cNvSpPr/>
          <p:nvPr/>
        </p:nvSpPr>
        <p:spPr>
          <a:xfrm>
            <a:off x="7382848" y="3195733"/>
            <a:ext cx="1805093" cy="1903307"/>
          </a:xfrm>
          <a:custGeom>
            <a:rect b="b" l="l" r="r" t="t"/>
            <a:pathLst>
              <a:path extrusionOk="0" h="1427479" w="1353820">
                <a:moveTo>
                  <a:pt x="1353600" y="1427099"/>
                </a:moveTo>
                <a:lnTo>
                  <a:pt x="0" y="1427099"/>
                </a:lnTo>
                <a:lnTo>
                  <a:pt x="0" y="0"/>
                </a:lnTo>
                <a:lnTo>
                  <a:pt x="1353600" y="0"/>
                </a:lnTo>
                <a:lnTo>
                  <a:pt x="1353600" y="1427099"/>
                </a:lnTo>
                <a:close/>
              </a:path>
            </a:pathLst>
          </a:custGeom>
          <a:solidFill>
            <a:srgbClr val="D9EAD3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3" name="Google Shape;393;p18"/>
          <p:cNvSpPr txBox="1"/>
          <p:nvPr/>
        </p:nvSpPr>
        <p:spPr>
          <a:xfrm>
            <a:off x="7794274" y="3283618"/>
            <a:ext cx="982133" cy="30442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67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Device A</a:t>
            </a:r>
            <a:endParaRPr sz="1867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94" name="Google Shape;394;p18"/>
          <p:cNvGrpSpPr/>
          <p:nvPr/>
        </p:nvGrpSpPr>
        <p:grpSpPr>
          <a:xfrm>
            <a:off x="137616" y="2992137"/>
            <a:ext cx="11101493" cy="3052233"/>
            <a:chOff x="103212" y="2244102"/>
            <a:chExt cx="8326120" cy="2289175"/>
          </a:xfrm>
        </p:grpSpPr>
        <p:sp>
          <p:nvSpPr>
            <p:cNvPr id="395" name="Google Shape;395;p18"/>
            <p:cNvSpPr/>
            <p:nvPr/>
          </p:nvSpPr>
          <p:spPr>
            <a:xfrm>
              <a:off x="103212" y="2244102"/>
              <a:ext cx="8326120" cy="2289175"/>
            </a:xfrm>
            <a:custGeom>
              <a:rect b="b" l="l" r="r" t="t"/>
              <a:pathLst>
                <a:path extrusionOk="0" h="2289175" w="8326120">
                  <a:moveTo>
                    <a:pt x="8325929" y="1705533"/>
                  </a:moveTo>
                  <a:lnTo>
                    <a:pt x="2051100" y="1705533"/>
                  </a:lnTo>
                  <a:lnTo>
                    <a:pt x="2051100" y="0"/>
                  </a:lnTo>
                  <a:lnTo>
                    <a:pt x="0" y="0"/>
                  </a:lnTo>
                  <a:lnTo>
                    <a:pt x="0" y="2289010"/>
                  </a:lnTo>
                  <a:lnTo>
                    <a:pt x="1907425" y="2289010"/>
                  </a:lnTo>
                  <a:lnTo>
                    <a:pt x="8325929" y="2289022"/>
                  </a:lnTo>
                  <a:lnTo>
                    <a:pt x="8325929" y="1705533"/>
                  </a:lnTo>
                  <a:close/>
                </a:path>
              </a:pathLst>
            </a:custGeom>
            <a:solidFill>
              <a:srgbClr val="CEE1F3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6" name="Google Shape;396;p18"/>
            <p:cNvSpPr/>
            <p:nvPr/>
          </p:nvSpPr>
          <p:spPr>
            <a:xfrm>
              <a:off x="2241800" y="2824400"/>
              <a:ext cx="4648835" cy="1045210"/>
            </a:xfrm>
            <a:custGeom>
              <a:rect b="b" l="l" r="r" t="t"/>
              <a:pathLst>
                <a:path extrusionOk="0" h="1045210" w="4648834">
                  <a:moveTo>
                    <a:pt x="4648799" y="1044599"/>
                  </a:moveTo>
                  <a:lnTo>
                    <a:pt x="0" y="1044599"/>
                  </a:lnTo>
                  <a:lnTo>
                    <a:pt x="0" y="0"/>
                  </a:lnTo>
                  <a:lnTo>
                    <a:pt x="4648799" y="0"/>
                  </a:lnTo>
                  <a:lnTo>
                    <a:pt x="4648799" y="1044599"/>
                  </a:lnTo>
                  <a:close/>
                </a:path>
              </a:pathLst>
            </a:custGeom>
            <a:solidFill>
              <a:srgbClr val="D9EAD3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7" name="Google Shape;397;p18"/>
            <p:cNvSpPr/>
            <p:nvPr/>
          </p:nvSpPr>
          <p:spPr>
            <a:xfrm>
              <a:off x="3329576" y="2994050"/>
              <a:ext cx="760730" cy="424815"/>
            </a:xfrm>
            <a:custGeom>
              <a:rect b="b" l="l" r="r" t="t"/>
              <a:pathLst>
                <a:path extrusionOk="0" h="424814" w="760729">
                  <a:moveTo>
                    <a:pt x="380249" y="424199"/>
                  </a:moveTo>
                  <a:lnTo>
                    <a:pt x="318571" y="421423"/>
                  </a:lnTo>
                  <a:lnTo>
                    <a:pt x="260061" y="413386"/>
                  </a:lnTo>
                  <a:lnTo>
                    <a:pt x="205503" y="400525"/>
                  </a:lnTo>
                  <a:lnTo>
                    <a:pt x="155679" y="383276"/>
                  </a:lnTo>
                  <a:lnTo>
                    <a:pt x="111372" y="362077"/>
                  </a:lnTo>
                  <a:lnTo>
                    <a:pt x="73366" y="337363"/>
                  </a:lnTo>
                  <a:lnTo>
                    <a:pt x="42442" y="309572"/>
                  </a:lnTo>
                  <a:lnTo>
                    <a:pt x="19385" y="279139"/>
                  </a:lnTo>
                  <a:lnTo>
                    <a:pt x="0" y="212099"/>
                  </a:lnTo>
                  <a:lnTo>
                    <a:pt x="4976" y="177696"/>
                  </a:lnTo>
                  <a:lnTo>
                    <a:pt x="42442" y="114627"/>
                  </a:lnTo>
                  <a:lnTo>
                    <a:pt x="73366" y="86836"/>
                  </a:lnTo>
                  <a:lnTo>
                    <a:pt x="111372" y="62122"/>
                  </a:lnTo>
                  <a:lnTo>
                    <a:pt x="155679" y="40922"/>
                  </a:lnTo>
                  <a:lnTo>
                    <a:pt x="205503" y="23674"/>
                  </a:lnTo>
                  <a:lnTo>
                    <a:pt x="260061" y="10812"/>
                  </a:lnTo>
                  <a:lnTo>
                    <a:pt x="318571" y="2776"/>
                  </a:lnTo>
                  <a:lnTo>
                    <a:pt x="380249" y="0"/>
                  </a:lnTo>
                  <a:lnTo>
                    <a:pt x="441928" y="2776"/>
                  </a:lnTo>
                  <a:lnTo>
                    <a:pt x="500438" y="10812"/>
                  </a:lnTo>
                  <a:lnTo>
                    <a:pt x="554996" y="23674"/>
                  </a:lnTo>
                  <a:lnTo>
                    <a:pt x="604820" y="40922"/>
                  </a:lnTo>
                  <a:lnTo>
                    <a:pt x="649127" y="62122"/>
                  </a:lnTo>
                  <a:lnTo>
                    <a:pt x="687133" y="86836"/>
                  </a:lnTo>
                  <a:lnTo>
                    <a:pt x="718057" y="114627"/>
                  </a:lnTo>
                  <a:lnTo>
                    <a:pt x="741114" y="145059"/>
                  </a:lnTo>
                  <a:lnTo>
                    <a:pt x="760499" y="212099"/>
                  </a:lnTo>
                  <a:lnTo>
                    <a:pt x="755523" y="246503"/>
                  </a:lnTo>
                  <a:lnTo>
                    <a:pt x="718057" y="309572"/>
                  </a:lnTo>
                  <a:lnTo>
                    <a:pt x="687133" y="337363"/>
                  </a:lnTo>
                  <a:lnTo>
                    <a:pt x="649127" y="362077"/>
                  </a:lnTo>
                  <a:lnTo>
                    <a:pt x="604820" y="383276"/>
                  </a:lnTo>
                  <a:lnTo>
                    <a:pt x="554996" y="400525"/>
                  </a:lnTo>
                  <a:lnTo>
                    <a:pt x="500438" y="413386"/>
                  </a:lnTo>
                  <a:lnTo>
                    <a:pt x="441928" y="421423"/>
                  </a:lnTo>
                  <a:lnTo>
                    <a:pt x="380249" y="42419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8" name="Google Shape;398;p18"/>
            <p:cNvSpPr/>
            <p:nvPr/>
          </p:nvSpPr>
          <p:spPr>
            <a:xfrm>
              <a:off x="3329576" y="2994050"/>
              <a:ext cx="760730" cy="424815"/>
            </a:xfrm>
            <a:custGeom>
              <a:rect b="b" l="l" r="r" t="t"/>
              <a:pathLst>
                <a:path extrusionOk="0" h="424814" w="760729">
                  <a:moveTo>
                    <a:pt x="0" y="212099"/>
                  </a:moveTo>
                  <a:lnTo>
                    <a:pt x="4976" y="177696"/>
                  </a:lnTo>
                  <a:lnTo>
                    <a:pt x="19385" y="145059"/>
                  </a:lnTo>
                  <a:lnTo>
                    <a:pt x="42442" y="114627"/>
                  </a:lnTo>
                  <a:lnTo>
                    <a:pt x="73366" y="86836"/>
                  </a:lnTo>
                  <a:lnTo>
                    <a:pt x="111372" y="62122"/>
                  </a:lnTo>
                  <a:lnTo>
                    <a:pt x="155679" y="40922"/>
                  </a:lnTo>
                  <a:lnTo>
                    <a:pt x="205503" y="23674"/>
                  </a:lnTo>
                  <a:lnTo>
                    <a:pt x="260061" y="10812"/>
                  </a:lnTo>
                  <a:lnTo>
                    <a:pt x="318571" y="2776"/>
                  </a:lnTo>
                  <a:lnTo>
                    <a:pt x="380249" y="0"/>
                  </a:lnTo>
                  <a:lnTo>
                    <a:pt x="441928" y="2776"/>
                  </a:lnTo>
                  <a:lnTo>
                    <a:pt x="500438" y="10812"/>
                  </a:lnTo>
                  <a:lnTo>
                    <a:pt x="554996" y="23674"/>
                  </a:lnTo>
                  <a:lnTo>
                    <a:pt x="604820" y="40922"/>
                  </a:lnTo>
                  <a:lnTo>
                    <a:pt x="649127" y="62122"/>
                  </a:lnTo>
                  <a:lnTo>
                    <a:pt x="687133" y="86836"/>
                  </a:lnTo>
                  <a:lnTo>
                    <a:pt x="718057" y="114627"/>
                  </a:lnTo>
                  <a:lnTo>
                    <a:pt x="741114" y="145059"/>
                  </a:lnTo>
                  <a:lnTo>
                    <a:pt x="760499" y="212099"/>
                  </a:lnTo>
                  <a:lnTo>
                    <a:pt x="741114" y="279139"/>
                  </a:lnTo>
                  <a:lnTo>
                    <a:pt x="718057" y="309572"/>
                  </a:lnTo>
                  <a:lnTo>
                    <a:pt x="687133" y="337363"/>
                  </a:lnTo>
                  <a:lnTo>
                    <a:pt x="649127" y="362077"/>
                  </a:lnTo>
                  <a:lnTo>
                    <a:pt x="604820" y="383276"/>
                  </a:lnTo>
                  <a:lnTo>
                    <a:pt x="554996" y="400525"/>
                  </a:lnTo>
                  <a:lnTo>
                    <a:pt x="500438" y="413386"/>
                  </a:lnTo>
                  <a:lnTo>
                    <a:pt x="441928" y="421423"/>
                  </a:lnTo>
                  <a:lnTo>
                    <a:pt x="380249" y="424199"/>
                  </a:lnTo>
                  <a:lnTo>
                    <a:pt x="318571" y="421423"/>
                  </a:lnTo>
                  <a:lnTo>
                    <a:pt x="260061" y="413386"/>
                  </a:lnTo>
                  <a:lnTo>
                    <a:pt x="205503" y="400525"/>
                  </a:lnTo>
                  <a:lnTo>
                    <a:pt x="155679" y="383276"/>
                  </a:lnTo>
                  <a:lnTo>
                    <a:pt x="111372" y="362077"/>
                  </a:lnTo>
                  <a:lnTo>
                    <a:pt x="73366" y="337363"/>
                  </a:lnTo>
                  <a:lnTo>
                    <a:pt x="42442" y="309572"/>
                  </a:lnTo>
                  <a:lnTo>
                    <a:pt x="19385" y="279139"/>
                  </a:lnTo>
                  <a:lnTo>
                    <a:pt x="4976" y="246503"/>
                  </a:lnTo>
                  <a:lnTo>
                    <a:pt x="0" y="212099"/>
                  </a:lnTo>
                  <a:close/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99" name="Google Shape;399;p18"/>
          <p:cNvSpPr txBox="1"/>
          <p:nvPr/>
        </p:nvSpPr>
        <p:spPr>
          <a:xfrm>
            <a:off x="4718713" y="4108751"/>
            <a:ext cx="455507" cy="30442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67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Add</a:t>
            </a:r>
            <a:endParaRPr sz="1867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00" name="Google Shape;400;p18"/>
          <p:cNvGrpSpPr/>
          <p:nvPr/>
        </p:nvGrpSpPr>
        <p:grpSpPr>
          <a:xfrm>
            <a:off x="1327899" y="3666698"/>
            <a:ext cx="6467541" cy="891820"/>
            <a:chOff x="995924" y="2750024"/>
            <a:chExt cx="4850656" cy="668865"/>
          </a:xfrm>
        </p:grpSpPr>
        <p:sp>
          <p:nvSpPr>
            <p:cNvPr id="401" name="Google Shape;401;p18"/>
            <p:cNvSpPr/>
            <p:nvPr/>
          </p:nvSpPr>
          <p:spPr>
            <a:xfrm>
              <a:off x="995924" y="2750024"/>
              <a:ext cx="2301240" cy="213360"/>
            </a:xfrm>
            <a:custGeom>
              <a:rect b="b" l="l" r="r" t="t"/>
              <a:pathLst>
                <a:path extrusionOk="0" h="213360" w="2301240">
                  <a:moveTo>
                    <a:pt x="0" y="0"/>
                  </a:moveTo>
                  <a:lnTo>
                    <a:pt x="55563" y="104"/>
                  </a:lnTo>
                  <a:lnTo>
                    <a:pt x="111102" y="417"/>
                  </a:lnTo>
                  <a:lnTo>
                    <a:pt x="166589" y="933"/>
                  </a:lnTo>
                  <a:lnTo>
                    <a:pt x="222000" y="1651"/>
                  </a:lnTo>
                  <a:lnTo>
                    <a:pt x="277309" y="2567"/>
                  </a:lnTo>
                  <a:lnTo>
                    <a:pt x="332490" y="3678"/>
                  </a:lnTo>
                  <a:lnTo>
                    <a:pt x="387518" y="4980"/>
                  </a:lnTo>
                  <a:lnTo>
                    <a:pt x="442368" y="6471"/>
                  </a:lnTo>
                  <a:lnTo>
                    <a:pt x="497013" y="8147"/>
                  </a:lnTo>
                  <a:lnTo>
                    <a:pt x="551429" y="10005"/>
                  </a:lnTo>
                  <a:lnTo>
                    <a:pt x="605590" y="12041"/>
                  </a:lnTo>
                  <a:lnTo>
                    <a:pt x="659470" y="14253"/>
                  </a:lnTo>
                  <a:lnTo>
                    <a:pt x="713044" y="16638"/>
                  </a:lnTo>
                  <a:lnTo>
                    <a:pt x="766286" y="19192"/>
                  </a:lnTo>
                  <a:lnTo>
                    <a:pt x="819171" y="21912"/>
                  </a:lnTo>
                  <a:lnTo>
                    <a:pt x="871673" y="24795"/>
                  </a:lnTo>
                  <a:lnTo>
                    <a:pt x="923767" y="27837"/>
                  </a:lnTo>
                  <a:lnTo>
                    <a:pt x="975428" y="31036"/>
                  </a:lnTo>
                  <a:lnTo>
                    <a:pt x="1026629" y="34389"/>
                  </a:lnTo>
                  <a:lnTo>
                    <a:pt x="1077345" y="37891"/>
                  </a:lnTo>
                  <a:lnTo>
                    <a:pt x="1127551" y="41540"/>
                  </a:lnTo>
                  <a:lnTo>
                    <a:pt x="1177222" y="45333"/>
                  </a:lnTo>
                  <a:lnTo>
                    <a:pt x="1226331" y="49266"/>
                  </a:lnTo>
                  <a:lnTo>
                    <a:pt x="1274853" y="53337"/>
                  </a:lnTo>
                  <a:lnTo>
                    <a:pt x="1322763" y="57542"/>
                  </a:lnTo>
                  <a:lnTo>
                    <a:pt x="1370035" y="61877"/>
                  </a:lnTo>
                  <a:lnTo>
                    <a:pt x="1416644" y="66341"/>
                  </a:lnTo>
                  <a:lnTo>
                    <a:pt x="1462564" y="70929"/>
                  </a:lnTo>
                  <a:lnTo>
                    <a:pt x="1507769" y="75638"/>
                  </a:lnTo>
                  <a:lnTo>
                    <a:pt x="1552235" y="80465"/>
                  </a:lnTo>
                  <a:lnTo>
                    <a:pt x="1595935" y="85408"/>
                  </a:lnTo>
                  <a:lnTo>
                    <a:pt x="1638844" y="90462"/>
                  </a:lnTo>
                  <a:lnTo>
                    <a:pt x="1680937" y="95624"/>
                  </a:lnTo>
                  <a:lnTo>
                    <a:pt x="1742490" y="103565"/>
                  </a:lnTo>
                  <a:lnTo>
                    <a:pt x="1802062" y="111732"/>
                  </a:lnTo>
                  <a:lnTo>
                    <a:pt x="1859567" y="120114"/>
                  </a:lnTo>
                  <a:lnTo>
                    <a:pt x="1914920" y="128702"/>
                  </a:lnTo>
                  <a:lnTo>
                    <a:pt x="1968034" y="137483"/>
                  </a:lnTo>
                  <a:lnTo>
                    <a:pt x="2018824" y="146447"/>
                  </a:lnTo>
                  <a:lnTo>
                    <a:pt x="2067202" y="155584"/>
                  </a:lnTo>
                  <a:lnTo>
                    <a:pt x="2113083" y="164883"/>
                  </a:lnTo>
                  <a:lnTo>
                    <a:pt x="2156381" y="174332"/>
                  </a:lnTo>
                  <a:lnTo>
                    <a:pt x="2197009" y="183921"/>
                  </a:lnTo>
                  <a:lnTo>
                    <a:pt x="2234882" y="193640"/>
                  </a:lnTo>
                  <a:lnTo>
                    <a:pt x="2282300" y="207195"/>
                  </a:lnTo>
                  <a:lnTo>
                    <a:pt x="2293289" y="210615"/>
                  </a:lnTo>
                  <a:lnTo>
                    <a:pt x="2300915" y="213076"/>
                  </a:lnTo>
                </a:path>
              </a:pathLst>
            </a:custGeom>
            <a:noFill/>
            <a:ln cap="flat" cmpd="sng" w="2855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402" name="Google Shape;402;p18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3256972" y="2909149"/>
              <a:ext cx="163133" cy="13852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03" name="Google Shape;403;p18"/>
            <p:cNvSpPr/>
            <p:nvPr/>
          </p:nvSpPr>
          <p:spPr>
            <a:xfrm>
              <a:off x="5085850" y="2994074"/>
              <a:ext cx="760730" cy="424815"/>
            </a:xfrm>
            <a:custGeom>
              <a:rect b="b" l="l" r="r" t="t"/>
              <a:pathLst>
                <a:path extrusionOk="0" h="424814" w="760729">
                  <a:moveTo>
                    <a:pt x="380249" y="424199"/>
                  </a:moveTo>
                  <a:lnTo>
                    <a:pt x="318571" y="421423"/>
                  </a:lnTo>
                  <a:lnTo>
                    <a:pt x="260061" y="413386"/>
                  </a:lnTo>
                  <a:lnTo>
                    <a:pt x="205503" y="400525"/>
                  </a:lnTo>
                  <a:lnTo>
                    <a:pt x="155679" y="383276"/>
                  </a:lnTo>
                  <a:lnTo>
                    <a:pt x="111372" y="362077"/>
                  </a:lnTo>
                  <a:lnTo>
                    <a:pt x="73366" y="337363"/>
                  </a:lnTo>
                  <a:lnTo>
                    <a:pt x="42442" y="309572"/>
                  </a:lnTo>
                  <a:lnTo>
                    <a:pt x="19385" y="279139"/>
                  </a:lnTo>
                  <a:lnTo>
                    <a:pt x="0" y="212099"/>
                  </a:lnTo>
                  <a:lnTo>
                    <a:pt x="4976" y="177696"/>
                  </a:lnTo>
                  <a:lnTo>
                    <a:pt x="42442" y="114627"/>
                  </a:lnTo>
                  <a:lnTo>
                    <a:pt x="73366" y="86836"/>
                  </a:lnTo>
                  <a:lnTo>
                    <a:pt x="111372" y="62122"/>
                  </a:lnTo>
                  <a:lnTo>
                    <a:pt x="155679" y="40922"/>
                  </a:lnTo>
                  <a:lnTo>
                    <a:pt x="205503" y="23674"/>
                  </a:lnTo>
                  <a:lnTo>
                    <a:pt x="260061" y="10812"/>
                  </a:lnTo>
                  <a:lnTo>
                    <a:pt x="318571" y="2776"/>
                  </a:lnTo>
                  <a:lnTo>
                    <a:pt x="380249" y="0"/>
                  </a:lnTo>
                  <a:lnTo>
                    <a:pt x="441928" y="2776"/>
                  </a:lnTo>
                  <a:lnTo>
                    <a:pt x="500438" y="10812"/>
                  </a:lnTo>
                  <a:lnTo>
                    <a:pt x="554996" y="23674"/>
                  </a:lnTo>
                  <a:lnTo>
                    <a:pt x="604820" y="40922"/>
                  </a:lnTo>
                  <a:lnTo>
                    <a:pt x="649127" y="62122"/>
                  </a:lnTo>
                  <a:lnTo>
                    <a:pt x="687133" y="86836"/>
                  </a:lnTo>
                  <a:lnTo>
                    <a:pt x="718057" y="114627"/>
                  </a:lnTo>
                  <a:lnTo>
                    <a:pt x="741114" y="145059"/>
                  </a:lnTo>
                  <a:lnTo>
                    <a:pt x="760499" y="212099"/>
                  </a:lnTo>
                  <a:lnTo>
                    <a:pt x="755523" y="246503"/>
                  </a:lnTo>
                  <a:lnTo>
                    <a:pt x="718057" y="309572"/>
                  </a:lnTo>
                  <a:lnTo>
                    <a:pt x="687133" y="337363"/>
                  </a:lnTo>
                  <a:lnTo>
                    <a:pt x="649127" y="362077"/>
                  </a:lnTo>
                  <a:lnTo>
                    <a:pt x="604820" y="383276"/>
                  </a:lnTo>
                  <a:lnTo>
                    <a:pt x="554996" y="400525"/>
                  </a:lnTo>
                  <a:lnTo>
                    <a:pt x="500438" y="413386"/>
                  </a:lnTo>
                  <a:lnTo>
                    <a:pt x="441928" y="421423"/>
                  </a:lnTo>
                  <a:lnTo>
                    <a:pt x="380249" y="42419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4" name="Google Shape;404;p18"/>
            <p:cNvSpPr/>
            <p:nvPr/>
          </p:nvSpPr>
          <p:spPr>
            <a:xfrm>
              <a:off x="5085850" y="2994074"/>
              <a:ext cx="760730" cy="424815"/>
            </a:xfrm>
            <a:custGeom>
              <a:rect b="b" l="l" r="r" t="t"/>
              <a:pathLst>
                <a:path extrusionOk="0" h="424814" w="760729">
                  <a:moveTo>
                    <a:pt x="0" y="212099"/>
                  </a:moveTo>
                  <a:lnTo>
                    <a:pt x="4976" y="177696"/>
                  </a:lnTo>
                  <a:lnTo>
                    <a:pt x="19385" y="145059"/>
                  </a:lnTo>
                  <a:lnTo>
                    <a:pt x="42442" y="114627"/>
                  </a:lnTo>
                  <a:lnTo>
                    <a:pt x="73366" y="86836"/>
                  </a:lnTo>
                  <a:lnTo>
                    <a:pt x="111372" y="62122"/>
                  </a:lnTo>
                  <a:lnTo>
                    <a:pt x="155679" y="40922"/>
                  </a:lnTo>
                  <a:lnTo>
                    <a:pt x="205503" y="23674"/>
                  </a:lnTo>
                  <a:lnTo>
                    <a:pt x="260061" y="10812"/>
                  </a:lnTo>
                  <a:lnTo>
                    <a:pt x="318571" y="2776"/>
                  </a:lnTo>
                  <a:lnTo>
                    <a:pt x="380249" y="0"/>
                  </a:lnTo>
                  <a:lnTo>
                    <a:pt x="441928" y="2776"/>
                  </a:lnTo>
                  <a:lnTo>
                    <a:pt x="500438" y="10812"/>
                  </a:lnTo>
                  <a:lnTo>
                    <a:pt x="554996" y="23674"/>
                  </a:lnTo>
                  <a:lnTo>
                    <a:pt x="604820" y="40922"/>
                  </a:lnTo>
                  <a:lnTo>
                    <a:pt x="649127" y="62122"/>
                  </a:lnTo>
                  <a:lnTo>
                    <a:pt x="687133" y="86836"/>
                  </a:lnTo>
                  <a:lnTo>
                    <a:pt x="718057" y="114627"/>
                  </a:lnTo>
                  <a:lnTo>
                    <a:pt x="741114" y="145059"/>
                  </a:lnTo>
                  <a:lnTo>
                    <a:pt x="760499" y="212099"/>
                  </a:lnTo>
                  <a:lnTo>
                    <a:pt x="741114" y="279139"/>
                  </a:lnTo>
                  <a:lnTo>
                    <a:pt x="718057" y="309572"/>
                  </a:lnTo>
                  <a:lnTo>
                    <a:pt x="687133" y="337363"/>
                  </a:lnTo>
                  <a:lnTo>
                    <a:pt x="649127" y="362077"/>
                  </a:lnTo>
                  <a:lnTo>
                    <a:pt x="604820" y="383276"/>
                  </a:lnTo>
                  <a:lnTo>
                    <a:pt x="554996" y="400525"/>
                  </a:lnTo>
                  <a:lnTo>
                    <a:pt x="500438" y="413386"/>
                  </a:lnTo>
                  <a:lnTo>
                    <a:pt x="441928" y="421423"/>
                  </a:lnTo>
                  <a:lnTo>
                    <a:pt x="380249" y="424199"/>
                  </a:lnTo>
                  <a:lnTo>
                    <a:pt x="318571" y="421423"/>
                  </a:lnTo>
                  <a:lnTo>
                    <a:pt x="260061" y="413386"/>
                  </a:lnTo>
                  <a:lnTo>
                    <a:pt x="205503" y="400525"/>
                  </a:lnTo>
                  <a:lnTo>
                    <a:pt x="155679" y="383276"/>
                  </a:lnTo>
                  <a:lnTo>
                    <a:pt x="111372" y="362077"/>
                  </a:lnTo>
                  <a:lnTo>
                    <a:pt x="73366" y="337363"/>
                  </a:lnTo>
                  <a:lnTo>
                    <a:pt x="42442" y="309572"/>
                  </a:lnTo>
                  <a:lnTo>
                    <a:pt x="19385" y="279139"/>
                  </a:lnTo>
                  <a:lnTo>
                    <a:pt x="4976" y="246503"/>
                  </a:lnTo>
                  <a:lnTo>
                    <a:pt x="0" y="212099"/>
                  </a:lnTo>
                  <a:close/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05" name="Google Shape;405;p18"/>
          <p:cNvSpPr txBox="1"/>
          <p:nvPr/>
        </p:nvSpPr>
        <p:spPr>
          <a:xfrm>
            <a:off x="7080312" y="4108785"/>
            <a:ext cx="416560" cy="30442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67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Mul</a:t>
            </a:r>
            <a:endParaRPr sz="1867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06" name="Google Shape;406;p1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440736" y="4220723"/>
            <a:ext cx="352267" cy="109307"/>
          </a:xfrm>
          <a:prstGeom prst="rect">
            <a:avLst/>
          </a:prstGeom>
          <a:noFill/>
          <a:ln>
            <a:noFill/>
          </a:ln>
        </p:spPr>
      </p:pic>
      <p:sp>
        <p:nvSpPr>
          <p:cNvPr id="407" name="Google Shape;407;p18"/>
          <p:cNvSpPr txBox="1"/>
          <p:nvPr/>
        </p:nvSpPr>
        <p:spPr>
          <a:xfrm>
            <a:off x="271099" y="3383899"/>
            <a:ext cx="1057487" cy="422402"/>
          </a:xfrm>
          <a:prstGeom prst="rect">
            <a:avLst/>
          </a:prstGeom>
          <a:solidFill>
            <a:srgbClr val="FFFFFF"/>
          </a:solidFill>
          <a:ln cap="flat" cmpd="sng" w="38075">
            <a:solidFill>
              <a:srgbClr val="88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133750">
            <a:spAutoFit/>
          </a:bodyPr>
          <a:lstStyle/>
          <a:p>
            <a:pPr indent="0" lvl="0" marL="159169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67">
                <a:solidFill>
                  <a:srgbClr val="880000"/>
                </a:solidFill>
                <a:latin typeface="Arial"/>
                <a:ea typeface="Arial"/>
                <a:cs typeface="Arial"/>
                <a:sym typeface="Arial"/>
              </a:rPr>
              <a:t>biases</a:t>
            </a:r>
            <a:endParaRPr sz="1867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8" name="Google Shape;408;p18"/>
          <p:cNvSpPr txBox="1"/>
          <p:nvPr/>
        </p:nvSpPr>
        <p:spPr>
          <a:xfrm>
            <a:off x="277032" y="5311433"/>
            <a:ext cx="1681480" cy="422402"/>
          </a:xfrm>
          <a:prstGeom prst="rect">
            <a:avLst/>
          </a:prstGeom>
          <a:solidFill>
            <a:srgbClr val="FFFFFF"/>
          </a:solidFill>
          <a:ln cap="flat" cmpd="sng" w="190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133750">
            <a:spAutoFit/>
          </a:bodyPr>
          <a:lstStyle/>
          <a:p>
            <a:pPr indent="0" lvl="0" marL="181182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67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learning rate</a:t>
            </a:r>
            <a:endParaRPr sz="1867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09" name="Google Shape;409;p18"/>
          <p:cNvGrpSpPr/>
          <p:nvPr/>
        </p:nvGrpSpPr>
        <p:grpSpPr>
          <a:xfrm>
            <a:off x="10886732" y="3992466"/>
            <a:ext cx="860213" cy="566420"/>
            <a:chOff x="8165049" y="2994349"/>
            <a:chExt cx="645160" cy="424815"/>
          </a:xfrm>
        </p:grpSpPr>
        <p:sp>
          <p:nvSpPr>
            <p:cNvPr id="410" name="Google Shape;410;p18"/>
            <p:cNvSpPr/>
            <p:nvPr/>
          </p:nvSpPr>
          <p:spPr>
            <a:xfrm>
              <a:off x="8165049" y="2994349"/>
              <a:ext cx="645160" cy="424815"/>
            </a:xfrm>
            <a:custGeom>
              <a:rect b="b" l="l" r="r" t="t"/>
              <a:pathLst>
                <a:path extrusionOk="0" h="424814" w="645159">
                  <a:moveTo>
                    <a:pt x="322499" y="424199"/>
                  </a:moveTo>
                  <a:lnTo>
                    <a:pt x="264530" y="420782"/>
                  </a:lnTo>
                  <a:lnTo>
                    <a:pt x="209969" y="410930"/>
                  </a:lnTo>
                  <a:lnTo>
                    <a:pt x="159728" y="395242"/>
                  </a:lnTo>
                  <a:lnTo>
                    <a:pt x="114717" y="374316"/>
                  </a:lnTo>
                  <a:lnTo>
                    <a:pt x="75847" y="348753"/>
                  </a:lnTo>
                  <a:lnTo>
                    <a:pt x="44030" y="319150"/>
                  </a:lnTo>
                  <a:lnTo>
                    <a:pt x="20176" y="286108"/>
                  </a:lnTo>
                  <a:lnTo>
                    <a:pt x="5195" y="250225"/>
                  </a:lnTo>
                  <a:lnTo>
                    <a:pt x="0" y="212099"/>
                  </a:lnTo>
                  <a:lnTo>
                    <a:pt x="5195" y="173974"/>
                  </a:lnTo>
                  <a:lnTo>
                    <a:pt x="20176" y="138091"/>
                  </a:lnTo>
                  <a:lnTo>
                    <a:pt x="44030" y="105049"/>
                  </a:lnTo>
                  <a:lnTo>
                    <a:pt x="75847" y="75446"/>
                  </a:lnTo>
                  <a:lnTo>
                    <a:pt x="114717" y="49883"/>
                  </a:lnTo>
                  <a:lnTo>
                    <a:pt x="159728" y="28957"/>
                  </a:lnTo>
                  <a:lnTo>
                    <a:pt x="209969" y="13269"/>
                  </a:lnTo>
                  <a:lnTo>
                    <a:pt x="264530" y="3417"/>
                  </a:lnTo>
                  <a:lnTo>
                    <a:pt x="322499" y="0"/>
                  </a:lnTo>
                  <a:lnTo>
                    <a:pt x="380469" y="3417"/>
                  </a:lnTo>
                  <a:lnTo>
                    <a:pt x="435030" y="13269"/>
                  </a:lnTo>
                  <a:lnTo>
                    <a:pt x="485271" y="28957"/>
                  </a:lnTo>
                  <a:lnTo>
                    <a:pt x="530282" y="49883"/>
                  </a:lnTo>
                  <a:lnTo>
                    <a:pt x="569152" y="75446"/>
                  </a:lnTo>
                  <a:lnTo>
                    <a:pt x="600969" y="105049"/>
                  </a:lnTo>
                  <a:lnTo>
                    <a:pt x="624823" y="138091"/>
                  </a:lnTo>
                  <a:lnTo>
                    <a:pt x="639804" y="173974"/>
                  </a:lnTo>
                  <a:lnTo>
                    <a:pt x="644999" y="212099"/>
                  </a:lnTo>
                  <a:lnTo>
                    <a:pt x="639804" y="250225"/>
                  </a:lnTo>
                  <a:lnTo>
                    <a:pt x="624823" y="286108"/>
                  </a:lnTo>
                  <a:lnTo>
                    <a:pt x="600969" y="319150"/>
                  </a:lnTo>
                  <a:lnTo>
                    <a:pt x="569152" y="348753"/>
                  </a:lnTo>
                  <a:lnTo>
                    <a:pt x="530282" y="374316"/>
                  </a:lnTo>
                  <a:lnTo>
                    <a:pt x="485271" y="395242"/>
                  </a:lnTo>
                  <a:lnTo>
                    <a:pt x="435030" y="410930"/>
                  </a:lnTo>
                  <a:lnTo>
                    <a:pt x="380469" y="420782"/>
                  </a:lnTo>
                  <a:lnTo>
                    <a:pt x="322499" y="42419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1" name="Google Shape;411;p18"/>
            <p:cNvSpPr/>
            <p:nvPr/>
          </p:nvSpPr>
          <p:spPr>
            <a:xfrm>
              <a:off x="8165049" y="2994349"/>
              <a:ext cx="645160" cy="424815"/>
            </a:xfrm>
            <a:custGeom>
              <a:rect b="b" l="l" r="r" t="t"/>
              <a:pathLst>
                <a:path extrusionOk="0" h="424814" w="645159">
                  <a:moveTo>
                    <a:pt x="0" y="212099"/>
                  </a:moveTo>
                  <a:lnTo>
                    <a:pt x="5195" y="173974"/>
                  </a:lnTo>
                  <a:lnTo>
                    <a:pt x="20176" y="138091"/>
                  </a:lnTo>
                  <a:lnTo>
                    <a:pt x="44030" y="105049"/>
                  </a:lnTo>
                  <a:lnTo>
                    <a:pt x="75847" y="75446"/>
                  </a:lnTo>
                  <a:lnTo>
                    <a:pt x="114717" y="49883"/>
                  </a:lnTo>
                  <a:lnTo>
                    <a:pt x="159728" y="28957"/>
                  </a:lnTo>
                  <a:lnTo>
                    <a:pt x="209969" y="13269"/>
                  </a:lnTo>
                  <a:lnTo>
                    <a:pt x="264530" y="3417"/>
                  </a:lnTo>
                  <a:lnTo>
                    <a:pt x="322499" y="0"/>
                  </a:lnTo>
                  <a:lnTo>
                    <a:pt x="380469" y="3417"/>
                  </a:lnTo>
                  <a:lnTo>
                    <a:pt x="435030" y="13269"/>
                  </a:lnTo>
                  <a:lnTo>
                    <a:pt x="485271" y="28957"/>
                  </a:lnTo>
                  <a:lnTo>
                    <a:pt x="530282" y="49883"/>
                  </a:lnTo>
                  <a:lnTo>
                    <a:pt x="569152" y="75446"/>
                  </a:lnTo>
                  <a:lnTo>
                    <a:pt x="600969" y="105049"/>
                  </a:lnTo>
                  <a:lnTo>
                    <a:pt x="624823" y="138091"/>
                  </a:lnTo>
                  <a:lnTo>
                    <a:pt x="639804" y="173974"/>
                  </a:lnTo>
                  <a:lnTo>
                    <a:pt x="644999" y="212099"/>
                  </a:lnTo>
                  <a:lnTo>
                    <a:pt x="639804" y="250225"/>
                  </a:lnTo>
                  <a:lnTo>
                    <a:pt x="624823" y="286108"/>
                  </a:lnTo>
                  <a:lnTo>
                    <a:pt x="600969" y="319150"/>
                  </a:lnTo>
                  <a:lnTo>
                    <a:pt x="569152" y="348753"/>
                  </a:lnTo>
                  <a:lnTo>
                    <a:pt x="530282" y="374316"/>
                  </a:lnTo>
                  <a:lnTo>
                    <a:pt x="485271" y="395242"/>
                  </a:lnTo>
                  <a:lnTo>
                    <a:pt x="435030" y="410930"/>
                  </a:lnTo>
                  <a:lnTo>
                    <a:pt x="380469" y="420782"/>
                  </a:lnTo>
                  <a:lnTo>
                    <a:pt x="322499" y="424199"/>
                  </a:lnTo>
                  <a:lnTo>
                    <a:pt x="264530" y="420782"/>
                  </a:lnTo>
                  <a:lnTo>
                    <a:pt x="209969" y="410930"/>
                  </a:lnTo>
                  <a:lnTo>
                    <a:pt x="159728" y="395242"/>
                  </a:lnTo>
                  <a:lnTo>
                    <a:pt x="114717" y="374316"/>
                  </a:lnTo>
                  <a:lnTo>
                    <a:pt x="75847" y="348753"/>
                  </a:lnTo>
                  <a:lnTo>
                    <a:pt x="44030" y="319150"/>
                  </a:lnTo>
                  <a:lnTo>
                    <a:pt x="20176" y="286108"/>
                  </a:lnTo>
                  <a:lnTo>
                    <a:pt x="5195" y="250225"/>
                  </a:lnTo>
                  <a:lnTo>
                    <a:pt x="0" y="212099"/>
                  </a:lnTo>
                  <a:close/>
                </a:path>
              </a:pathLst>
            </a:custGeom>
            <a:noFill/>
            <a:ln cap="flat" cmpd="sng" w="38075">
              <a:solidFill>
                <a:srgbClr val="88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12" name="Google Shape;412;p18"/>
          <p:cNvSpPr txBox="1"/>
          <p:nvPr/>
        </p:nvSpPr>
        <p:spPr>
          <a:xfrm>
            <a:off x="11161434" y="4109151"/>
            <a:ext cx="310727" cy="30442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67">
                <a:solidFill>
                  <a:srgbClr val="880000"/>
                </a:solidFill>
                <a:latin typeface="Arial"/>
                <a:ea typeface="Arial"/>
                <a:cs typeface="Arial"/>
                <a:sym typeface="Arial"/>
              </a:rPr>
              <a:t>−=</a:t>
            </a:r>
            <a:endParaRPr sz="1867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13" name="Google Shape;413;p18"/>
          <p:cNvGrpSpPr/>
          <p:nvPr/>
        </p:nvGrpSpPr>
        <p:grpSpPr>
          <a:xfrm>
            <a:off x="1958232" y="3992099"/>
            <a:ext cx="8891852" cy="1602690"/>
            <a:chOff x="1468674" y="2994074"/>
            <a:chExt cx="6668889" cy="1202017"/>
          </a:xfrm>
        </p:grpSpPr>
        <p:sp>
          <p:nvSpPr>
            <p:cNvPr id="414" name="Google Shape;414;p18"/>
            <p:cNvSpPr/>
            <p:nvPr/>
          </p:nvSpPr>
          <p:spPr>
            <a:xfrm>
              <a:off x="1468674" y="3508386"/>
              <a:ext cx="3649345" cy="687705"/>
            </a:xfrm>
            <a:custGeom>
              <a:rect b="b" l="l" r="r" t="t"/>
              <a:pathLst>
                <a:path extrusionOk="0" h="687704" w="3649345">
                  <a:moveTo>
                    <a:pt x="0" y="687288"/>
                  </a:moveTo>
                  <a:lnTo>
                    <a:pt x="54827" y="687167"/>
                  </a:lnTo>
                  <a:lnTo>
                    <a:pt x="109644" y="686807"/>
                  </a:lnTo>
                  <a:lnTo>
                    <a:pt x="164440" y="686209"/>
                  </a:lnTo>
                  <a:lnTo>
                    <a:pt x="219205" y="685377"/>
                  </a:lnTo>
                  <a:lnTo>
                    <a:pt x="273927" y="684312"/>
                  </a:lnTo>
                  <a:lnTo>
                    <a:pt x="328597" y="683016"/>
                  </a:lnTo>
                  <a:lnTo>
                    <a:pt x="383203" y="681493"/>
                  </a:lnTo>
                  <a:lnTo>
                    <a:pt x="437735" y="679745"/>
                  </a:lnTo>
                  <a:lnTo>
                    <a:pt x="492184" y="677773"/>
                  </a:lnTo>
                  <a:lnTo>
                    <a:pt x="546537" y="675581"/>
                  </a:lnTo>
                  <a:lnTo>
                    <a:pt x="600785" y="673171"/>
                  </a:lnTo>
                  <a:lnTo>
                    <a:pt x="654917" y="670544"/>
                  </a:lnTo>
                  <a:lnTo>
                    <a:pt x="708922" y="667704"/>
                  </a:lnTo>
                  <a:lnTo>
                    <a:pt x="762791" y="664653"/>
                  </a:lnTo>
                  <a:lnTo>
                    <a:pt x="816512" y="661393"/>
                  </a:lnTo>
                  <a:lnTo>
                    <a:pt x="870075" y="657926"/>
                  </a:lnTo>
                  <a:lnTo>
                    <a:pt x="923469" y="654256"/>
                  </a:lnTo>
                  <a:lnTo>
                    <a:pt x="976684" y="650384"/>
                  </a:lnTo>
                  <a:lnTo>
                    <a:pt x="1029709" y="646312"/>
                  </a:lnTo>
                  <a:lnTo>
                    <a:pt x="1082534" y="642043"/>
                  </a:lnTo>
                  <a:lnTo>
                    <a:pt x="1135149" y="637580"/>
                  </a:lnTo>
                  <a:lnTo>
                    <a:pt x="1187541" y="632925"/>
                  </a:lnTo>
                  <a:lnTo>
                    <a:pt x="1239702" y="628080"/>
                  </a:lnTo>
                  <a:lnTo>
                    <a:pt x="1291621" y="623047"/>
                  </a:lnTo>
                  <a:lnTo>
                    <a:pt x="1343287" y="617829"/>
                  </a:lnTo>
                  <a:lnTo>
                    <a:pt x="1394689" y="612429"/>
                  </a:lnTo>
                  <a:lnTo>
                    <a:pt x="1445817" y="606848"/>
                  </a:lnTo>
                  <a:lnTo>
                    <a:pt x="1496660" y="601089"/>
                  </a:lnTo>
                  <a:lnTo>
                    <a:pt x="1547209" y="595155"/>
                  </a:lnTo>
                  <a:lnTo>
                    <a:pt x="1597452" y="589047"/>
                  </a:lnTo>
                  <a:lnTo>
                    <a:pt x="1647378" y="582769"/>
                  </a:lnTo>
                  <a:lnTo>
                    <a:pt x="1696978" y="576322"/>
                  </a:lnTo>
                  <a:lnTo>
                    <a:pt x="1746240" y="569709"/>
                  </a:lnTo>
                  <a:lnTo>
                    <a:pt x="1795155" y="562932"/>
                  </a:lnTo>
                  <a:lnTo>
                    <a:pt x="1843711" y="555994"/>
                  </a:lnTo>
                  <a:lnTo>
                    <a:pt x="1891899" y="548897"/>
                  </a:lnTo>
                  <a:lnTo>
                    <a:pt x="1939707" y="541643"/>
                  </a:lnTo>
                  <a:lnTo>
                    <a:pt x="1987125" y="534235"/>
                  </a:lnTo>
                  <a:lnTo>
                    <a:pt x="2034142" y="526675"/>
                  </a:lnTo>
                  <a:lnTo>
                    <a:pt x="2080749" y="518966"/>
                  </a:lnTo>
                  <a:lnTo>
                    <a:pt x="2126933" y="511110"/>
                  </a:lnTo>
                  <a:lnTo>
                    <a:pt x="2172686" y="503108"/>
                  </a:lnTo>
                  <a:lnTo>
                    <a:pt x="2217996" y="494965"/>
                  </a:lnTo>
                  <a:lnTo>
                    <a:pt x="2262853" y="486681"/>
                  </a:lnTo>
                  <a:lnTo>
                    <a:pt x="2307246" y="478260"/>
                  </a:lnTo>
                  <a:lnTo>
                    <a:pt x="2351164" y="469703"/>
                  </a:lnTo>
                  <a:lnTo>
                    <a:pt x="2394598" y="461014"/>
                  </a:lnTo>
                  <a:lnTo>
                    <a:pt x="2437537" y="452194"/>
                  </a:lnTo>
                  <a:lnTo>
                    <a:pt x="2479969" y="443246"/>
                  </a:lnTo>
                  <a:lnTo>
                    <a:pt x="2521885" y="434172"/>
                  </a:lnTo>
                  <a:lnTo>
                    <a:pt x="2563274" y="424975"/>
                  </a:lnTo>
                  <a:lnTo>
                    <a:pt x="2620986" y="411739"/>
                  </a:lnTo>
                  <a:lnTo>
                    <a:pt x="2677589" y="398267"/>
                  </a:lnTo>
                  <a:lnTo>
                    <a:pt x="2733054" y="384566"/>
                  </a:lnTo>
                  <a:lnTo>
                    <a:pt x="2787349" y="370642"/>
                  </a:lnTo>
                  <a:lnTo>
                    <a:pt x="2840446" y="356502"/>
                  </a:lnTo>
                  <a:lnTo>
                    <a:pt x="2892314" y="342153"/>
                  </a:lnTo>
                  <a:lnTo>
                    <a:pt x="2942924" y="327601"/>
                  </a:lnTo>
                  <a:lnTo>
                    <a:pt x="2992245" y="312854"/>
                  </a:lnTo>
                  <a:lnTo>
                    <a:pt x="3040248" y="297918"/>
                  </a:lnTo>
                  <a:lnTo>
                    <a:pt x="3086901" y="282799"/>
                  </a:lnTo>
                  <a:lnTo>
                    <a:pt x="3132177" y="267506"/>
                  </a:lnTo>
                  <a:lnTo>
                    <a:pt x="3176044" y="252043"/>
                  </a:lnTo>
                  <a:lnTo>
                    <a:pt x="3218472" y="236419"/>
                  </a:lnTo>
                  <a:lnTo>
                    <a:pt x="3259433" y="220640"/>
                  </a:lnTo>
                  <a:lnTo>
                    <a:pt x="3298894" y="204712"/>
                  </a:lnTo>
                  <a:lnTo>
                    <a:pt x="3336828" y="188642"/>
                  </a:lnTo>
                  <a:lnTo>
                    <a:pt x="3373203" y="172438"/>
                  </a:lnTo>
                  <a:lnTo>
                    <a:pt x="3407990" y="156105"/>
                  </a:lnTo>
                  <a:lnTo>
                    <a:pt x="3457127" y="131380"/>
                  </a:lnTo>
                  <a:lnTo>
                    <a:pt x="3502522" y="106405"/>
                  </a:lnTo>
                  <a:lnTo>
                    <a:pt x="3544073" y="81202"/>
                  </a:lnTo>
                  <a:lnTo>
                    <a:pt x="3581680" y="55795"/>
                  </a:lnTo>
                  <a:lnTo>
                    <a:pt x="3615242" y="30205"/>
                  </a:lnTo>
                  <a:lnTo>
                    <a:pt x="3644656" y="4456"/>
                  </a:lnTo>
                  <a:lnTo>
                    <a:pt x="3649297" y="0"/>
                  </a:lnTo>
                </a:path>
              </a:pathLst>
            </a:custGeom>
            <a:noFill/>
            <a:ln cap="flat" cmpd="sng" w="2855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415" name="Google Shape;415;p18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5061811" y="3379049"/>
              <a:ext cx="130278" cy="1654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16" name="Google Shape;416;p18"/>
            <p:cNvSpPr/>
            <p:nvPr/>
          </p:nvSpPr>
          <p:spPr>
            <a:xfrm>
              <a:off x="5846350" y="3206174"/>
              <a:ext cx="2147570" cy="635"/>
            </a:xfrm>
            <a:custGeom>
              <a:rect b="b" l="l" r="r" t="t"/>
              <a:pathLst>
                <a:path extrusionOk="0" h="635" w="2147570">
                  <a:moveTo>
                    <a:pt x="0" y="0"/>
                  </a:moveTo>
                  <a:lnTo>
                    <a:pt x="73989" y="0"/>
                  </a:lnTo>
                  <a:lnTo>
                    <a:pt x="144835" y="3"/>
                  </a:lnTo>
                  <a:lnTo>
                    <a:pt x="212679" y="7"/>
                  </a:lnTo>
                  <a:lnTo>
                    <a:pt x="277664" y="12"/>
                  </a:lnTo>
                  <a:lnTo>
                    <a:pt x="339934" y="19"/>
                  </a:lnTo>
                  <a:lnTo>
                    <a:pt x="399631" y="27"/>
                  </a:lnTo>
                  <a:lnTo>
                    <a:pt x="456898" y="37"/>
                  </a:lnTo>
                  <a:lnTo>
                    <a:pt x="511878" y="48"/>
                  </a:lnTo>
                  <a:lnTo>
                    <a:pt x="564715" y="59"/>
                  </a:lnTo>
                  <a:lnTo>
                    <a:pt x="615550" y="72"/>
                  </a:lnTo>
                  <a:lnTo>
                    <a:pt x="664527" y="86"/>
                  </a:lnTo>
                  <a:lnTo>
                    <a:pt x="711789" y="101"/>
                  </a:lnTo>
                  <a:lnTo>
                    <a:pt x="757479" y="116"/>
                  </a:lnTo>
                  <a:lnTo>
                    <a:pt x="801740" y="132"/>
                  </a:lnTo>
                  <a:lnTo>
                    <a:pt x="844714" y="149"/>
                  </a:lnTo>
                  <a:lnTo>
                    <a:pt x="886544" y="167"/>
                  </a:lnTo>
                  <a:lnTo>
                    <a:pt x="927375" y="185"/>
                  </a:lnTo>
                  <a:lnTo>
                    <a:pt x="967347" y="203"/>
                  </a:lnTo>
                  <a:lnTo>
                    <a:pt x="1006605" y="222"/>
                  </a:lnTo>
                  <a:lnTo>
                    <a:pt x="1045292" y="241"/>
                  </a:lnTo>
                  <a:lnTo>
                    <a:pt x="1083549" y="260"/>
                  </a:lnTo>
                  <a:lnTo>
                    <a:pt x="1159349" y="299"/>
                  </a:lnTo>
                  <a:lnTo>
                    <a:pt x="1207705" y="324"/>
                  </a:lnTo>
                  <a:lnTo>
                    <a:pt x="1256360" y="349"/>
                  </a:lnTo>
                  <a:lnTo>
                    <a:pt x="1305610" y="374"/>
                  </a:lnTo>
                  <a:lnTo>
                    <a:pt x="1355755" y="398"/>
                  </a:lnTo>
                  <a:lnTo>
                    <a:pt x="1407093" y="421"/>
                  </a:lnTo>
                  <a:lnTo>
                    <a:pt x="1459922" y="444"/>
                  </a:lnTo>
                  <a:lnTo>
                    <a:pt x="1514540" y="466"/>
                  </a:lnTo>
                  <a:lnTo>
                    <a:pt x="1571245" y="486"/>
                  </a:lnTo>
                  <a:lnTo>
                    <a:pt x="1630335" y="506"/>
                  </a:lnTo>
                  <a:lnTo>
                    <a:pt x="1676398" y="519"/>
                  </a:lnTo>
                  <a:lnTo>
                    <a:pt x="1724097" y="532"/>
                  </a:lnTo>
                  <a:lnTo>
                    <a:pt x="1773556" y="544"/>
                  </a:lnTo>
                  <a:lnTo>
                    <a:pt x="1824902" y="555"/>
                  </a:lnTo>
                  <a:lnTo>
                    <a:pt x="1878261" y="565"/>
                  </a:lnTo>
                  <a:lnTo>
                    <a:pt x="1933759" y="574"/>
                  </a:lnTo>
                  <a:lnTo>
                    <a:pt x="2147249" y="588"/>
                  </a:lnTo>
                </a:path>
              </a:pathLst>
            </a:custGeom>
            <a:noFill/>
            <a:ln cap="flat" cmpd="sng" w="2855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417" name="Google Shape;417;p18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7979310" y="3145277"/>
              <a:ext cx="158253" cy="12297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18" name="Google Shape;418;p18"/>
            <p:cNvSpPr/>
            <p:nvPr/>
          </p:nvSpPr>
          <p:spPr>
            <a:xfrm>
              <a:off x="4362962" y="2994074"/>
              <a:ext cx="526415" cy="424815"/>
            </a:xfrm>
            <a:custGeom>
              <a:rect b="b" l="l" r="r" t="t"/>
              <a:pathLst>
                <a:path extrusionOk="0" h="424814" w="526414">
                  <a:moveTo>
                    <a:pt x="263099" y="424199"/>
                  </a:moveTo>
                  <a:lnTo>
                    <a:pt x="210076" y="419890"/>
                  </a:lnTo>
                  <a:lnTo>
                    <a:pt x="160689" y="407532"/>
                  </a:lnTo>
                  <a:lnTo>
                    <a:pt x="115998" y="387976"/>
                  </a:lnTo>
                  <a:lnTo>
                    <a:pt x="77060" y="362077"/>
                  </a:lnTo>
                  <a:lnTo>
                    <a:pt x="44933" y="330687"/>
                  </a:lnTo>
                  <a:lnTo>
                    <a:pt x="20675" y="294658"/>
                  </a:lnTo>
                  <a:lnTo>
                    <a:pt x="5345" y="254845"/>
                  </a:lnTo>
                  <a:lnTo>
                    <a:pt x="0" y="212099"/>
                  </a:lnTo>
                  <a:lnTo>
                    <a:pt x="5345" y="169354"/>
                  </a:lnTo>
                  <a:lnTo>
                    <a:pt x="20675" y="129541"/>
                  </a:lnTo>
                  <a:lnTo>
                    <a:pt x="44933" y="93512"/>
                  </a:lnTo>
                  <a:lnTo>
                    <a:pt x="77060" y="62122"/>
                  </a:lnTo>
                  <a:lnTo>
                    <a:pt x="115998" y="36223"/>
                  </a:lnTo>
                  <a:lnTo>
                    <a:pt x="160689" y="16667"/>
                  </a:lnTo>
                  <a:lnTo>
                    <a:pt x="210076" y="4309"/>
                  </a:lnTo>
                  <a:lnTo>
                    <a:pt x="263099" y="0"/>
                  </a:lnTo>
                  <a:lnTo>
                    <a:pt x="316123" y="4309"/>
                  </a:lnTo>
                  <a:lnTo>
                    <a:pt x="365510" y="16667"/>
                  </a:lnTo>
                  <a:lnTo>
                    <a:pt x="410201" y="36223"/>
                  </a:lnTo>
                  <a:lnTo>
                    <a:pt x="449139" y="62122"/>
                  </a:lnTo>
                  <a:lnTo>
                    <a:pt x="481266" y="93512"/>
                  </a:lnTo>
                  <a:lnTo>
                    <a:pt x="505524" y="129541"/>
                  </a:lnTo>
                  <a:lnTo>
                    <a:pt x="520854" y="169354"/>
                  </a:lnTo>
                  <a:lnTo>
                    <a:pt x="526199" y="212099"/>
                  </a:lnTo>
                  <a:lnTo>
                    <a:pt x="520854" y="254845"/>
                  </a:lnTo>
                  <a:lnTo>
                    <a:pt x="505524" y="294658"/>
                  </a:lnTo>
                  <a:lnTo>
                    <a:pt x="481266" y="330687"/>
                  </a:lnTo>
                  <a:lnTo>
                    <a:pt x="449139" y="362077"/>
                  </a:lnTo>
                  <a:lnTo>
                    <a:pt x="410201" y="387976"/>
                  </a:lnTo>
                  <a:lnTo>
                    <a:pt x="365510" y="407532"/>
                  </a:lnTo>
                  <a:lnTo>
                    <a:pt x="316123" y="419890"/>
                  </a:lnTo>
                  <a:lnTo>
                    <a:pt x="263099" y="42419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9" name="Google Shape;419;p18"/>
            <p:cNvSpPr/>
            <p:nvPr/>
          </p:nvSpPr>
          <p:spPr>
            <a:xfrm>
              <a:off x="4362962" y="2994074"/>
              <a:ext cx="526415" cy="424815"/>
            </a:xfrm>
            <a:custGeom>
              <a:rect b="b" l="l" r="r" t="t"/>
              <a:pathLst>
                <a:path extrusionOk="0" h="424814" w="526414">
                  <a:moveTo>
                    <a:pt x="0" y="212099"/>
                  </a:moveTo>
                  <a:lnTo>
                    <a:pt x="5345" y="169354"/>
                  </a:lnTo>
                  <a:lnTo>
                    <a:pt x="20675" y="129541"/>
                  </a:lnTo>
                  <a:lnTo>
                    <a:pt x="44933" y="93512"/>
                  </a:lnTo>
                  <a:lnTo>
                    <a:pt x="77060" y="62122"/>
                  </a:lnTo>
                  <a:lnTo>
                    <a:pt x="115998" y="36223"/>
                  </a:lnTo>
                  <a:lnTo>
                    <a:pt x="160689" y="16667"/>
                  </a:lnTo>
                  <a:lnTo>
                    <a:pt x="210076" y="4309"/>
                  </a:lnTo>
                  <a:lnTo>
                    <a:pt x="263099" y="0"/>
                  </a:lnTo>
                  <a:lnTo>
                    <a:pt x="316123" y="4309"/>
                  </a:lnTo>
                  <a:lnTo>
                    <a:pt x="365510" y="16667"/>
                  </a:lnTo>
                  <a:lnTo>
                    <a:pt x="410201" y="36223"/>
                  </a:lnTo>
                  <a:lnTo>
                    <a:pt x="449139" y="62122"/>
                  </a:lnTo>
                  <a:lnTo>
                    <a:pt x="481266" y="93512"/>
                  </a:lnTo>
                  <a:lnTo>
                    <a:pt x="505524" y="129541"/>
                  </a:lnTo>
                  <a:lnTo>
                    <a:pt x="520854" y="169354"/>
                  </a:lnTo>
                  <a:lnTo>
                    <a:pt x="526199" y="212099"/>
                  </a:lnTo>
                  <a:lnTo>
                    <a:pt x="520854" y="254845"/>
                  </a:lnTo>
                  <a:lnTo>
                    <a:pt x="505524" y="294658"/>
                  </a:lnTo>
                  <a:lnTo>
                    <a:pt x="481266" y="330687"/>
                  </a:lnTo>
                  <a:lnTo>
                    <a:pt x="449139" y="362077"/>
                  </a:lnTo>
                  <a:lnTo>
                    <a:pt x="410201" y="387976"/>
                  </a:lnTo>
                  <a:lnTo>
                    <a:pt x="365510" y="407532"/>
                  </a:lnTo>
                  <a:lnTo>
                    <a:pt x="316123" y="419890"/>
                  </a:lnTo>
                  <a:lnTo>
                    <a:pt x="263099" y="424199"/>
                  </a:lnTo>
                  <a:lnTo>
                    <a:pt x="210076" y="419890"/>
                  </a:lnTo>
                  <a:lnTo>
                    <a:pt x="160689" y="407532"/>
                  </a:lnTo>
                  <a:lnTo>
                    <a:pt x="115998" y="387976"/>
                  </a:lnTo>
                  <a:lnTo>
                    <a:pt x="77060" y="362077"/>
                  </a:lnTo>
                  <a:lnTo>
                    <a:pt x="44933" y="330687"/>
                  </a:lnTo>
                  <a:lnTo>
                    <a:pt x="20675" y="294658"/>
                  </a:lnTo>
                  <a:lnTo>
                    <a:pt x="5345" y="254845"/>
                  </a:lnTo>
                  <a:lnTo>
                    <a:pt x="0" y="212099"/>
                  </a:lnTo>
                  <a:close/>
                </a:path>
              </a:pathLst>
            </a:custGeom>
            <a:noFill/>
            <a:ln cap="flat" cmpd="sng" w="19025">
              <a:solidFill>
                <a:srgbClr val="DEDED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20" name="Google Shape;420;p18"/>
          <p:cNvSpPr txBox="1"/>
          <p:nvPr/>
        </p:nvSpPr>
        <p:spPr>
          <a:xfrm>
            <a:off x="6052407" y="4108785"/>
            <a:ext cx="231140" cy="30442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67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sz="1867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21" name="Google Shape;421;p18"/>
          <p:cNvGrpSpPr/>
          <p:nvPr/>
        </p:nvGrpSpPr>
        <p:grpSpPr>
          <a:xfrm>
            <a:off x="1327900" y="3666699"/>
            <a:ext cx="9663458" cy="663144"/>
            <a:chOff x="995924" y="2750024"/>
            <a:chExt cx="7247594" cy="497358"/>
          </a:xfrm>
        </p:grpSpPr>
        <p:pic>
          <p:nvPicPr>
            <p:cNvPr id="422" name="Google Shape;422;p18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4879637" y="3165402"/>
              <a:ext cx="188000" cy="8198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23" name="Google Shape;423;p18"/>
            <p:cNvSpPr/>
            <p:nvPr/>
          </p:nvSpPr>
          <p:spPr>
            <a:xfrm>
              <a:off x="995924" y="2750024"/>
              <a:ext cx="7158990" cy="260985"/>
            </a:xfrm>
            <a:custGeom>
              <a:rect b="b" l="l" r="r" t="t"/>
              <a:pathLst>
                <a:path extrusionOk="0" h="260985" w="7158990">
                  <a:moveTo>
                    <a:pt x="0" y="0"/>
                  </a:moveTo>
                  <a:lnTo>
                    <a:pt x="55588" y="11"/>
                  </a:lnTo>
                  <a:lnTo>
                    <a:pt x="111173" y="47"/>
                  </a:lnTo>
                  <a:lnTo>
                    <a:pt x="166753" y="107"/>
                  </a:lnTo>
                  <a:lnTo>
                    <a:pt x="222324" y="190"/>
                  </a:lnTo>
                  <a:lnTo>
                    <a:pt x="277883" y="296"/>
                  </a:lnTo>
                  <a:lnTo>
                    <a:pt x="333428" y="426"/>
                  </a:lnTo>
                  <a:lnTo>
                    <a:pt x="388955" y="579"/>
                  </a:lnTo>
                  <a:lnTo>
                    <a:pt x="444463" y="755"/>
                  </a:lnTo>
                  <a:lnTo>
                    <a:pt x="499947" y="953"/>
                  </a:lnTo>
                  <a:lnTo>
                    <a:pt x="555405" y="1175"/>
                  </a:lnTo>
                  <a:lnTo>
                    <a:pt x="610834" y="1420"/>
                  </a:lnTo>
                  <a:lnTo>
                    <a:pt x="666231" y="1687"/>
                  </a:lnTo>
                  <a:lnTo>
                    <a:pt x="721594" y="1976"/>
                  </a:lnTo>
                  <a:lnTo>
                    <a:pt x="776919" y="2288"/>
                  </a:lnTo>
                  <a:lnTo>
                    <a:pt x="832203" y="2622"/>
                  </a:lnTo>
                  <a:lnTo>
                    <a:pt x="887444" y="2978"/>
                  </a:lnTo>
                  <a:lnTo>
                    <a:pt x="942639" y="3356"/>
                  </a:lnTo>
                  <a:lnTo>
                    <a:pt x="997784" y="3756"/>
                  </a:lnTo>
                  <a:lnTo>
                    <a:pt x="1052878" y="4177"/>
                  </a:lnTo>
                  <a:lnTo>
                    <a:pt x="1107916" y="4621"/>
                  </a:lnTo>
                  <a:lnTo>
                    <a:pt x="1162897" y="5085"/>
                  </a:lnTo>
                  <a:lnTo>
                    <a:pt x="1217817" y="5571"/>
                  </a:lnTo>
                  <a:lnTo>
                    <a:pt x="1272673" y="6079"/>
                  </a:lnTo>
                  <a:lnTo>
                    <a:pt x="1327462" y="6607"/>
                  </a:lnTo>
                  <a:lnTo>
                    <a:pt x="1382182" y="7157"/>
                  </a:lnTo>
                  <a:lnTo>
                    <a:pt x="1436830" y="7727"/>
                  </a:lnTo>
                  <a:lnTo>
                    <a:pt x="1491403" y="8318"/>
                  </a:lnTo>
                  <a:lnTo>
                    <a:pt x="1545897" y="8930"/>
                  </a:lnTo>
                  <a:lnTo>
                    <a:pt x="1600310" y="9562"/>
                  </a:lnTo>
                  <a:lnTo>
                    <a:pt x="1654640" y="10214"/>
                  </a:lnTo>
                  <a:lnTo>
                    <a:pt x="1708882" y="10887"/>
                  </a:lnTo>
                  <a:lnTo>
                    <a:pt x="1763035" y="11580"/>
                  </a:lnTo>
                  <a:lnTo>
                    <a:pt x="1817095" y="12293"/>
                  </a:lnTo>
                  <a:lnTo>
                    <a:pt x="1871060" y="13026"/>
                  </a:lnTo>
                  <a:lnTo>
                    <a:pt x="1924926" y="13778"/>
                  </a:lnTo>
                  <a:lnTo>
                    <a:pt x="1978691" y="14551"/>
                  </a:lnTo>
                  <a:lnTo>
                    <a:pt x="2032352" y="15342"/>
                  </a:lnTo>
                  <a:lnTo>
                    <a:pt x="2085906" y="16153"/>
                  </a:lnTo>
                  <a:lnTo>
                    <a:pt x="2139350" y="16984"/>
                  </a:lnTo>
                  <a:lnTo>
                    <a:pt x="2192681" y="17834"/>
                  </a:lnTo>
                  <a:lnTo>
                    <a:pt x="2245896" y="18702"/>
                  </a:lnTo>
                  <a:lnTo>
                    <a:pt x="2298992" y="19590"/>
                  </a:lnTo>
                  <a:lnTo>
                    <a:pt x="2351967" y="20496"/>
                  </a:lnTo>
                  <a:lnTo>
                    <a:pt x="2404818" y="21421"/>
                  </a:lnTo>
                  <a:lnTo>
                    <a:pt x="2457541" y="22365"/>
                  </a:lnTo>
                  <a:lnTo>
                    <a:pt x="2510134" y="23327"/>
                  </a:lnTo>
                  <a:lnTo>
                    <a:pt x="2562594" y="24307"/>
                  </a:lnTo>
                  <a:lnTo>
                    <a:pt x="2614918" y="25306"/>
                  </a:lnTo>
                  <a:lnTo>
                    <a:pt x="2667103" y="26322"/>
                  </a:lnTo>
                  <a:lnTo>
                    <a:pt x="2719146" y="27357"/>
                  </a:lnTo>
                  <a:lnTo>
                    <a:pt x="2771044" y="28409"/>
                  </a:lnTo>
                  <a:lnTo>
                    <a:pt x="2822795" y="29479"/>
                  </a:lnTo>
                  <a:lnTo>
                    <a:pt x="2874395" y="30567"/>
                  </a:lnTo>
                  <a:lnTo>
                    <a:pt x="2925842" y="31672"/>
                  </a:lnTo>
                  <a:lnTo>
                    <a:pt x="2977133" y="32794"/>
                  </a:lnTo>
                  <a:lnTo>
                    <a:pt x="3028264" y="33934"/>
                  </a:lnTo>
                  <a:lnTo>
                    <a:pt x="3079234" y="35090"/>
                  </a:lnTo>
                  <a:lnTo>
                    <a:pt x="3130038" y="36264"/>
                  </a:lnTo>
                  <a:lnTo>
                    <a:pt x="3180675" y="37454"/>
                  </a:lnTo>
                  <a:lnTo>
                    <a:pt x="3231140" y="38662"/>
                  </a:lnTo>
                  <a:lnTo>
                    <a:pt x="3281433" y="39885"/>
                  </a:lnTo>
                  <a:lnTo>
                    <a:pt x="3331548" y="41126"/>
                  </a:lnTo>
                  <a:lnTo>
                    <a:pt x="3381485" y="42382"/>
                  </a:lnTo>
                  <a:lnTo>
                    <a:pt x="3431238" y="43655"/>
                  </a:lnTo>
                  <a:lnTo>
                    <a:pt x="3480807" y="44944"/>
                  </a:lnTo>
                  <a:lnTo>
                    <a:pt x="3530188" y="46249"/>
                  </a:lnTo>
                  <a:lnTo>
                    <a:pt x="3579377" y="47570"/>
                  </a:lnTo>
                  <a:lnTo>
                    <a:pt x="3628373" y="48906"/>
                  </a:lnTo>
                  <a:lnTo>
                    <a:pt x="3677172" y="50259"/>
                  </a:lnTo>
                  <a:lnTo>
                    <a:pt x="3725771" y="51626"/>
                  </a:lnTo>
                  <a:lnTo>
                    <a:pt x="3774168" y="53009"/>
                  </a:lnTo>
                  <a:lnTo>
                    <a:pt x="3822359" y="54408"/>
                  </a:lnTo>
                  <a:lnTo>
                    <a:pt x="3870341" y="55821"/>
                  </a:lnTo>
                  <a:lnTo>
                    <a:pt x="3918113" y="57249"/>
                  </a:lnTo>
                  <a:lnTo>
                    <a:pt x="3965670" y="58693"/>
                  </a:lnTo>
                  <a:lnTo>
                    <a:pt x="4013011" y="60151"/>
                  </a:lnTo>
                  <a:lnTo>
                    <a:pt x="4060131" y="61624"/>
                  </a:lnTo>
                  <a:lnTo>
                    <a:pt x="4107028" y="63111"/>
                  </a:lnTo>
                  <a:lnTo>
                    <a:pt x="4153700" y="64613"/>
                  </a:lnTo>
                  <a:lnTo>
                    <a:pt x="4200143" y="66129"/>
                  </a:lnTo>
                  <a:lnTo>
                    <a:pt x="4246355" y="67659"/>
                  </a:lnTo>
                  <a:lnTo>
                    <a:pt x="4292332" y="69203"/>
                  </a:lnTo>
                  <a:lnTo>
                    <a:pt x="4338072" y="70761"/>
                  </a:lnTo>
                  <a:lnTo>
                    <a:pt x="4383571" y="72333"/>
                  </a:lnTo>
                  <a:lnTo>
                    <a:pt x="4428828" y="73918"/>
                  </a:lnTo>
                  <a:lnTo>
                    <a:pt x="4473839" y="75517"/>
                  </a:lnTo>
                  <a:lnTo>
                    <a:pt x="4518600" y="77130"/>
                  </a:lnTo>
                  <a:lnTo>
                    <a:pt x="4563110" y="78756"/>
                  </a:lnTo>
                  <a:lnTo>
                    <a:pt x="4607365" y="80395"/>
                  </a:lnTo>
                  <a:lnTo>
                    <a:pt x="4651363" y="82047"/>
                  </a:lnTo>
                  <a:lnTo>
                    <a:pt x="4695100" y="83712"/>
                  </a:lnTo>
                  <a:lnTo>
                    <a:pt x="4738574" y="85389"/>
                  </a:lnTo>
                  <a:lnTo>
                    <a:pt x="4781782" y="87080"/>
                  </a:lnTo>
                  <a:lnTo>
                    <a:pt x="4824720" y="88783"/>
                  </a:lnTo>
                  <a:lnTo>
                    <a:pt x="4867386" y="90498"/>
                  </a:lnTo>
                  <a:lnTo>
                    <a:pt x="4909778" y="92226"/>
                  </a:lnTo>
                  <a:lnTo>
                    <a:pt x="4951892" y="93966"/>
                  </a:lnTo>
                  <a:lnTo>
                    <a:pt x="4993724" y="95718"/>
                  </a:lnTo>
                  <a:lnTo>
                    <a:pt x="5057230" y="98424"/>
                  </a:lnTo>
                  <a:lnTo>
                    <a:pt x="5120061" y="101158"/>
                  </a:lnTo>
                  <a:lnTo>
                    <a:pt x="5182206" y="103919"/>
                  </a:lnTo>
                  <a:lnTo>
                    <a:pt x="5243655" y="106706"/>
                  </a:lnTo>
                  <a:lnTo>
                    <a:pt x="5304397" y="109520"/>
                  </a:lnTo>
                  <a:lnTo>
                    <a:pt x="5364422" y="112360"/>
                  </a:lnTo>
                  <a:lnTo>
                    <a:pt x="5423720" y="115225"/>
                  </a:lnTo>
                  <a:lnTo>
                    <a:pt x="5482280" y="118115"/>
                  </a:lnTo>
                  <a:lnTo>
                    <a:pt x="5540092" y="121030"/>
                  </a:lnTo>
                  <a:lnTo>
                    <a:pt x="5597145" y="123968"/>
                  </a:lnTo>
                  <a:lnTo>
                    <a:pt x="5653429" y="126931"/>
                  </a:lnTo>
                  <a:lnTo>
                    <a:pt x="5708935" y="129916"/>
                  </a:lnTo>
                  <a:lnTo>
                    <a:pt x="5763650" y="132925"/>
                  </a:lnTo>
                  <a:lnTo>
                    <a:pt x="5817566" y="135955"/>
                  </a:lnTo>
                  <a:lnTo>
                    <a:pt x="5870670" y="139008"/>
                  </a:lnTo>
                  <a:lnTo>
                    <a:pt x="5922955" y="142082"/>
                  </a:lnTo>
                  <a:lnTo>
                    <a:pt x="5974407" y="145177"/>
                  </a:lnTo>
                  <a:lnTo>
                    <a:pt x="6025019" y="148293"/>
                  </a:lnTo>
                  <a:lnTo>
                    <a:pt x="6074778" y="151429"/>
                  </a:lnTo>
                  <a:lnTo>
                    <a:pt x="6123674" y="154584"/>
                  </a:lnTo>
                  <a:lnTo>
                    <a:pt x="6171698" y="157759"/>
                  </a:lnTo>
                  <a:lnTo>
                    <a:pt x="6218839" y="160953"/>
                  </a:lnTo>
                  <a:lnTo>
                    <a:pt x="6265086" y="164165"/>
                  </a:lnTo>
                  <a:lnTo>
                    <a:pt x="6310429" y="167395"/>
                  </a:lnTo>
                  <a:lnTo>
                    <a:pt x="6354858" y="170643"/>
                  </a:lnTo>
                  <a:lnTo>
                    <a:pt x="6398362" y="173907"/>
                  </a:lnTo>
                  <a:lnTo>
                    <a:pt x="6440931" y="177189"/>
                  </a:lnTo>
                  <a:lnTo>
                    <a:pt x="6482554" y="180486"/>
                  </a:lnTo>
                  <a:lnTo>
                    <a:pt x="6523222" y="183800"/>
                  </a:lnTo>
                  <a:lnTo>
                    <a:pt x="6562923" y="187128"/>
                  </a:lnTo>
                  <a:lnTo>
                    <a:pt x="6601647" y="190472"/>
                  </a:lnTo>
                  <a:lnTo>
                    <a:pt x="6704003" y="199834"/>
                  </a:lnTo>
                  <a:lnTo>
                    <a:pt x="6765410" y="205880"/>
                  </a:lnTo>
                  <a:lnTo>
                    <a:pt x="6823549" y="211966"/>
                  </a:lnTo>
                  <a:lnTo>
                    <a:pt x="6878359" y="218088"/>
                  </a:lnTo>
                  <a:lnTo>
                    <a:pt x="6929784" y="224245"/>
                  </a:lnTo>
                  <a:lnTo>
                    <a:pt x="6977764" y="230434"/>
                  </a:lnTo>
                  <a:lnTo>
                    <a:pt x="7022241" y="236652"/>
                  </a:lnTo>
                  <a:lnTo>
                    <a:pt x="7063156" y="242897"/>
                  </a:lnTo>
                  <a:lnTo>
                    <a:pt x="7110282" y="250935"/>
                  </a:lnTo>
                  <a:lnTo>
                    <a:pt x="7149548" y="258613"/>
                  </a:lnTo>
                  <a:lnTo>
                    <a:pt x="7155019" y="259797"/>
                  </a:lnTo>
                  <a:lnTo>
                    <a:pt x="7158817" y="260635"/>
                  </a:lnTo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424" name="Google Shape;424;p18"/>
            <p:cNvPicPr preferRelativeResize="0"/>
            <p:nvPr/>
          </p:nvPicPr>
          <p:blipFill rotWithShape="1">
            <a:blip r:embed="rId8">
              <a:alphaModFix/>
            </a:blip>
            <a:srcRect b="0" l="0" r="0" t="0"/>
            <a:stretch/>
          </p:blipFill>
          <p:spPr>
            <a:xfrm>
              <a:off x="8132646" y="2972290"/>
              <a:ext cx="110872" cy="82433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25" name="Google Shape;425;p18"/>
          <p:cNvSpPr txBox="1"/>
          <p:nvPr/>
        </p:nvSpPr>
        <p:spPr>
          <a:xfrm>
            <a:off x="270999" y="4296866"/>
            <a:ext cx="1014307" cy="422402"/>
          </a:xfrm>
          <a:prstGeom prst="rect">
            <a:avLst/>
          </a:prstGeom>
          <a:solidFill>
            <a:srgbClr val="FFFFFF"/>
          </a:solidFill>
          <a:ln cap="flat" cmpd="sng" w="19025">
            <a:solidFill>
              <a:srgbClr val="CCCC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13375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67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sz="1867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26" name="Google Shape;426;p18"/>
          <p:cNvGrpSpPr/>
          <p:nvPr/>
        </p:nvGrpSpPr>
        <p:grpSpPr>
          <a:xfrm>
            <a:off x="1284999" y="4427903"/>
            <a:ext cx="3266781" cy="162536"/>
            <a:chOff x="963749" y="3320927"/>
            <a:chExt cx="2450086" cy="121902"/>
          </a:xfrm>
        </p:grpSpPr>
        <p:sp>
          <p:nvSpPr>
            <p:cNvPr id="427" name="Google Shape;427;p18"/>
            <p:cNvSpPr/>
            <p:nvPr/>
          </p:nvSpPr>
          <p:spPr>
            <a:xfrm>
              <a:off x="963749" y="3381879"/>
              <a:ext cx="2307590" cy="53340"/>
            </a:xfrm>
            <a:custGeom>
              <a:rect b="b" l="l" r="r" t="t"/>
              <a:pathLst>
                <a:path extrusionOk="0" h="53339" w="2307590">
                  <a:moveTo>
                    <a:pt x="0" y="52870"/>
                  </a:moveTo>
                  <a:lnTo>
                    <a:pt x="54637" y="52845"/>
                  </a:lnTo>
                  <a:lnTo>
                    <a:pt x="109252" y="52769"/>
                  </a:lnTo>
                  <a:lnTo>
                    <a:pt x="163819" y="52644"/>
                  </a:lnTo>
                  <a:lnTo>
                    <a:pt x="218315" y="52470"/>
                  </a:lnTo>
                  <a:lnTo>
                    <a:pt x="272717" y="52248"/>
                  </a:lnTo>
                  <a:lnTo>
                    <a:pt x="327000" y="51979"/>
                  </a:lnTo>
                  <a:lnTo>
                    <a:pt x="381142" y="51664"/>
                  </a:lnTo>
                  <a:lnTo>
                    <a:pt x="435118" y="51302"/>
                  </a:lnTo>
                  <a:lnTo>
                    <a:pt x="488905" y="50896"/>
                  </a:lnTo>
                  <a:lnTo>
                    <a:pt x="542480" y="50445"/>
                  </a:lnTo>
                  <a:lnTo>
                    <a:pt x="595818" y="49951"/>
                  </a:lnTo>
                  <a:lnTo>
                    <a:pt x="648896" y="49415"/>
                  </a:lnTo>
                  <a:lnTo>
                    <a:pt x="701690" y="48836"/>
                  </a:lnTo>
                  <a:lnTo>
                    <a:pt x="754178" y="48216"/>
                  </a:lnTo>
                  <a:lnTo>
                    <a:pt x="806334" y="47555"/>
                  </a:lnTo>
                  <a:lnTo>
                    <a:pt x="858136" y="46855"/>
                  </a:lnTo>
                  <a:lnTo>
                    <a:pt x="909560" y="46116"/>
                  </a:lnTo>
                  <a:lnTo>
                    <a:pt x="960582" y="45338"/>
                  </a:lnTo>
                  <a:lnTo>
                    <a:pt x="1011178" y="44523"/>
                  </a:lnTo>
                  <a:lnTo>
                    <a:pt x="1061326" y="43671"/>
                  </a:lnTo>
                  <a:lnTo>
                    <a:pt x="1111000" y="42783"/>
                  </a:lnTo>
                  <a:lnTo>
                    <a:pt x="1160179" y="41860"/>
                  </a:lnTo>
                  <a:lnTo>
                    <a:pt x="1208838" y="40903"/>
                  </a:lnTo>
                  <a:lnTo>
                    <a:pt x="1256953" y="39912"/>
                  </a:lnTo>
                  <a:lnTo>
                    <a:pt x="1304500" y="38887"/>
                  </a:lnTo>
                  <a:lnTo>
                    <a:pt x="1351457" y="37831"/>
                  </a:lnTo>
                  <a:lnTo>
                    <a:pt x="1397800" y="36743"/>
                  </a:lnTo>
                  <a:lnTo>
                    <a:pt x="1443504" y="35624"/>
                  </a:lnTo>
                  <a:lnTo>
                    <a:pt x="1488546" y="34475"/>
                  </a:lnTo>
                  <a:lnTo>
                    <a:pt x="1532904" y="33297"/>
                  </a:lnTo>
                  <a:lnTo>
                    <a:pt x="1576552" y="32091"/>
                  </a:lnTo>
                  <a:lnTo>
                    <a:pt x="1619467" y="30856"/>
                  </a:lnTo>
                  <a:lnTo>
                    <a:pt x="1661626" y="29595"/>
                  </a:lnTo>
                  <a:lnTo>
                    <a:pt x="1703006" y="28308"/>
                  </a:lnTo>
                  <a:lnTo>
                    <a:pt x="1765367" y="26268"/>
                  </a:lnTo>
                  <a:lnTo>
                    <a:pt x="1825721" y="24170"/>
                  </a:lnTo>
                  <a:lnTo>
                    <a:pt x="1883981" y="22017"/>
                  </a:lnTo>
                  <a:lnTo>
                    <a:pt x="1940061" y="19811"/>
                  </a:lnTo>
                  <a:lnTo>
                    <a:pt x="1993872" y="17556"/>
                  </a:lnTo>
                  <a:lnTo>
                    <a:pt x="2045328" y="15253"/>
                  </a:lnTo>
                  <a:lnTo>
                    <a:pt x="2094342" y="12906"/>
                  </a:lnTo>
                  <a:lnTo>
                    <a:pt x="2140825" y="10518"/>
                  </a:lnTo>
                  <a:lnTo>
                    <a:pt x="2184692" y="8091"/>
                  </a:lnTo>
                  <a:lnTo>
                    <a:pt x="2225853" y="5628"/>
                  </a:lnTo>
                  <a:lnTo>
                    <a:pt x="2264224" y="3131"/>
                  </a:lnTo>
                  <a:lnTo>
                    <a:pt x="2288938" y="1397"/>
                  </a:lnTo>
                  <a:lnTo>
                    <a:pt x="2307591" y="0"/>
                  </a:lnTo>
                </a:path>
              </a:pathLst>
            </a:custGeom>
            <a:noFill/>
            <a:ln cap="flat" cmpd="sng" w="2855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428" name="Google Shape;428;p18"/>
            <p:cNvPicPr preferRelativeResize="0"/>
            <p:nvPr/>
          </p:nvPicPr>
          <p:blipFill rotWithShape="1">
            <a:blip r:embed="rId9">
              <a:alphaModFix/>
            </a:blip>
            <a:srcRect b="0" l="0" r="0" t="0"/>
            <a:stretch/>
          </p:blipFill>
          <p:spPr>
            <a:xfrm>
              <a:off x="3249970" y="3320927"/>
              <a:ext cx="163865" cy="121902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29" name="Google Shape;429;p18"/>
          <p:cNvSpPr txBox="1"/>
          <p:nvPr/>
        </p:nvSpPr>
        <p:spPr>
          <a:xfrm rot="-840000">
            <a:off x="8630345" y="1375488"/>
            <a:ext cx="3036996" cy="61555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800">
                <a:solidFill>
                  <a:srgbClr val="980000"/>
                </a:solidFill>
                <a:latin typeface="Gill Sans"/>
                <a:ea typeface="Gill Sans"/>
                <a:cs typeface="Gill Sans"/>
                <a:sym typeface="Gill Sans"/>
              </a:rPr>
              <a:t>distributed</a:t>
            </a:r>
            <a:endParaRPr sz="48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430" name="Google Shape;430;p18"/>
          <p:cNvSpPr txBox="1"/>
          <p:nvPr/>
        </p:nvSpPr>
        <p:spPr>
          <a:xfrm>
            <a:off x="630100" y="6180150"/>
            <a:ext cx="5938520" cy="30442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67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Devices: Processes, Machines, CPUs, GPUs, TPUs, etc</a:t>
            </a:r>
            <a:endParaRPr sz="1867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4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Google Shape;435;p19"/>
          <p:cNvSpPr txBox="1"/>
          <p:nvPr>
            <p:ph type="title"/>
          </p:nvPr>
        </p:nvSpPr>
        <p:spPr>
          <a:xfrm>
            <a:off x="512967" y="677405"/>
            <a:ext cx="5305213" cy="591551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16925">
            <a:spAutoFit/>
          </a:bodyPr>
          <a:lstStyle/>
          <a:p>
            <a:pPr indent="0" lvl="0" marL="1693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33"/>
              <a:buFont typeface="Calibri"/>
              <a:buNone/>
            </a:pPr>
            <a:r>
              <a:rPr lang="en-US" sz="3733"/>
              <a:t>Send and Receive Nodes</a:t>
            </a:r>
            <a:endParaRPr sz="3733"/>
          </a:p>
        </p:txBody>
      </p:sp>
      <p:sp>
        <p:nvSpPr>
          <p:cNvPr id="436" name="Google Shape;436;p19"/>
          <p:cNvSpPr/>
          <p:nvPr/>
        </p:nvSpPr>
        <p:spPr>
          <a:xfrm>
            <a:off x="7382848" y="3195733"/>
            <a:ext cx="1805093" cy="1903307"/>
          </a:xfrm>
          <a:custGeom>
            <a:rect b="b" l="l" r="r" t="t"/>
            <a:pathLst>
              <a:path extrusionOk="0" h="1427479" w="1353820">
                <a:moveTo>
                  <a:pt x="1353600" y="1427099"/>
                </a:moveTo>
                <a:lnTo>
                  <a:pt x="0" y="1427099"/>
                </a:lnTo>
                <a:lnTo>
                  <a:pt x="0" y="0"/>
                </a:lnTo>
                <a:lnTo>
                  <a:pt x="1353600" y="0"/>
                </a:lnTo>
                <a:lnTo>
                  <a:pt x="1353600" y="1427099"/>
                </a:lnTo>
                <a:close/>
              </a:path>
            </a:pathLst>
          </a:custGeom>
          <a:solidFill>
            <a:srgbClr val="D9EAD3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7" name="Google Shape;437;p19"/>
          <p:cNvSpPr txBox="1"/>
          <p:nvPr/>
        </p:nvSpPr>
        <p:spPr>
          <a:xfrm>
            <a:off x="7811207" y="3283618"/>
            <a:ext cx="965200" cy="30442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67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Device A</a:t>
            </a:r>
            <a:endParaRPr sz="1867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38" name="Google Shape;438;p19"/>
          <p:cNvGrpSpPr/>
          <p:nvPr/>
        </p:nvGrpSpPr>
        <p:grpSpPr>
          <a:xfrm>
            <a:off x="2989066" y="3195733"/>
            <a:ext cx="8827601" cy="2848187"/>
            <a:chOff x="2241799" y="2396800"/>
            <a:chExt cx="6620701" cy="2136140"/>
          </a:xfrm>
        </p:grpSpPr>
        <p:sp>
          <p:nvSpPr>
            <p:cNvPr id="439" name="Google Shape;439;p19"/>
            <p:cNvSpPr/>
            <p:nvPr/>
          </p:nvSpPr>
          <p:spPr>
            <a:xfrm>
              <a:off x="2241799" y="2824400"/>
              <a:ext cx="4648835" cy="1045210"/>
            </a:xfrm>
            <a:custGeom>
              <a:rect b="b" l="l" r="r" t="t"/>
              <a:pathLst>
                <a:path extrusionOk="0" h="1045210" w="4648834">
                  <a:moveTo>
                    <a:pt x="4648799" y="1044599"/>
                  </a:moveTo>
                  <a:lnTo>
                    <a:pt x="0" y="1044599"/>
                  </a:lnTo>
                  <a:lnTo>
                    <a:pt x="0" y="0"/>
                  </a:lnTo>
                  <a:lnTo>
                    <a:pt x="4648799" y="0"/>
                  </a:lnTo>
                  <a:lnTo>
                    <a:pt x="4648799" y="1044599"/>
                  </a:lnTo>
                  <a:close/>
                </a:path>
              </a:pathLst>
            </a:custGeom>
            <a:solidFill>
              <a:srgbClr val="D9EAD3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0" name="Google Shape;440;p19"/>
            <p:cNvSpPr/>
            <p:nvPr/>
          </p:nvSpPr>
          <p:spPr>
            <a:xfrm>
              <a:off x="7011475" y="2396800"/>
              <a:ext cx="1851025" cy="2136140"/>
            </a:xfrm>
            <a:custGeom>
              <a:rect b="b" l="l" r="r" t="t"/>
              <a:pathLst>
                <a:path extrusionOk="0" h="2136140" w="1851025">
                  <a:moveTo>
                    <a:pt x="1850699" y="2135999"/>
                  </a:moveTo>
                  <a:lnTo>
                    <a:pt x="0" y="2135999"/>
                  </a:lnTo>
                  <a:lnTo>
                    <a:pt x="0" y="0"/>
                  </a:lnTo>
                  <a:lnTo>
                    <a:pt x="1850699" y="0"/>
                  </a:lnTo>
                  <a:lnTo>
                    <a:pt x="1850699" y="2135999"/>
                  </a:lnTo>
                  <a:close/>
                </a:path>
              </a:pathLst>
            </a:custGeom>
            <a:solidFill>
              <a:srgbClr val="CEE1F3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41" name="Google Shape;441;p19"/>
          <p:cNvSpPr txBox="1"/>
          <p:nvPr/>
        </p:nvSpPr>
        <p:spPr>
          <a:xfrm>
            <a:off x="10108391" y="3283618"/>
            <a:ext cx="965200" cy="30442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67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Device B</a:t>
            </a:r>
            <a:endParaRPr sz="1867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42" name="Google Shape;442;p19"/>
          <p:cNvGrpSpPr/>
          <p:nvPr/>
        </p:nvGrpSpPr>
        <p:grpSpPr>
          <a:xfrm>
            <a:off x="137616" y="2992137"/>
            <a:ext cx="11634514" cy="3052233"/>
            <a:chOff x="103212" y="2244102"/>
            <a:chExt cx="8725886" cy="2289175"/>
          </a:xfrm>
        </p:grpSpPr>
        <p:sp>
          <p:nvSpPr>
            <p:cNvPr id="443" name="Google Shape;443;p19"/>
            <p:cNvSpPr/>
            <p:nvPr/>
          </p:nvSpPr>
          <p:spPr>
            <a:xfrm>
              <a:off x="103212" y="2244102"/>
              <a:ext cx="8326120" cy="2289175"/>
            </a:xfrm>
            <a:custGeom>
              <a:rect b="b" l="l" r="r" t="t"/>
              <a:pathLst>
                <a:path extrusionOk="0" h="2289175" w="8326120">
                  <a:moveTo>
                    <a:pt x="8325929" y="1705533"/>
                  </a:moveTo>
                  <a:lnTo>
                    <a:pt x="2051100" y="1705533"/>
                  </a:lnTo>
                  <a:lnTo>
                    <a:pt x="2051100" y="0"/>
                  </a:lnTo>
                  <a:lnTo>
                    <a:pt x="0" y="0"/>
                  </a:lnTo>
                  <a:lnTo>
                    <a:pt x="0" y="2289010"/>
                  </a:lnTo>
                  <a:lnTo>
                    <a:pt x="1907425" y="2289010"/>
                  </a:lnTo>
                  <a:lnTo>
                    <a:pt x="8325929" y="2289022"/>
                  </a:lnTo>
                  <a:lnTo>
                    <a:pt x="8325929" y="1705533"/>
                  </a:lnTo>
                  <a:close/>
                </a:path>
              </a:pathLst>
            </a:custGeom>
            <a:solidFill>
              <a:srgbClr val="CEE1F3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444" name="Google Shape;444;p19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184274" y="2518875"/>
              <a:ext cx="8644824" cy="1898424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45" name="Google Shape;445;p19"/>
          <p:cNvSpPr txBox="1"/>
          <p:nvPr/>
        </p:nvSpPr>
        <p:spPr>
          <a:xfrm>
            <a:off x="4735647" y="4108751"/>
            <a:ext cx="438573" cy="30442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67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Add</a:t>
            </a:r>
            <a:endParaRPr sz="1867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6" name="Google Shape;446;p19"/>
          <p:cNvSpPr txBox="1"/>
          <p:nvPr/>
        </p:nvSpPr>
        <p:spPr>
          <a:xfrm>
            <a:off x="7097245" y="4108785"/>
            <a:ext cx="399627" cy="30442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67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Mul</a:t>
            </a:r>
            <a:endParaRPr sz="1867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7" name="Google Shape;447;p19"/>
          <p:cNvSpPr txBox="1"/>
          <p:nvPr/>
        </p:nvSpPr>
        <p:spPr>
          <a:xfrm>
            <a:off x="430678" y="3500585"/>
            <a:ext cx="754380" cy="30442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67">
                <a:solidFill>
                  <a:srgbClr val="880000"/>
                </a:solidFill>
                <a:latin typeface="Arial"/>
                <a:ea typeface="Arial"/>
                <a:cs typeface="Arial"/>
                <a:sym typeface="Arial"/>
              </a:rPr>
              <a:t>biases</a:t>
            </a:r>
            <a:endParaRPr sz="1867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8" name="Google Shape;448;p19"/>
          <p:cNvSpPr txBox="1"/>
          <p:nvPr/>
        </p:nvSpPr>
        <p:spPr>
          <a:xfrm>
            <a:off x="442131" y="5428117"/>
            <a:ext cx="1351280" cy="30442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67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learning rate</a:t>
            </a:r>
            <a:endParaRPr sz="1867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9" name="Google Shape;449;p19"/>
          <p:cNvSpPr txBox="1"/>
          <p:nvPr/>
        </p:nvSpPr>
        <p:spPr>
          <a:xfrm>
            <a:off x="11178368" y="4109151"/>
            <a:ext cx="293793" cy="30442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67">
                <a:solidFill>
                  <a:srgbClr val="880000"/>
                </a:solidFill>
                <a:latin typeface="Arial"/>
                <a:ea typeface="Arial"/>
                <a:cs typeface="Arial"/>
                <a:sym typeface="Arial"/>
              </a:rPr>
              <a:t>−=</a:t>
            </a:r>
            <a:endParaRPr sz="1867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0" name="Google Shape;450;p19"/>
          <p:cNvSpPr txBox="1"/>
          <p:nvPr/>
        </p:nvSpPr>
        <p:spPr>
          <a:xfrm>
            <a:off x="6069341" y="4108785"/>
            <a:ext cx="214207" cy="30442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67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sz="1867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1" name="Google Shape;451;p19"/>
          <p:cNvSpPr txBox="1"/>
          <p:nvPr/>
        </p:nvSpPr>
        <p:spPr>
          <a:xfrm>
            <a:off x="4727351" y="5426289"/>
            <a:ext cx="491067" cy="2633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Send</a:t>
            </a:r>
            <a:endParaRPr sz="1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2" name="Google Shape;452;p19"/>
          <p:cNvSpPr txBox="1"/>
          <p:nvPr/>
        </p:nvSpPr>
        <p:spPr>
          <a:xfrm>
            <a:off x="6259657" y="4766205"/>
            <a:ext cx="480060" cy="2633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Recv</a:t>
            </a:r>
            <a:endParaRPr sz="1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3" name="Google Shape;453;p19"/>
          <p:cNvSpPr txBox="1"/>
          <p:nvPr/>
        </p:nvSpPr>
        <p:spPr>
          <a:xfrm>
            <a:off x="1960601" y="3878873"/>
            <a:ext cx="491067" cy="2633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Send</a:t>
            </a:r>
            <a:endParaRPr sz="1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4" name="Google Shape;454;p19"/>
          <p:cNvSpPr txBox="1"/>
          <p:nvPr/>
        </p:nvSpPr>
        <p:spPr>
          <a:xfrm>
            <a:off x="3511857" y="3878889"/>
            <a:ext cx="480060" cy="2633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Recv</a:t>
            </a:r>
            <a:endParaRPr sz="1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5" name="Google Shape;455;p19"/>
          <p:cNvSpPr txBox="1"/>
          <p:nvPr/>
        </p:nvSpPr>
        <p:spPr>
          <a:xfrm>
            <a:off x="8393652" y="4130338"/>
            <a:ext cx="491067" cy="2633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Send</a:t>
            </a:r>
            <a:endParaRPr sz="1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6" name="Google Shape;456;p19"/>
          <p:cNvSpPr txBox="1"/>
          <p:nvPr/>
        </p:nvSpPr>
        <p:spPr>
          <a:xfrm>
            <a:off x="9842357" y="4129938"/>
            <a:ext cx="480060" cy="2633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Recv</a:t>
            </a:r>
            <a:endParaRPr sz="1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7" name="Google Shape;457;p19"/>
          <p:cNvSpPr txBox="1"/>
          <p:nvPr/>
        </p:nvSpPr>
        <p:spPr>
          <a:xfrm>
            <a:off x="679258" y="4413551"/>
            <a:ext cx="214207" cy="30442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67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sz="1867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8" name="Google Shape;458;p19"/>
          <p:cNvSpPr txBox="1"/>
          <p:nvPr/>
        </p:nvSpPr>
        <p:spPr>
          <a:xfrm>
            <a:off x="3511857" y="4433938"/>
            <a:ext cx="480060" cy="2633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Recv</a:t>
            </a:r>
            <a:endParaRPr sz="1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9" name="Google Shape;459;p19"/>
          <p:cNvSpPr txBox="1"/>
          <p:nvPr/>
        </p:nvSpPr>
        <p:spPr>
          <a:xfrm>
            <a:off x="1960601" y="4446522"/>
            <a:ext cx="491067" cy="2633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Send</a:t>
            </a:r>
            <a:endParaRPr sz="1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0" name="Google Shape;460;p19"/>
          <p:cNvSpPr txBox="1"/>
          <p:nvPr/>
        </p:nvSpPr>
        <p:spPr>
          <a:xfrm rot="-840000">
            <a:off x="8630345" y="1375488"/>
            <a:ext cx="3036996" cy="61555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800">
                <a:solidFill>
                  <a:srgbClr val="980000"/>
                </a:solidFill>
                <a:latin typeface="Gill Sans"/>
                <a:ea typeface="Gill Sans"/>
                <a:cs typeface="Gill Sans"/>
                <a:sym typeface="Gill Sans"/>
              </a:rPr>
              <a:t>distributed</a:t>
            </a:r>
            <a:endParaRPr sz="48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461" name="Google Shape;461;p19"/>
          <p:cNvSpPr txBox="1"/>
          <p:nvPr/>
        </p:nvSpPr>
        <p:spPr>
          <a:xfrm>
            <a:off x="630100" y="6180150"/>
            <a:ext cx="5938520" cy="30442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67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Devices: Processes, Machines, CPUs, GPUs, TPUs, etc</a:t>
            </a:r>
            <a:endParaRPr sz="1867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"/>
          <p:cNvSpPr txBox="1"/>
          <p:nvPr/>
        </p:nvSpPr>
        <p:spPr>
          <a:xfrm>
            <a:off x="2082368" y="5973311"/>
            <a:ext cx="7283873" cy="50954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200" u="sng" cap="none" strike="noStrike">
                <a:solidFill>
                  <a:srgbClr val="2200CC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http://tensorflow.org/whitepaper2015.pdf</a:t>
            </a:r>
            <a:endParaRPr b="0" i="0" sz="3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5" name="Google Shape;95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80210" y="987627"/>
            <a:ext cx="9601573" cy="47585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5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466;p20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en-US"/>
              <a:t>From perspective of Linear Regression</a:t>
            </a:r>
            <a:endParaRPr/>
          </a:p>
        </p:txBody>
      </p:sp>
      <p:sp>
        <p:nvSpPr>
          <p:cNvPr id="467" name="Google Shape;467;p20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Google Shape;472;p21"/>
          <p:cNvSpPr txBox="1"/>
          <p:nvPr>
            <p:ph type="title"/>
          </p:nvPr>
        </p:nvSpPr>
        <p:spPr>
          <a:xfrm>
            <a:off x="512967" y="671161"/>
            <a:ext cx="4986020" cy="75576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16925">
            <a:spAutoFit/>
          </a:bodyPr>
          <a:lstStyle/>
          <a:p>
            <a:pPr indent="0" lvl="0" marL="1693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lang="en-US" sz="4800"/>
              <a:t>Linear Regression</a:t>
            </a:r>
            <a:endParaRPr sz="4800"/>
          </a:p>
        </p:txBody>
      </p:sp>
      <p:pic>
        <p:nvPicPr>
          <p:cNvPr id="473" name="Google Shape;473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58289" y="1925278"/>
            <a:ext cx="5698471" cy="4091217"/>
          </a:xfrm>
          <a:prstGeom prst="rect">
            <a:avLst/>
          </a:prstGeom>
          <a:noFill/>
          <a:ln>
            <a:noFill/>
          </a:ln>
        </p:spPr>
      </p:pic>
      <p:sp>
        <p:nvSpPr>
          <p:cNvPr id="474" name="Google Shape;474;p21"/>
          <p:cNvSpPr txBox="1"/>
          <p:nvPr/>
        </p:nvSpPr>
        <p:spPr>
          <a:xfrm>
            <a:off x="1248500" y="3210214"/>
            <a:ext cx="2550160" cy="63265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y = Wx + b</a:t>
            </a:r>
            <a:endParaRPr sz="40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475" name="Google Shape;475;p21"/>
          <p:cNvGrpSpPr/>
          <p:nvPr/>
        </p:nvGrpSpPr>
        <p:grpSpPr>
          <a:xfrm>
            <a:off x="2755307" y="2454034"/>
            <a:ext cx="190344" cy="839710"/>
            <a:chOff x="2066480" y="1840525"/>
            <a:chExt cx="142758" cy="629782"/>
          </a:xfrm>
        </p:grpSpPr>
        <p:sp>
          <p:nvSpPr>
            <p:cNvPr id="476" name="Google Shape;476;p21"/>
            <p:cNvSpPr/>
            <p:nvPr/>
          </p:nvSpPr>
          <p:spPr>
            <a:xfrm>
              <a:off x="2127323" y="1840525"/>
              <a:ext cx="81915" cy="487680"/>
            </a:xfrm>
            <a:custGeom>
              <a:rect b="b" l="l" r="r" t="t"/>
              <a:pathLst>
                <a:path extrusionOk="0" h="487680" w="81914">
                  <a:moveTo>
                    <a:pt x="81301" y="0"/>
                  </a:moveTo>
                  <a:lnTo>
                    <a:pt x="0" y="487584"/>
                  </a:lnTo>
                </a:path>
              </a:pathLst>
            </a:custGeom>
            <a:noFill/>
            <a:ln cap="flat" cmpd="sng" w="28550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477" name="Google Shape;477;p21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2066480" y="2306059"/>
              <a:ext cx="121685" cy="16424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78" name="Google Shape;478;p21"/>
          <p:cNvSpPr txBox="1"/>
          <p:nvPr/>
        </p:nvSpPr>
        <p:spPr>
          <a:xfrm>
            <a:off x="2856500" y="2067751"/>
            <a:ext cx="575733" cy="30442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67">
                <a:solidFill>
                  <a:srgbClr val="0D9AAD"/>
                </a:solidFill>
                <a:latin typeface="Gill Sans"/>
                <a:ea typeface="Gill Sans"/>
                <a:cs typeface="Gill Sans"/>
                <a:sym typeface="Gill Sans"/>
              </a:rPr>
              <a:t>input</a:t>
            </a:r>
            <a:endParaRPr sz="1867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grpSp>
        <p:nvGrpSpPr>
          <p:cNvPr id="479" name="Google Shape;479;p21"/>
          <p:cNvGrpSpPr/>
          <p:nvPr/>
        </p:nvGrpSpPr>
        <p:grpSpPr>
          <a:xfrm>
            <a:off x="3521001" y="3883466"/>
            <a:ext cx="163927" cy="1104610"/>
            <a:chOff x="2640750" y="2912599"/>
            <a:chExt cx="122945" cy="828458"/>
          </a:xfrm>
        </p:grpSpPr>
        <p:sp>
          <p:nvSpPr>
            <p:cNvPr id="480" name="Google Shape;480;p21"/>
            <p:cNvSpPr/>
            <p:nvPr/>
          </p:nvSpPr>
          <p:spPr>
            <a:xfrm>
              <a:off x="2686149" y="3056527"/>
              <a:ext cx="16510" cy="684530"/>
            </a:xfrm>
            <a:custGeom>
              <a:rect b="b" l="l" r="r" t="t"/>
              <a:pathLst>
                <a:path extrusionOk="0" h="684529" w="16510">
                  <a:moveTo>
                    <a:pt x="0" y="684197"/>
                  </a:moveTo>
                  <a:lnTo>
                    <a:pt x="16073" y="0"/>
                  </a:lnTo>
                </a:path>
              </a:pathLst>
            </a:custGeom>
            <a:noFill/>
            <a:ln cap="flat" cmpd="sng" w="28550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481" name="Google Shape;481;p2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2640750" y="2912599"/>
              <a:ext cx="122945" cy="159323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82" name="Google Shape;482;p21"/>
          <p:cNvSpPr txBox="1"/>
          <p:nvPr/>
        </p:nvSpPr>
        <p:spPr>
          <a:xfrm>
            <a:off x="3324967" y="4973618"/>
            <a:ext cx="1256453" cy="30442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67">
                <a:solidFill>
                  <a:srgbClr val="0D9AAD"/>
                </a:solidFill>
                <a:latin typeface="Gill Sans"/>
                <a:ea typeface="Gill Sans"/>
                <a:cs typeface="Gill Sans"/>
                <a:sym typeface="Gill Sans"/>
              </a:rPr>
              <a:t>parameters</a:t>
            </a:r>
            <a:endParaRPr sz="1867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grpSp>
        <p:nvGrpSpPr>
          <p:cNvPr id="483" name="Google Shape;483;p21"/>
          <p:cNvGrpSpPr/>
          <p:nvPr/>
        </p:nvGrpSpPr>
        <p:grpSpPr>
          <a:xfrm>
            <a:off x="2387325" y="3865589"/>
            <a:ext cx="1194850" cy="1109435"/>
            <a:chOff x="1790493" y="2899191"/>
            <a:chExt cx="896138" cy="832076"/>
          </a:xfrm>
        </p:grpSpPr>
        <p:sp>
          <p:nvSpPr>
            <p:cNvPr id="484" name="Google Shape;484;p21"/>
            <p:cNvSpPr/>
            <p:nvPr/>
          </p:nvSpPr>
          <p:spPr>
            <a:xfrm>
              <a:off x="1899866" y="3001652"/>
              <a:ext cx="786765" cy="729615"/>
            </a:xfrm>
            <a:custGeom>
              <a:rect b="b" l="l" r="r" t="t"/>
              <a:pathLst>
                <a:path extrusionOk="0" h="729614" w="786764">
                  <a:moveTo>
                    <a:pt x="786282" y="729122"/>
                  </a:moveTo>
                  <a:lnTo>
                    <a:pt x="0" y="0"/>
                  </a:lnTo>
                </a:path>
              </a:pathLst>
            </a:custGeom>
            <a:noFill/>
            <a:ln cap="flat" cmpd="sng" w="28550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485" name="Google Shape;485;p21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1790493" y="2899191"/>
              <a:ext cx="155753" cy="151357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486" name="Google Shape;486;p21"/>
          <p:cNvGrpSpPr/>
          <p:nvPr/>
        </p:nvGrpSpPr>
        <p:grpSpPr>
          <a:xfrm>
            <a:off x="1317007" y="2454035"/>
            <a:ext cx="163455" cy="878774"/>
            <a:chOff x="987755" y="1840525"/>
            <a:chExt cx="122591" cy="659081"/>
          </a:xfrm>
        </p:grpSpPr>
        <p:sp>
          <p:nvSpPr>
            <p:cNvPr id="487" name="Google Shape;487;p21"/>
            <p:cNvSpPr/>
            <p:nvPr/>
          </p:nvSpPr>
          <p:spPr>
            <a:xfrm>
              <a:off x="1002625" y="1840525"/>
              <a:ext cx="46990" cy="516255"/>
            </a:xfrm>
            <a:custGeom>
              <a:rect b="b" l="l" r="r" t="t"/>
              <a:pathLst>
                <a:path extrusionOk="0" h="516255" w="46990">
                  <a:moveTo>
                    <a:pt x="0" y="0"/>
                  </a:moveTo>
                  <a:lnTo>
                    <a:pt x="46425" y="515640"/>
                  </a:lnTo>
                </a:path>
              </a:pathLst>
            </a:custGeom>
            <a:noFill/>
            <a:ln cap="flat" cmpd="sng" w="28550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488" name="Google Shape;488;p21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987755" y="2337645"/>
              <a:ext cx="122591" cy="161961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89" name="Google Shape;489;p21"/>
          <p:cNvSpPr txBox="1"/>
          <p:nvPr/>
        </p:nvSpPr>
        <p:spPr>
          <a:xfrm>
            <a:off x="930167" y="2067751"/>
            <a:ext cx="645160" cy="30442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67">
                <a:solidFill>
                  <a:srgbClr val="0D9AAD"/>
                </a:solidFill>
                <a:latin typeface="Gill Sans"/>
                <a:ea typeface="Gill Sans"/>
                <a:cs typeface="Gill Sans"/>
                <a:sym typeface="Gill Sans"/>
              </a:rPr>
              <a:t>result</a:t>
            </a:r>
            <a:endParaRPr sz="1867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3" name="Shape 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Google Shape;494;p22"/>
          <p:cNvSpPr txBox="1"/>
          <p:nvPr>
            <p:ph type="title"/>
          </p:nvPr>
        </p:nvSpPr>
        <p:spPr>
          <a:xfrm>
            <a:off x="512968" y="671161"/>
            <a:ext cx="6968913" cy="75576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16925">
            <a:spAutoFit/>
          </a:bodyPr>
          <a:lstStyle/>
          <a:p>
            <a:pPr indent="0" lvl="0" marL="1693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lang="en-US" sz="4800"/>
              <a:t>What are we trying to do?</a:t>
            </a:r>
            <a:endParaRPr sz="4800"/>
          </a:p>
        </p:txBody>
      </p:sp>
      <p:sp>
        <p:nvSpPr>
          <p:cNvPr id="495" name="Google Shape;495;p22"/>
          <p:cNvSpPr txBox="1"/>
          <p:nvPr/>
        </p:nvSpPr>
        <p:spPr>
          <a:xfrm>
            <a:off x="771566" y="1822544"/>
            <a:ext cx="9977967" cy="324061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Mystery equation: </a:t>
            </a:r>
            <a:r>
              <a:rPr lang="en-US" sz="3200">
                <a:solidFill>
                  <a:schemeClr val="dk1"/>
                </a:solidFill>
                <a:latin typeface="SimSun"/>
                <a:ea typeface="SimSun"/>
                <a:cs typeface="SimSun"/>
                <a:sym typeface="SimSun"/>
              </a:rPr>
              <a:t>y	=	0.1	*	x	+	0.3	+	noise</a:t>
            </a:r>
            <a:endParaRPr sz="3200">
              <a:solidFill>
                <a:schemeClr val="dk1"/>
              </a:solidFill>
              <a:latin typeface="SimSun"/>
              <a:ea typeface="SimSun"/>
              <a:cs typeface="SimSun"/>
              <a:sym typeface="SimSun"/>
            </a:endParaRPr>
          </a:p>
          <a:p>
            <a:pPr indent="0" lvl="0" marL="0" marR="0" rtl="0" algn="l">
              <a:spcBef>
                <a:spcPts val="40"/>
              </a:spcBef>
              <a:spcAft>
                <a:spcPts val="0"/>
              </a:spcAft>
              <a:buNone/>
            </a:pPr>
            <a:r>
              <a:t/>
            </a:r>
            <a:endParaRPr sz="3133">
              <a:solidFill>
                <a:schemeClr val="dk1"/>
              </a:solidFill>
              <a:latin typeface="SimSun"/>
              <a:ea typeface="SimSun"/>
              <a:cs typeface="SimSun"/>
              <a:sym typeface="SimSun"/>
            </a:endParaRPr>
          </a:p>
          <a:p>
            <a:pPr indent="0" lvl="0" marL="16933" marR="0" rtl="0" algn="l">
              <a:spcBef>
                <a:spcPts val="7"/>
              </a:spcBef>
              <a:spcAft>
                <a:spcPts val="0"/>
              </a:spcAft>
              <a:buNone/>
            </a:pPr>
            <a:r>
              <a:rPr b="1" lang="en-US" sz="32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Model</a:t>
            </a:r>
            <a:r>
              <a:rPr lang="en-US" sz="32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: </a:t>
            </a:r>
            <a:r>
              <a:rPr lang="en-US" sz="3200">
                <a:solidFill>
                  <a:schemeClr val="dk1"/>
                </a:solidFill>
                <a:latin typeface="SimSun"/>
                <a:ea typeface="SimSun"/>
                <a:cs typeface="SimSun"/>
                <a:sym typeface="SimSun"/>
              </a:rPr>
              <a:t>y	=	W	*	x	+	b</a:t>
            </a:r>
            <a:endParaRPr sz="3200">
              <a:solidFill>
                <a:schemeClr val="dk1"/>
              </a:solidFill>
              <a:latin typeface="SimSun"/>
              <a:ea typeface="SimSun"/>
              <a:cs typeface="SimSun"/>
              <a:sym typeface="SimSun"/>
            </a:endParaRPr>
          </a:p>
          <a:p>
            <a:pPr indent="0" lvl="0" marL="16933" marR="6773" rtl="0" algn="l">
              <a:lnSpc>
                <a:spcPct val="151000"/>
              </a:lnSpc>
              <a:spcBef>
                <a:spcPts val="2100"/>
              </a:spcBef>
              <a:spcAft>
                <a:spcPts val="0"/>
              </a:spcAft>
              <a:buNone/>
            </a:pPr>
            <a:r>
              <a:rPr b="1" lang="en-US" sz="32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Objective</a:t>
            </a:r>
            <a:r>
              <a:rPr lang="en-US" sz="32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: Given enough (</a:t>
            </a:r>
            <a:r>
              <a:rPr lang="en-US" sz="3200">
                <a:solidFill>
                  <a:schemeClr val="dk1"/>
                </a:solidFill>
                <a:latin typeface="SimSun"/>
                <a:ea typeface="SimSun"/>
                <a:cs typeface="SimSun"/>
                <a:sym typeface="SimSun"/>
              </a:rPr>
              <a:t>x</a:t>
            </a:r>
            <a:r>
              <a:rPr lang="en-US" sz="32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, </a:t>
            </a:r>
            <a:r>
              <a:rPr lang="en-US" sz="3200">
                <a:solidFill>
                  <a:schemeClr val="dk1"/>
                </a:solidFill>
                <a:latin typeface="SimSun"/>
                <a:ea typeface="SimSun"/>
                <a:cs typeface="SimSun"/>
                <a:sym typeface="SimSun"/>
              </a:rPr>
              <a:t>y</a:t>
            </a:r>
            <a:r>
              <a:rPr lang="en-US" sz="32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) value samples, figure out  the value of </a:t>
            </a:r>
            <a:r>
              <a:rPr lang="en-US" sz="3200">
                <a:solidFill>
                  <a:schemeClr val="dk1"/>
                </a:solidFill>
                <a:latin typeface="SimSun"/>
                <a:ea typeface="SimSun"/>
                <a:cs typeface="SimSun"/>
                <a:sym typeface="SimSun"/>
              </a:rPr>
              <a:t>W </a:t>
            </a:r>
            <a:r>
              <a:rPr lang="en-US" sz="32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and </a:t>
            </a:r>
            <a:r>
              <a:rPr lang="en-US" sz="3200">
                <a:solidFill>
                  <a:schemeClr val="dk1"/>
                </a:solidFill>
                <a:latin typeface="SimSun"/>
                <a:ea typeface="SimSun"/>
                <a:cs typeface="SimSun"/>
                <a:sym typeface="SimSun"/>
              </a:rPr>
              <a:t>b</a:t>
            </a:r>
            <a:r>
              <a:rPr lang="en-US" sz="32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.</a:t>
            </a:r>
            <a:endParaRPr sz="32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9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p23"/>
          <p:cNvSpPr txBox="1"/>
          <p:nvPr/>
        </p:nvSpPr>
        <p:spPr>
          <a:xfrm>
            <a:off x="512967" y="666350"/>
            <a:ext cx="6829213" cy="7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y = Wx + b in TensorFlow</a:t>
            </a:r>
            <a:endParaRPr sz="48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501" name="Google Shape;501;p23"/>
          <p:cNvSpPr txBox="1"/>
          <p:nvPr/>
        </p:nvSpPr>
        <p:spPr>
          <a:xfrm>
            <a:off x="771566" y="1826607"/>
            <a:ext cx="3878580" cy="3864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import tensorflow as tf</a:t>
            </a:r>
            <a:endParaRPr sz="24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5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Google Shape;506;p24"/>
          <p:cNvSpPr txBox="1"/>
          <p:nvPr>
            <p:ph type="title"/>
          </p:nvPr>
        </p:nvSpPr>
        <p:spPr>
          <a:xfrm>
            <a:off x="512967" y="671161"/>
            <a:ext cx="6829213" cy="75576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16925">
            <a:spAutoFit/>
          </a:bodyPr>
          <a:lstStyle/>
          <a:p>
            <a:pPr indent="0" lvl="0" marL="1693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lang="en-US" sz="4800"/>
              <a:t>y = W    x + b in TensorFlow</a:t>
            </a:r>
            <a:endParaRPr sz="4800"/>
          </a:p>
        </p:txBody>
      </p:sp>
      <p:sp>
        <p:nvSpPr>
          <p:cNvPr id="507" name="Google Shape;507;p24"/>
          <p:cNvSpPr txBox="1"/>
          <p:nvPr/>
        </p:nvSpPr>
        <p:spPr>
          <a:xfrm>
            <a:off x="771565" y="1826608"/>
            <a:ext cx="7741920" cy="177661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import tensorflow as tf</a:t>
            </a:r>
            <a:endParaRPr sz="24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marR="0" rtl="0" algn="l">
              <a:spcBef>
                <a:spcPts val="27"/>
              </a:spcBef>
              <a:spcAft>
                <a:spcPts val="0"/>
              </a:spcAft>
              <a:buNone/>
            </a:pPr>
            <a:r>
              <a:t/>
            </a:r>
            <a:endParaRPr sz="3067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x = tf.placeholder(</a:t>
            </a:r>
            <a:r>
              <a:rPr b="1" lang="en-US" sz="2400">
                <a:solidFill>
                  <a:srgbClr val="EE6C00"/>
                </a:solidFill>
                <a:latin typeface="Consolas"/>
                <a:ea typeface="Consolas"/>
                <a:cs typeface="Consolas"/>
                <a:sym typeface="Consolas"/>
              </a:rPr>
              <a:t>shape</a:t>
            </a:r>
            <a:r>
              <a:rPr lang="en-US" sz="24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=[None],</a:t>
            </a:r>
            <a:endParaRPr sz="24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3196087" marR="0" rtl="0" algn="l">
              <a:spcBef>
                <a:spcPts val="142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dtype=tf.float32, </a:t>
            </a:r>
            <a:r>
              <a:rPr b="1" lang="en-US" sz="2400">
                <a:solidFill>
                  <a:srgbClr val="EE6C00"/>
                </a:solidFill>
                <a:latin typeface="Consolas"/>
                <a:ea typeface="Consolas"/>
                <a:cs typeface="Consolas"/>
                <a:sym typeface="Consolas"/>
              </a:rPr>
              <a:t>name</a:t>
            </a:r>
            <a:r>
              <a:rPr lang="en-US" sz="24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=”x”)</a:t>
            </a:r>
            <a:endParaRPr sz="24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p25"/>
          <p:cNvSpPr txBox="1"/>
          <p:nvPr>
            <p:ph type="title"/>
          </p:nvPr>
        </p:nvSpPr>
        <p:spPr>
          <a:xfrm>
            <a:off x="512967" y="671161"/>
            <a:ext cx="6829213" cy="75576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16925">
            <a:spAutoFit/>
          </a:bodyPr>
          <a:lstStyle/>
          <a:p>
            <a:pPr indent="0" lvl="0" marL="1693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lang="en-US" sz="4800"/>
              <a:t>y = Wx + b in TensorFlow</a:t>
            </a:r>
            <a:endParaRPr sz="4800"/>
          </a:p>
        </p:txBody>
      </p:sp>
      <p:sp>
        <p:nvSpPr>
          <p:cNvPr id="513" name="Google Shape;513;p25"/>
          <p:cNvSpPr txBox="1"/>
          <p:nvPr/>
        </p:nvSpPr>
        <p:spPr>
          <a:xfrm>
            <a:off x="771566" y="1826607"/>
            <a:ext cx="7727527" cy="261793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import tensorflow as tf</a:t>
            </a:r>
            <a:endParaRPr sz="24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marR="0" rtl="0" algn="l">
              <a:spcBef>
                <a:spcPts val="27"/>
              </a:spcBef>
              <a:spcAft>
                <a:spcPts val="0"/>
              </a:spcAft>
              <a:buNone/>
            </a:pPr>
            <a:r>
              <a:t/>
            </a:r>
            <a:endParaRPr sz="3067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x = tf.placeholder(shape=[None],</a:t>
            </a:r>
            <a:endParaRPr sz="24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3196087" marR="0" rtl="0" algn="l">
              <a:spcBef>
                <a:spcPts val="142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dtype=tf.float32, name=”x”)</a:t>
            </a:r>
            <a:endParaRPr sz="24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marR="0" rtl="0" algn="l">
              <a:spcBef>
                <a:spcPts val="27"/>
              </a:spcBef>
              <a:spcAft>
                <a:spcPts val="0"/>
              </a:spcAft>
              <a:buNone/>
            </a:pPr>
            <a:r>
              <a:t/>
            </a:r>
            <a:endParaRPr sz="3067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W = tf.get_variable(shape=[], name=”W”)</a:t>
            </a:r>
            <a:endParaRPr sz="24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7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Google Shape;518;p26"/>
          <p:cNvSpPr txBox="1"/>
          <p:nvPr>
            <p:ph type="title"/>
          </p:nvPr>
        </p:nvSpPr>
        <p:spPr>
          <a:xfrm>
            <a:off x="512967" y="671161"/>
            <a:ext cx="6829213" cy="75576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16925">
            <a:spAutoFit/>
          </a:bodyPr>
          <a:lstStyle/>
          <a:p>
            <a:pPr indent="0" lvl="0" marL="1693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lang="en-US" sz="4800"/>
              <a:t>y = Wx + b in TensorFlow</a:t>
            </a:r>
            <a:endParaRPr sz="4800"/>
          </a:p>
        </p:txBody>
      </p:sp>
      <p:sp>
        <p:nvSpPr>
          <p:cNvPr id="519" name="Google Shape;519;p26"/>
          <p:cNvSpPr txBox="1"/>
          <p:nvPr/>
        </p:nvSpPr>
        <p:spPr>
          <a:xfrm>
            <a:off x="771566" y="1826607"/>
            <a:ext cx="7727527" cy="34460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import tensorflow as tf</a:t>
            </a:r>
            <a:endParaRPr sz="24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marR="0" rtl="0" algn="l">
              <a:spcBef>
                <a:spcPts val="27"/>
              </a:spcBef>
              <a:spcAft>
                <a:spcPts val="0"/>
              </a:spcAft>
              <a:buNone/>
            </a:pPr>
            <a:r>
              <a:t/>
            </a:r>
            <a:endParaRPr sz="3067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x = tf.placeholder(shape=[None],</a:t>
            </a:r>
            <a:endParaRPr sz="24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3196087" marR="0" rtl="0" algn="l">
              <a:spcBef>
                <a:spcPts val="142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dtype=tf.float32, name=”x”)</a:t>
            </a:r>
            <a:endParaRPr sz="24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16933" marR="1180224" rtl="0" algn="l">
              <a:lnSpc>
                <a:spcPct val="2257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W = tf.get_variable(shape=[], name=”W”)  b = tf.get_variable(shape=[], name=”b”)</a:t>
            </a:r>
            <a:endParaRPr sz="24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3" name="Shape 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Google Shape;524;p27"/>
          <p:cNvSpPr txBox="1"/>
          <p:nvPr>
            <p:ph type="title"/>
          </p:nvPr>
        </p:nvSpPr>
        <p:spPr>
          <a:xfrm>
            <a:off x="512967" y="671161"/>
            <a:ext cx="6829213" cy="75576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16925">
            <a:spAutoFit/>
          </a:bodyPr>
          <a:lstStyle/>
          <a:p>
            <a:pPr indent="0" lvl="0" marL="1693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lang="en-US" sz="4800"/>
              <a:t>y = Wx + b in TensorFlow</a:t>
            </a:r>
            <a:endParaRPr sz="4800"/>
          </a:p>
        </p:txBody>
      </p:sp>
      <p:sp>
        <p:nvSpPr>
          <p:cNvPr id="525" name="Google Shape;525;p27"/>
          <p:cNvSpPr txBox="1"/>
          <p:nvPr/>
        </p:nvSpPr>
        <p:spPr>
          <a:xfrm>
            <a:off x="771566" y="1826607"/>
            <a:ext cx="3878580" cy="3864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import tensorflow as tf</a:t>
            </a:r>
            <a:endParaRPr sz="24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526" name="Google Shape;526;p27"/>
          <p:cNvSpPr txBox="1"/>
          <p:nvPr/>
        </p:nvSpPr>
        <p:spPr>
          <a:xfrm>
            <a:off x="771566" y="2471768"/>
            <a:ext cx="7727527" cy="1117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97250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x = tf.placeholder(shape=[None],</a:t>
            </a:r>
            <a:endParaRPr sz="24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3196087" marR="0" rtl="0" algn="l">
              <a:spcBef>
                <a:spcPts val="142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dtype=tf.float32, name=”x”)</a:t>
            </a:r>
            <a:endParaRPr sz="24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527" name="Google Shape;527;p27"/>
          <p:cNvSpPr txBox="1"/>
          <p:nvPr/>
        </p:nvSpPr>
        <p:spPr>
          <a:xfrm>
            <a:off x="771566" y="4023707"/>
            <a:ext cx="6554047" cy="3864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W = tf.get_variable(shape=[], name=”W”)</a:t>
            </a:r>
            <a:endParaRPr sz="24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528" name="Google Shape;528;p27"/>
          <p:cNvSpPr txBox="1"/>
          <p:nvPr/>
        </p:nvSpPr>
        <p:spPr>
          <a:xfrm>
            <a:off x="771566" y="4849207"/>
            <a:ext cx="6554047" cy="3864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b = tf.get_variable(shape=[], name=”b”)</a:t>
            </a:r>
            <a:endParaRPr sz="24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529" name="Google Shape;529;p27"/>
          <p:cNvSpPr txBox="1"/>
          <p:nvPr/>
        </p:nvSpPr>
        <p:spPr>
          <a:xfrm>
            <a:off x="771565" y="5674707"/>
            <a:ext cx="2208107" cy="3864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y = W * x + b</a:t>
            </a:r>
            <a:endParaRPr sz="24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  <p:grpSp>
        <p:nvGrpSpPr>
          <p:cNvPr id="530" name="Google Shape;530;p27"/>
          <p:cNvGrpSpPr/>
          <p:nvPr/>
        </p:nvGrpSpPr>
        <p:grpSpPr>
          <a:xfrm>
            <a:off x="9855898" y="2480567"/>
            <a:ext cx="717127" cy="690033"/>
            <a:chOff x="7391924" y="1860425"/>
            <a:chExt cx="537845" cy="517525"/>
          </a:xfrm>
        </p:grpSpPr>
        <p:sp>
          <p:nvSpPr>
            <p:cNvPr id="531" name="Google Shape;531;p27"/>
            <p:cNvSpPr/>
            <p:nvPr/>
          </p:nvSpPr>
          <p:spPr>
            <a:xfrm>
              <a:off x="7391924" y="1860425"/>
              <a:ext cx="537845" cy="517525"/>
            </a:xfrm>
            <a:custGeom>
              <a:rect b="b" l="l" r="r" t="t"/>
              <a:pathLst>
                <a:path extrusionOk="0" h="517525" w="537845">
                  <a:moveTo>
                    <a:pt x="268649" y="517199"/>
                  </a:moveTo>
                  <a:lnTo>
                    <a:pt x="220359" y="513033"/>
                  </a:lnTo>
                  <a:lnTo>
                    <a:pt x="174909" y="501021"/>
                  </a:lnTo>
                  <a:lnTo>
                    <a:pt x="133057" y="481893"/>
                  </a:lnTo>
                  <a:lnTo>
                    <a:pt x="95562" y="456380"/>
                  </a:lnTo>
                  <a:lnTo>
                    <a:pt x="63183" y="425212"/>
                  </a:lnTo>
                  <a:lnTo>
                    <a:pt x="36678" y="389120"/>
                  </a:lnTo>
                  <a:lnTo>
                    <a:pt x="16807" y="348833"/>
                  </a:lnTo>
                  <a:lnTo>
                    <a:pt x="4328" y="305083"/>
                  </a:lnTo>
                  <a:lnTo>
                    <a:pt x="0" y="258599"/>
                  </a:lnTo>
                  <a:lnTo>
                    <a:pt x="4328" y="212116"/>
                  </a:lnTo>
                  <a:lnTo>
                    <a:pt x="16807" y="168366"/>
                  </a:lnTo>
                  <a:lnTo>
                    <a:pt x="36678" y="128079"/>
                  </a:lnTo>
                  <a:lnTo>
                    <a:pt x="63183" y="91987"/>
                  </a:lnTo>
                  <a:lnTo>
                    <a:pt x="95562" y="60819"/>
                  </a:lnTo>
                  <a:lnTo>
                    <a:pt x="133057" y="35306"/>
                  </a:lnTo>
                  <a:lnTo>
                    <a:pt x="174909" y="16178"/>
                  </a:lnTo>
                  <a:lnTo>
                    <a:pt x="220359" y="4166"/>
                  </a:lnTo>
                  <a:lnTo>
                    <a:pt x="268649" y="0"/>
                  </a:lnTo>
                  <a:lnTo>
                    <a:pt x="321305" y="5014"/>
                  </a:lnTo>
                  <a:lnTo>
                    <a:pt x="371457" y="19684"/>
                  </a:lnTo>
                  <a:lnTo>
                    <a:pt x="417697" y="43447"/>
                  </a:lnTo>
                  <a:lnTo>
                    <a:pt x="458613" y="75742"/>
                  </a:lnTo>
                  <a:lnTo>
                    <a:pt x="492163" y="115128"/>
                  </a:lnTo>
                  <a:lnTo>
                    <a:pt x="516850" y="159638"/>
                  </a:lnTo>
                  <a:lnTo>
                    <a:pt x="532090" y="207914"/>
                  </a:lnTo>
                  <a:lnTo>
                    <a:pt x="537299" y="258599"/>
                  </a:lnTo>
                  <a:lnTo>
                    <a:pt x="532971" y="305083"/>
                  </a:lnTo>
                  <a:lnTo>
                    <a:pt x="520492" y="348833"/>
                  </a:lnTo>
                  <a:lnTo>
                    <a:pt x="500621" y="389120"/>
                  </a:lnTo>
                  <a:lnTo>
                    <a:pt x="474116" y="425212"/>
                  </a:lnTo>
                  <a:lnTo>
                    <a:pt x="441737" y="456380"/>
                  </a:lnTo>
                  <a:lnTo>
                    <a:pt x="404242" y="481893"/>
                  </a:lnTo>
                  <a:lnTo>
                    <a:pt x="362390" y="501021"/>
                  </a:lnTo>
                  <a:lnTo>
                    <a:pt x="316940" y="513033"/>
                  </a:lnTo>
                  <a:lnTo>
                    <a:pt x="268649" y="517199"/>
                  </a:ln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2" name="Google Shape;532;p27"/>
            <p:cNvSpPr/>
            <p:nvPr/>
          </p:nvSpPr>
          <p:spPr>
            <a:xfrm>
              <a:off x="7391924" y="1860425"/>
              <a:ext cx="537845" cy="517525"/>
            </a:xfrm>
            <a:custGeom>
              <a:rect b="b" l="l" r="r" t="t"/>
              <a:pathLst>
                <a:path extrusionOk="0" h="517525" w="537845">
                  <a:moveTo>
                    <a:pt x="0" y="258599"/>
                  </a:moveTo>
                  <a:lnTo>
                    <a:pt x="4328" y="212116"/>
                  </a:lnTo>
                  <a:lnTo>
                    <a:pt x="16807" y="168366"/>
                  </a:lnTo>
                  <a:lnTo>
                    <a:pt x="36678" y="128079"/>
                  </a:lnTo>
                  <a:lnTo>
                    <a:pt x="63183" y="91987"/>
                  </a:lnTo>
                  <a:lnTo>
                    <a:pt x="95562" y="60819"/>
                  </a:lnTo>
                  <a:lnTo>
                    <a:pt x="133057" y="35306"/>
                  </a:lnTo>
                  <a:lnTo>
                    <a:pt x="174909" y="16178"/>
                  </a:lnTo>
                  <a:lnTo>
                    <a:pt x="220359" y="4166"/>
                  </a:lnTo>
                  <a:lnTo>
                    <a:pt x="268649" y="0"/>
                  </a:lnTo>
                  <a:lnTo>
                    <a:pt x="321305" y="5014"/>
                  </a:lnTo>
                  <a:lnTo>
                    <a:pt x="371457" y="19684"/>
                  </a:lnTo>
                  <a:lnTo>
                    <a:pt x="417697" y="43447"/>
                  </a:lnTo>
                  <a:lnTo>
                    <a:pt x="458613" y="75742"/>
                  </a:lnTo>
                  <a:lnTo>
                    <a:pt x="492163" y="115128"/>
                  </a:lnTo>
                  <a:lnTo>
                    <a:pt x="516850" y="159638"/>
                  </a:lnTo>
                  <a:lnTo>
                    <a:pt x="532090" y="207914"/>
                  </a:lnTo>
                  <a:lnTo>
                    <a:pt x="537299" y="258599"/>
                  </a:lnTo>
                  <a:lnTo>
                    <a:pt x="532971" y="305083"/>
                  </a:lnTo>
                  <a:lnTo>
                    <a:pt x="520492" y="348833"/>
                  </a:lnTo>
                  <a:lnTo>
                    <a:pt x="500621" y="389120"/>
                  </a:lnTo>
                  <a:lnTo>
                    <a:pt x="474116" y="425212"/>
                  </a:lnTo>
                  <a:lnTo>
                    <a:pt x="441737" y="456380"/>
                  </a:lnTo>
                  <a:lnTo>
                    <a:pt x="404242" y="481893"/>
                  </a:lnTo>
                  <a:lnTo>
                    <a:pt x="362390" y="501021"/>
                  </a:lnTo>
                  <a:lnTo>
                    <a:pt x="316940" y="513033"/>
                  </a:lnTo>
                  <a:lnTo>
                    <a:pt x="268649" y="517199"/>
                  </a:lnTo>
                  <a:lnTo>
                    <a:pt x="220359" y="513033"/>
                  </a:lnTo>
                  <a:lnTo>
                    <a:pt x="174909" y="501021"/>
                  </a:lnTo>
                  <a:lnTo>
                    <a:pt x="133057" y="481893"/>
                  </a:lnTo>
                  <a:lnTo>
                    <a:pt x="95562" y="456380"/>
                  </a:lnTo>
                  <a:lnTo>
                    <a:pt x="63183" y="425212"/>
                  </a:lnTo>
                  <a:lnTo>
                    <a:pt x="36678" y="389120"/>
                  </a:lnTo>
                  <a:lnTo>
                    <a:pt x="16807" y="348833"/>
                  </a:lnTo>
                  <a:lnTo>
                    <a:pt x="4328" y="305083"/>
                  </a:lnTo>
                  <a:lnTo>
                    <a:pt x="0" y="258599"/>
                  </a:lnTo>
                  <a:close/>
                </a:path>
              </a:pathLst>
            </a:custGeom>
            <a:noFill/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33" name="Google Shape;533;p27"/>
          <p:cNvSpPr txBox="1"/>
          <p:nvPr/>
        </p:nvSpPr>
        <p:spPr>
          <a:xfrm>
            <a:off x="10058182" y="2550878"/>
            <a:ext cx="271780" cy="50954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sz="3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34" name="Google Shape;534;p27"/>
          <p:cNvGrpSpPr/>
          <p:nvPr/>
        </p:nvGrpSpPr>
        <p:grpSpPr>
          <a:xfrm>
            <a:off x="10237601" y="3600432"/>
            <a:ext cx="1539240" cy="690033"/>
            <a:chOff x="7678200" y="2700324"/>
            <a:chExt cx="1154430" cy="517525"/>
          </a:xfrm>
        </p:grpSpPr>
        <p:sp>
          <p:nvSpPr>
            <p:cNvPr id="535" name="Google Shape;535;p27"/>
            <p:cNvSpPr/>
            <p:nvPr/>
          </p:nvSpPr>
          <p:spPr>
            <a:xfrm>
              <a:off x="7678200" y="2700324"/>
              <a:ext cx="1154430" cy="517525"/>
            </a:xfrm>
            <a:custGeom>
              <a:rect b="b" l="l" r="r" t="t"/>
              <a:pathLst>
                <a:path extrusionOk="0" h="517525" w="1154429">
                  <a:moveTo>
                    <a:pt x="577049" y="517199"/>
                  </a:moveTo>
                  <a:lnTo>
                    <a:pt x="514174" y="515682"/>
                  </a:lnTo>
                  <a:lnTo>
                    <a:pt x="453259" y="511235"/>
                  </a:lnTo>
                  <a:lnTo>
                    <a:pt x="394657" y="504016"/>
                  </a:lnTo>
                  <a:lnTo>
                    <a:pt x="338721" y="494183"/>
                  </a:lnTo>
                  <a:lnTo>
                    <a:pt x="285801" y="481893"/>
                  </a:lnTo>
                  <a:lnTo>
                    <a:pt x="236251" y="467305"/>
                  </a:lnTo>
                  <a:lnTo>
                    <a:pt x="190422" y="450575"/>
                  </a:lnTo>
                  <a:lnTo>
                    <a:pt x="148667" y="431863"/>
                  </a:lnTo>
                  <a:lnTo>
                    <a:pt x="111337" y="411325"/>
                  </a:lnTo>
                  <a:lnTo>
                    <a:pt x="78784" y="389120"/>
                  </a:lnTo>
                  <a:lnTo>
                    <a:pt x="29418" y="340337"/>
                  </a:lnTo>
                  <a:lnTo>
                    <a:pt x="3386" y="286777"/>
                  </a:lnTo>
                  <a:lnTo>
                    <a:pt x="0" y="258599"/>
                  </a:lnTo>
                  <a:lnTo>
                    <a:pt x="3386" y="230422"/>
                  </a:lnTo>
                  <a:lnTo>
                    <a:pt x="29418" y="176862"/>
                  </a:lnTo>
                  <a:lnTo>
                    <a:pt x="78784" y="128079"/>
                  </a:lnTo>
                  <a:lnTo>
                    <a:pt x="111337" y="105874"/>
                  </a:lnTo>
                  <a:lnTo>
                    <a:pt x="148667" y="85336"/>
                  </a:lnTo>
                  <a:lnTo>
                    <a:pt x="190422" y="66624"/>
                  </a:lnTo>
                  <a:lnTo>
                    <a:pt x="236251" y="49894"/>
                  </a:lnTo>
                  <a:lnTo>
                    <a:pt x="285801" y="35306"/>
                  </a:lnTo>
                  <a:lnTo>
                    <a:pt x="338721" y="23016"/>
                  </a:lnTo>
                  <a:lnTo>
                    <a:pt x="394657" y="13183"/>
                  </a:lnTo>
                  <a:lnTo>
                    <a:pt x="453259" y="5964"/>
                  </a:lnTo>
                  <a:lnTo>
                    <a:pt x="514174" y="1517"/>
                  </a:lnTo>
                  <a:lnTo>
                    <a:pt x="577049" y="0"/>
                  </a:lnTo>
                  <a:lnTo>
                    <a:pt x="639925" y="1517"/>
                  </a:lnTo>
                  <a:lnTo>
                    <a:pt x="700840" y="5964"/>
                  </a:lnTo>
                  <a:lnTo>
                    <a:pt x="759442" y="13183"/>
                  </a:lnTo>
                  <a:lnTo>
                    <a:pt x="815378" y="23016"/>
                  </a:lnTo>
                  <a:lnTo>
                    <a:pt x="868298" y="35306"/>
                  </a:lnTo>
                  <a:lnTo>
                    <a:pt x="917848" y="49894"/>
                  </a:lnTo>
                  <a:lnTo>
                    <a:pt x="963677" y="66624"/>
                  </a:lnTo>
                  <a:lnTo>
                    <a:pt x="1005432" y="85336"/>
                  </a:lnTo>
                  <a:lnTo>
                    <a:pt x="1042762" y="105874"/>
                  </a:lnTo>
                  <a:lnTo>
                    <a:pt x="1075315" y="128079"/>
                  </a:lnTo>
                  <a:lnTo>
                    <a:pt x="1124681" y="176862"/>
                  </a:lnTo>
                  <a:lnTo>
                    <a:pt x="1150713" y="230422"/>
                  </a:lnTo>
                  <a:lnTo>
                    <a:pt x="1154099" y="258599"/>
                  </a:lnTo>
                  <a:lnTo>
                    <a:pt x="1150713" y="286777"/>
                  </a:lnTo>
                  <a:lnTo>
                    <a:pt x="1124681" y="340337"/>
                  </a:lnTo>
                  <a:lnTo>
                    <a:pt x="1075315" y="389120"/>
                  </a:lnTo>
                  <a:lnTo>
                    <a:pt x="1042762" y="411325"/>
                  </a:lnTo>
                  <a:lnTo>
                    <a:pt x="1005432" y="431863"/>
                  </a:lnTo>
                  <a:lnTo>
                    <a:pt x="963677" y="450575"/>
                  </a:lnTo>
                  <a:lnTo>
                    <a:pt x="917848" y="467305"/>
                  </a:lnTo>
                  <a:lnTo>
                    <a:pt x="868298" y="481893"/>
                  </a:lnTo>
                  <a:lnTo>
                    <a:pt x="815378" y="494183"/>
                  </a:lnTo>
                  <a:lnTo>
                    <a:pt x="759442" y="504016"/>
                  </a:lnTo>
                  <a:lnTo>
                    <a:pt x="700840" y="511235"/>
                  </a:lnTo>
                  <a:lnTo>
                    <a:pt x="639925" y="515682"/>
                  </a:lnTo>
                  <a:lnTo>
                    <a:pt x="577049" y="517199"/>
                  </a:ln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6" name="Google Shape;536;p27"/>
            <p:cNvSpPr/>
            <p:nvPr/>
          </p:nvSpPr>
          <p:spPr>
            <a:xfrm>
              <a:off x="7678200" y="2700324"/>
              <a:ext cx="1154430" cy="517525"/>
            </a:xfrm>
            <a:custGeom>
              <a:rect b="b" l="l" r="r" t="t"/>
              <a:pathLst>
                <a:path extrusionOk="0" h="517525" w="1154429">
                  <a:moveTo>
                    <a:pt x="0" y="258599"/>
                  </a:moveTo>
                  <a:lnTo>
                    <a:pt x="3386" y="230422"/>
                  </a:lnTo>
                  <a:lnTo>
                    <a:pt x="13309" y="203124"/>
                  </a:lnTo>
                  <a:lnTo>
                    <a:pt x="51360" y="151794"/>
                  </a:lnTo>
                  <a:lnTo>
                    <a:pt x="111337" y="105874"/>
                  </a:lnTo>
                  <a:lnTo>
                    <a:pt x="148667" y="85336"/>
                  </a:lnTo>
                  <a:lnTo>
                    <a:pt x="190422" y="66624"/>
                  </a:lnTo>
                  <a:lnTo>
                    <a:pt x="236251" y="49894"/>
                  </a:lnTo>
                  <a:lnTo>
                    <a:pt x="285801" y="35306"/>
                  </a:lnTo>
                  <a:lnTo>
                    <a:pt x="338721" y="23016"/>
                  </a:lnTo>
                  <a:lnTo>
                    <a:pt x="394657" y="13183"/>
                  </a:lnTo>
                  <a:lnTo>
                    <a:pt x="453259" y="5964"/>
                  </a:lnTo>
                  <a:lnTo>
                    <a:pt x="514174" y="1517"/>
                  </a:lnTo>
                  <a:lnTo>
                    <a:pt x="577049" y="0"/>
                  </a:lnTo>
                  <a:lnTo>
                    <a:pt x="639925" y="1517"/>
                  </a:lnTo>
                  <a:lnTo>
                    <a:pt x="700840" y="5964"/>
                  </a:lnTo>
                  <a:lnTo>
                    <a:pt x="759442" y="13183"/>
                  </a:lnTo>
                  <a:lnTo>
                    <a:pt x="815378" y="23016"/>
                  </a:lnTo>
                  <a:lnTo>
                    <a:pt x="868298" y="35306"/>
                  </a:lnTo>
                  <a:lnTo>
                    <a:pt x="917848" y="49894"/>
                  </a:lnTo>
                  <a:lnTo>
                    <a:pt x="963677" y="66624"/>
                  </a:lnTo>
                  <a:lnTo>
                    <a:pt x="1005432" y="85336"/>
                  </a:lnTo>
                  <a:lnTo>
                    <a:pt x="1042762" y="105874"/>
                  </a:lnTo>
                  <a:lnTo>
                    <a:pt x="1075315" y="128079"/>
                  </a:lnTo>
                  <a:lnTo>
                    <a:pt x="1124681" y="176862"/>
                  </a:lnTo>
                  <a:lnTo>
                    <a:pt x="1150713" y="230422"/>
                  </a:lnTo>
                  <a:lnTo>
                    <a:pt x="1154099" y="258599"/>
                  </a:lnTo>
                  <a:lnTo>
                    <a:pt x="1140790" y="314075"/>
                  </a:lnTo>
                  <a:lnTo>
                    <a:pt x="1102739" y="365405"/>
                  </a:lnTo>
                  <a:lnTo>
                    <a:pt x="1042762" y="411325"/>
                  </a:lnTo>
                  <a:lnTo>
                    <a:pt x="1005432" y="431863"/>
                  </a:lnTo>
                  <a:lnTo>
                    <a:pt x="963677" y="450575"/>
                  </a:lnTo>
                  <a:lnTo>
                    <a:pt x="917848" y="467305"/>
                  </a:lnTo>
                  <a:lnTo>
                    <a:pt x="868298" y="481893"/>
                  </a:lnTo>
                  <a:lnTo>
                    <a:pt x="815378" y="494183"/>
                  </a:lnTo>
                  <a:lnTo>
                    <a:pt x="759442" y="504016"/>
                  </a:lnTo>
                  <a:lnTo>
                    <a:pt x="700840" y="511235"/>
                  </a:lnTo>
                  <a:lnTo>
                    <a:pt x="639925" y="515682"/>
                  </a:lnTo>
                  <a:lnTo>
                    <a:pt x="577049" y="517199"/>
                  </a:lnTo>
                  <a:lnTo>
                    <a:pt x="514174" y="515682"/>
                  </a:lnTo>
                  <a:lnTo>
                    <a:pt x="453259" y="511235"/>
                  </a:lnTo>
                  <a:lnTo>
                    <a:pt x="394657" y="504016"/>
                  </a:lnTo>
                  <a:lnTo>
                    <a:pt x="338721" y="494183"/>
                  </a:lnTo>
                  <a:lnTo>
                    <a:pt x="285801" y="481893"/>
                  </a:lnTo>
                  <a:lnTo>
                    <a:pt x="236251" y="467305"/>
                  </a:lnTo>
                  <a:lnTo>
                    <a:pt x="190422" y="450575"/>
                  </a:lnTo>
                  <a:lnTo>
                    <a:pt x="148667" y="431863"/>
                  </a:lnTo>
                  <a:lnTo>
                    <a:pt x="111337" y="411325"/>
                  </a:lnTo>
                  <a:lnTo>
                    <a:pt x="78784" y="389120"/>
                  </a:lnTo>
                  <a:lnTo>
                    <a:pt x="29418" y="340337"/>
                  </a:lnTo>
                  <a:lnTo>
                    <a:pt x="3386" y="286777"/>
                  </a:lnTo>
                  <a:lnTo>
                    <a:pt x="0" y="258599"/>
                  </a:lnTo>
                  <a:close/>
                </a:path>
              </a:pathLst>
            </a:custGeom>
            <a:noFill/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37" name="Google Shape;537;p27"/>
          <p:cNvSpPr txBox="1"/>
          <p:nvPr/>
        </p:nvSpPr>
        <p:spPr>
          <a:xfrm>
            <a:off x="10560319" y="3779118"/>
            <a:ext cx="811107" cy="30442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67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matmul</a:t>
            </a:r>
            <a:endParaRPr sz="1867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38" name="Google Shape;538;p27"/>
          <p:cNvGrpSpPr/>
          <p:nvPr/>
        </p:nvGrpSpPr>
        <p:grpSpPr>
          <a:xfrm>
            <a:off x="8569034" y="4720299"/>
            <a:ext cx="955887" cy="690033"/>
            <a:chOff x="6426775" y="3540224"/>
            <a:chExt cx="716915" cy="517525"/>
          </a:xfrm>
        </p:grpSpPr>
        <p:sp>
          <p:nvSpPr>
            <p:cNvPr id="539" name="Google Shape;539;p27"/>
            <p:cNvSpPr/>
            <p:nvPr/>
          </p:nvSpPr>
          <p:spPr>
            <a:xfrm>
              <a:off x="6426775" y="3540224"/>
              <a:ext cx="716915" cy="517525"/>
            </a:xfrm>
            <a:custGeom>
              <a:rect b="b" l="l" r="r" t="t"/>
              <a:pathLst>
                <a:path extrusionOk="0" h="517525" w="716915">
                  <a:moveTo>
                    <a:pt x="573039" y="517199"/>
                  </a:moveTo>
                  <a:lnTo>
                    <a:pt x="0" y="517199"/>
                  </a:lnTo>
                  <a:lnTo>
                    <a:pt x="143259" y="0"/>
                  </a:lnTo>
                  <a:lnTo>
                    <a:pt x="716299" y="0"/>
                  </a:lnTo>
                  <a:lnTo>
                    <a:pt x="573039" y="517199"/>
                  </a:ln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0" name="Google Shape;540;p27"/>
            <p:cNvSpPr/>
            <p:nvPr/>
          </p:nvSpPr>
          <p:spPr>
            <a:xfrm>
              <a:off x="6426775" y="3540224"/>
              <a:ext cx="716915" cy="517525"/>
            </a:xfrm>
            <a:custGeom>
              <a:rect b="b" l="l" r="r" t="t"/>
              <a:pathLst>
                <a:path extrusionOk="0" h="517525" w="716915">
                  <a:moveTo>
                    <a:pt x="0" y="517199"/>
                  </a:moveTo>
                  <a:lnTo>
                    <a:pt x="143259" y="0"/>
                  </a:lnTo>
                  <a:lnTo>
                    <a:pt x="716299" y="0"/>
                  </a:lnTo>
                  <a:lnTo>
                    <a:pt x="573039" y="517199"/>
                  </a:lnTo>
                  <a:lnTo>
                    <a:pt x="0" y="517199"/>
                  </a:lnTo>
                  <a:close/>
                </a:path>
              </a:pathLst>
            </a:custGeom>
            <a:noFill/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41" name="Google Shape;541;p27"/>
          <p:cNvSpPr txBox="1"/>
          <p:nvPr/>
        </p:nvSpPr>
        <p:spPr>
          <a:xfrm>
            <a:off x="8857414" y="4790610"/>
            <a:ext cx="418253" cy="50954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</a:t>
            </a:r>
            <a:endParaRPr sz="3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42" name="Google Shape;542;p27"/>
          <p:cNvGrpSpPr/>
          <p:nvPr/>
        </p:nvGrpSpPr>
        <p:grpSpPr>
          <a:xfrm>
            <a:off x="8648799" y="3666765"/>
            <a:ext cx="795867" cy="690033"/>
            <a:chOff x="6486599" y="2750074"/>
            <a:chExt cx="596900" cy="517525"/>
          </a:xfrm>
        </p:grpSpPr>
        <p:sp>
          <p:nvSpPr>
            <p:cNvPr id="543" name="Google Shape;543;p27"/>
            <p:cNvSpPr/>
            <p:nvPr/>
          </p:nvSpPr>
          <p:spPr>
            <a:xfrm>
              <a:off x="6486599" y="2750074"/>
              <a:ext cx="596900" cy="517525"/>
            </a:xfrm>
            <a:custGeom>
              <a:rect b="b" l="l" r="r" t="t"/>
              <a:pathLst>
                <a:path extrusionOk="0" h="517525" w="596900">
                  <a:moveTo>
                    <a:pt x="477319" y="517199"/>
                  </a:moveTo>
                  <a:lnTo>
                    <a:pt x="0" y="517199"/>
                  </a:lnTo>
                  <a:lnTo>
                    <a:pt x="119329" y="0"/>
                  </a:lnTo>
                  <a:lnTo>
                    <a:pt x="596649" y="0"/>
                  </a:lnTo>
                  <a:lnTo>
                    <a:pt x="477319" y="517199"/>
                  </a:ln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4" name="Google Shape;544;p27"/>
            <p:cNvSpPr/>
            <p:nvPr/>
          </p:nvSpPr>
          <p:spPr>
            <a:xfrm>
              <a:off x="6486599" y="2750074"/>
              <a:ext cx="596900" cy="517525"/>
            </a:xfrm>
            <a:custGeom>
              <a:rect b="b" l="l" r="r" t="t"/>
              <a:pathLst>
                <a:path extrusionOk="0" h="517525" w="596900">
                  <a:moveTo>
                    <a:pt x="0" y="517199"/>
                  </a:moveTo>
                  <a:lnTo>
                    <a:pt x="119329" y="0"/>
                  </a:lnTo>
                  <a:lnTo>
                    <a:pt x="596649" y="0"/>
                  </a:lnTo>
                  <a:lnTo>
                    <a:pt x="477319" y="517199"/>
                  </a:lnTo>
                  <a:lnTo>
                    <a:pt x="0" y="517199"/>
                  </a:lnTo>
                  <a:close/>
                </a:path>
              </a:pathLst>
            </a:custGeom>
            <a:noFill/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45" name="Google Shape;545;p27"/>
          <p:cNvSpPr txBox="1"/>
          <p:nvPr/>
        </p:nvSpPr>
        <p:spPr>
          <a:xfrm>
            <a:off x="8905274" y="3737077"/>
            <a:ext cx="259927" cy="50954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</a:t>
            </a:r>
            <a:endParaRPr sz="3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46" name="Google Shape;546;p27"/>
          <p:cNvGrpSpPr/>
          <p:nvPr/>
        </p:nvGrpSpPr>
        <p:grpSpPr>
          <a:xfrm>
            <a:off x="11006866" y="5688601"/>
            <a:ext cx="570653" cy="584200"/>
            <a:chOff x="8255149" y="4266450"/>
            <a:chExt cx="427990" cy="438150"/>
          </a:xfrm>
        </p:grpSpPr>
        <p:sp>
          <p:nvSpPr>
            <p:cNvPr id="547" name="Google Shape;547;p27"/>
            <p:cNvSpPr/>
            <p:nvPr/>
          </p:nvSpPr>
          <p:spPr>
            <a:xfrm>
              <a:off x="8255149" y="4266450"/>
              <a:ext cx="427990" cy="438150"/>
            </a:xfrm>
            <a:custGeom>
              <a:rect b="b" l="l" r="r" t="t"/>
              <a:pathLst>
                <a:path extrusionOk="0" h="438150" w="427990">
                  <a:moveTo>
                    <a:pt x="356499" y="437699"/>
                  </a:moveTo>
                  <a:lnTo>
                    <a:pt x="71299" y="437699"/>
                  </a:lnTo>
                  <a:lnTo>
                    <a:pt x="43546" y="432096"/>
                  </a:lnTo>
                  <a:lnTo>
                    <a:pt x="20883" y="416816"/>
                  </a:lnTo>
                  <a:lnTo>
                    <a:pt x="5603" y="394153"/>
                  </a:lnTo>
                  <a:lnTo>
                    <a:pt x="0" y="366399"/>
                  </a:lnTo>
                  <a:lnTo>
                    <a:pt x="0" y="71299"/>
                  </a:lnTo>
                  <a:lnTo>
                    <a:pt x="5603" y="43546"/>
                  </a:lnTo>
                  <a:lnTo>
                    <a:pt x="20883" y="20883"/>
                  </a:lnTo>
                  <a:lnTo>
                    <a:pt x="43546" y="5603"/>
                  </a:lnTo>
                  <a:lnTo>
                    <a:pt x="71299" y="0"/>
                  </a:lnTo>
                  <a:lnTo>
                    <a:pt x="356499" y="0"/>
                  </a:lnTo>
                  <a:lnTo>
                    <a:pt x="396057" y="11979"/>
                  </a:lnTo>
                  <a:lnTo>
                    <a:pt x="422372" y="44014"/>
                  </a:lnTo>
                  <a:lnTo>
                    <a:pt x="427799" y="71299"/>
                  </a:lnTo>
                  <a:lnTo>
                    <a:pt x="427799" y="366399"/>
                  </a:lnTo>
                  <a:lnTo>
                    <a:pt x="422196" y="394153"/>
                  </a:lnTo>
                  <a:lnTo>
                    <a:pt x="406916" y="416816"/>
                  </a:lnTo>
                  <a:lnTo>
                    <a:pt x="384253" y="432096"/>
                  </a:lnTo>
                  <a:lnTo>
                    <a:pt x="356499" y="437699"/>
                  </a:ln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8" name="Google Shape;548;p27"/>
            <p:cNvSpPr/>
            <p:nvPr/>
          </p:nvSpPr>
          <p:spPr>
            <a:xfrm>
              <a:off x="8255149" y="4266450"/>
              <a:ext cx="427990" cy="438150"/>
            </a:xfrm>
            <a:custGeom>
              <a:rect b="b" l="l" r="r" t="t"/>
              <a:pathLst>
                <a:path extrusionOk="0" h="438150" w="427990">
                  <a:moveTo>
                    <a:pt x="0" y="71299"/>
                  </a:moveTo>
                  <a:lnTo>
                    <a:pt x="5603" y="43546"/>
                  </a:lnTo>
                  <a:lnTo>
                    <a:pt x="20883" y="20883"/>
                  </a:lnTo>
                  <a:lnTo>
                    <a:pt x="43546" y="5603"/>
                  </a:lnTo>
                  <a:lnTo>
                    <a:pt x="71299" y="0"/>
                  </a:lnTo>
                  <a:lnTo>
                    <a:pt x="356499" y="0"/>
                  </a:lnTo>
                  <a:lnTo>
                    <a:pt x="396057" y="11979"/>
                  </a:lnTo>
                  <a:lnTo>
                    <a:pt x="422372" y="44014"/>
                  </a:lnTo>
                  <a:lnTo>
                    <a:pt x="427799" y="71299"/>
                  </a:lnTo>
                  <a:lnTo>
                    <a:pt x="427799" y="366399"/>
                  </a:lnTo>
                  <a:lnTo>
                    <a:pt x="422196" y="394153"/>
                  </a:lnTo>
                  <a:lnTo>
                    <a:pt x="406916" y="416816"/>
                  </a:lnTo>
                  <a:lnTo>
                    <a:pt x="384253" y="432096"/>
                  </a:lnTo>
                  <a:lnTo>
                    <a:pt x="356499" y="437699"/>
                  </a:lnTo>
                  <a:lnTo>
                    <a:pt x="71299" y="437699"/>
                  </a:lnTo>
                  <a:lnTo>
                    <a:pt x="43546" y="432096"/>
                  </a:lnTo>
                  <a:lnTo>
                    <a:pt x="20883" y="416816"/>
                  </a:lnTo>
                  <a:lnTo>
                    <a:pt x="5603" y="394153"/>
                  </a:lnTo>
                  <a:lnTo>
                    <a:pt x="0" y="366399"/>
                  </a:lnTo>
                  <a:lnTo>
                    <a:pt x="0" y="71299"/>
                  </a:lnTo>
                  <a:close/>
                </a:path>
              </a:pathLst>
            </a:custGeom>
            <a:noFill/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49" name="Google Shape;549;p27"/>
          <p:cNvSpPr txBox="1"/>
          <p:nvPr/>
        </p:nvSpPr>
        <p:spPr>
          <a:xfrm>
            <a:off x="11173533" y="5705910"/>
            <a:ext cx="237067" cy="50954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sz="3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50" name="Google Shape;550;p27"/>
          <p:cNvGrpSpPr/>
          <p:nvPr/>
        </p:nvGrpSpPr>
        <p:grpSpPr>
          <a:xfrm>
            <a:off x="9364780" y="1734413"/>
            <a:ext cx="1927860" cy="3954532"/>
            <a:chOff x="7023585" y="1300809"/>
            <a:chExt cx="1445895" cy="2965899"/>
          </a:xfrm>
        </p:grpSpPr>
        <p:sp>
          <p:nvSpPr>
            <p:cNvPr id="551" name="Google Shape;551;p27"/>
            <p:cNvSpPr/>
            <p:nvPr/>
          </p:nvSpPr>
          <p:spPr>
            <a:xfrm>
              <a:off x="7023585" y="1444768"/>
              <a:ext cx="1445895" cy="2821940"/>
            </a:xfrm>
            <a:custGeom>
              <a:rect b="b" l="l" r="r" t="t"/>
              <a:pathLst>
                <a:path extrusionOk="0" h="2821940" w="1445895">
                  <a:moveTo>
                    <a:pt x="47859" y="2354056"/>
                  </a:moveTo>
                  <a:lnTo>
                    <a:pt x="107028" y="2353098"/>
                  </a:lnTo>
                  <a:lnTo>
                    <a:pt x="166064" y="2350266"/>
                  </a:lnTo>
                  <a:lnTo>
                    <a:pt x="224838" y="2345626"/>
                  </a:lnTo>
                  <a:lnTo>
                    <a:pt x="283216" y="2339241"/>
                  </a:lnTo>
                  <a:lnTo>
                    <a:pt x="341069" y="2331177"/>
                  </a:lnTo>
                  <a:lnTo>
                    <a:pt x="398264" y="2321498"/>
                  </a:lnTo>
                  <a:lnTo>
                    <a:pt x="454670" y="2310268"/>
                  </a:lnTo>
                  <a:lnTo>
                    <a:pt x="510155" y="2297553"/>
                  </a:lnTo>
                  <a:lnTo>
                    <a:pt x="564588" y="2283416"/>
                  </a:lnTo>
                  <a:lnTo>
                    <a:pt x="617837" y="2267923"/>
                  </a:lnTo>
                  <a:lnTo>
                    <a:pt x="669771" y="2251137"/>
                  </a:lnTo>
                  <a:lnTo>
                    <a:pt x="720258" y="2233125"/>
                  </a:lnTo>
                  <a:lnTo>
                    <a:pt x="769166" y="2213949"/>
                  </a:lnTo>
                  <a:lnTo>
                    <a:pt x="816365" y="2193676"/>
                  </a:lnTo>
                  <a:lnTo>
                    <a:pt x="861722" y="2172368"/>
                  </a:lnTo>
                  <a:lnTo>
                    <a:pt x="905106" y="2150092"/>
                  </a:lnTo>
                  <a:lnTo>
                    <a:pt x="946386" y="2126912"/>
                  </a:lnTo>
                  <a:lnTo>
                    <a:pt x="985429" y="2102891"/>
                  </a:lnTo>
                  <a:lnTo>
                    <a:pt x="1022105" y="2078096"/>
                  </a:lnTo>
                  <a:lnTo>
                    <a:pt x="1056282" y="2052589"/>
                  </a:lnTo>
                  <a:lnTo>
                    <a:pt x="1087828" y="2026437"/>
                  </a:lnTo>
                  <a:lnTo>
                    <a:pt x="1116612" y="1999703"/>
                  </a:lnTo>
                  <a:lnTo>
                    <a:pt x="1165367" y="1944750"/>
                  </a:lnTo>
                  <a:lnTo>
                    <a:pt x="1201495" y="1888247"/>
                  </a:lnTo>
                  <a:lnTo>
                    <a:pt x="1223943" y="1830710"/>
                  </a:lnTo>
                  <a:lnTo>
                    <a:pt x="1229708" y="1801715"/>
                  </a:lnTo>
                  <a:lnTo>
                    <a:pt x="1231659" y="1772656"/>
                  </a:lnTo>
                </a:path>
                <a:path extrusionOk="0" h="2821940" w="1445895">
                  <a:moveTo>
                    <a:pt x="1445464" y="2821681"/>
                  </a:moveTo>
                  <a:lnTo>
                    <a:pt x="1444179" y="2753315"/>
                  </a:lnTo>
                  <a:lnTo>
                    <a:pt x="1440483" y="2690859"/>
                  </a:lnTo>
                  <a:lnTo>
                    <a:pt x="1434617" y="2633723"/>
                  </a:lnTo>
                  <a:lnTo>
                    <a:pt x="1426823" y="2581314"/>
                  </a:lnTo>
                  <a:lnTo>
                    <a:pt x="1417341" y="2533044"/>
                  </a:lnTo>
                  <a:lnTo>
                    <a:pt x="1406413" y="2488319"/>
                  </a:lnTo>
                  <a:lnTo>
                    <a:pt x="1394280" y="2446551"/>
                  </a:lnTo>
                  <a:lnTo>
                    <a:pt x="1381182" y="2407147"/>
                  </a:lnTo>
                  <a:lnTo>
                    <a:pt x="1367361" y="2369518"/>
                  </a:lnTo>
                  <a:lnTo>
                    <a:pt x="1353058" y="2333072"/>
                  </a:lnTo>
                  <a:lnTo>
                    <a:pt x="1338514" y="2297218"/>
                  </a:lnTo>
                  <a:lnTo>
                    <a:pt x="1323971" y="2261366"/>
                  </a:lnTo>
                  <a:lnTo>
                    <a:pt x="1309668" y="2224924"/>
                  </a:lnTo>
                  <a:lnTo>
                    <a:pt x="1295847" y="2187301"/>
                  </a:lnTo>
                  <a:lnTo>
                    <a:pt x="1282749" y="2147907"/>
                  </a:lnTo>
                  <a:lnTo>
                    <a:pt x="1270616" y="2106150"/>
                  </a:lnTo>
                  <a:lnTo>
                    <a:pt x="1259688" y="2061438"/>
                  </a:lnTo>
                  <a:lnTo>
                    <a:pt x="1250206" y="2013182"/>
                  </a:lnTo>
                  <a:lnTo>
                    <a:pt x="1242412" y="1960789"/>
                  </a:lnTo>
                  <a:lnTo>
                    <a:pt x="1236546" y="1903668"/>
                  </a:lnTo>
                  <a:lnTo>
                    <a:pt x="1232850" y="1841230"/>
                  </a:lnTo>
                  <a:lnTo>
                    <a:pt x="1231564" y="1772881"/>
                  </a:lnTo>
                </a:path>
                <a:path extrusionOk="0" h="2821940" w="1445895">
                  <a:moveTo>
                    <a:pt x="0" y="1563906"/>
                  </a:moveTo>
                  <a:lnTo>
                    <a:pt x="45458" y="1561794"/>
                  </a:lnTo>
                  <a:lnTo>
                    <a:pt x="90710" y="1555595"/>
                  </a:lnTo>
                  <a:lnTo>
                    <a:pt x="135550" y="1545512"/>
                  </a:lnTo>
                  <a:lnTo>
                    <a:pt x="179770" y="1531751"/>
                  </a:lnTo>
                  <a:lnTo>
                    <a:pt x="223166" y="1514516"/>
                  </a:lnTo>
                  <a:lnTo>
                    <a:pt x="265529" y="1494010"/>
                  </a:lnTo>
                  <a:lnTo>
                    <a:pt x="306655" y="1470439"/>
                  </a:lnTo>
                  <a:lnTo>
                    <a:pt x="346337" y="1444007"/>
                  </a:lnTo>
                  <a:lnTo>
                    <a:pt x="384368" y="1414918"/>
                  </a:lnTo>
                  <a:lnTo>
                    <a:pt x="420542" y="1383376"/>
                  </a:lnTo>
                  <a:lnTo>
                    <a:pt x="454653" y="1349587"/>
                  </a:lnTo>
                  <a:lnTo>
                    <a:pt x="486495" y="1313753"/>
                  </a:lnTo>
                  <a:lnTo>
                    <a:pt x="515860" y="1276080"/>
                  </a:lnTo>
                  <a:lnTo>
                    <a:pt x="542544" y="1236773"/>
                  </a:lnTo>
                  <a:lnTo>
                    <a:pt x="566339" y="1196034"/>
                  </a:lnTo>
                  <a:lnTo>
                    <a:pt x="587040" y="1154070"/>
                  </a:lnTo>
                  <a:lnTo>
                    <a:pt x="604439" y="1111083"/>
                  </a:lnTo>
                  <a:lnTo>
                    <a:pt x="618331" y="1067279"/>
                  </a:lnTo>
                  <a:lnTo>
                    <a:pt x="628509" y="1022862"/>
                  </a:lnTo>
                  <a:lnTo>
                    <a:pt x="634768" y="978036"/>
                  </a:lnTo>
                  <a:lnTo>
                    <a:pt x="636899" y="933006"/>
                  </a:lnTo>
                </a:path>
                <a:path extrusionOk="0" h="2821940" w="1445895">
                  <a:moveTo>
                    <a:pt x="1231664" y="1255556"/>
                  </a:moveTo>
                  <a:lnTo>
                    <a:pt x="1206115" y="1201984"/>
                  </a:lnTo>
                  <a:lnTo>
                    <a:pt x="1138758" y="1159758"/>
                  </a:lnTo>
                  <a:lnTo>
                    <a:pt x="1093757" y="1141717"/>
                  </a:lnTo>
                  <a:lnTo>
                    <a:pt x="1043529" y="1125093"/>
                  </a:lnTo>
                  <a:lnTo>
                    <a:pt x="989818" y="1109413"/>
                  </a:lnTo>
                  <a:lnTo>
                    <a:pt x="934364" y="1094204"/>
                  </a:lnTo>
                  <a:lnTo>
                    <a:pt x="878911" y="1078993"/>
                  </a:lnTo>
                  <a:lnTo>
                    <a:pt x="825200" y="1063307"/>
                  </a:lnTo>
                  <a:lnTo>
                    <a:pt x="774972" y="1046674"/>
                  </a:lnTo>
                  <a:lnTo>
                    <a:pt x="729971" y="1028621"/>
                  </a:lnTo>
                  <a:lnTo>
                    <a:pt x="691937" y="1008675"/>
                  </a:lnTo>
                  <a:lnTo>
                    <a:pt x="643742" y="961215"/>
                  </a:lnTo>
                  <a:lnTo>
                    <a:pt x="637064" y="932756"/>
                  </a:lnTo>
                </a:path>
                <a:path extrusionOk="0" h="2821940" w="1445895">
                  <a:moveTo>
                    <a:pt x="636989" y="415656"/>
                  </a:moveTo>
                  <a:lnTo>
                    <a:pt x="636795" y="348044"/>
                  </a:lnTo>
                  <a:lnTo>
                    <a:pt x="636256" y="290625"/>
                  </a:lnTo>
                  <a:lnTo>
                    <a:pt x="635443" y="241361"/>
                  </a:lnTo>
                  <a:lnTo>
                    <a:pt x="634423" y="198212"/>
                  </a:lnTo>
                  <a:lnTo>
                    <a:pt x="633266" y="159140"/>
                  </a:lnTo>
                  <a:lnTo>
                    <a:pt x="631116" y="94442"/>
                  </a:lnTo>
                  <a:lnTo>
                    <a:pt x="630222" y="65919"/>
                  </a:lnTo>
                  <a:lnTo>
                    <a:pt x="629386" y="35675"/>
                  </a:lnTo>
                  <a:lnTo>
                    <a:pt x="628636" y="2851"/>
                  </a:lnTo>
                  <a:lnTo>
                    <a:pt x="628582" y="0"/>
                  </a:lnTo>
                </a:path>
              </a:pathLst>
            </a:custGeom>
            <a:noFill/>
            <a:ln cap="flat" cmpd="sng" w="28550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552" name="Google Shape;552;p27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7590684" y="1300809"/>
              <a:ext cx="122967" cy="15865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553" name="Google Shape;553;p27"/>
          <p:cNvSpPr txBox="1"/>
          <p:nvPr/>
        </p:nvSpPr>
        <p:spPr>
          <a:xfrm>
            <a:off x="10410999" y="1438078"/>
            <a:ext cx="237067" cy="50954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y</a:t>
            </a:r>
            <a:endParaRPr sz="3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7" name="Shape 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" name="Google Shape;558;p28"/>
          <p:cNvSpPr txBox="1"/>
          <p:nvPr/>
        </p:nvSpPr>
        <p:spPr>
          <a:xfrm>
            <a:off x="512967" y="2307607"/>
            <a:ext cx="5977467" cy="3864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rgbClr val="37761C"/>
                </a:solidFill>
                <a:latin typeface="Trebuchet MS"/>
                <a:ea typeface="Trebuchet MS"/>
                <a:cs typeface="Trebuchet MS"/>
                <a:sym typeface="Trebuchet MS"/>
              </a:rPr>
              <a:t>init_op </a:t>
            </a:r>
            <a:r>
              <a:rPr b="1" lang="en-US" sz="2400">
                <a:solidFill>
                  <a:srgbClr val="595959"/>
                </a:solidFill>
                <a:latin typeface="Trebuchet MS"/>
                <a:ea typeface="Trebuchet MS"/>
                <a:cs typeface="Trebuchet MS"/>
                <a:sym typeface="Trebuchet MS"/>
              </a:rPr>
              <a:t>= tf.</a:t>
            </a:r>
            <a:r>
              <a:rPr b="1" lang="en-US" sz="2400">
                <a:solidFill>
                  <a:srgbClr val="4184F3"/>
                </a:solidFill>
                <a:latin typeface="Trebuchet MS"/>
                <a:ea typeface="Trebuchet MS"/>
                <a:cs typeface="Trebuchet MS"/>
                <a:sym typeface="Trebuchet MS"/>
              </a:rPr>
              <a:t>initialize_all_variables</a:t>
            </a:r>
            <a:r>
              <a:rPr b="1" lang="en-US" sz="2400">
                <a:solidFill>
                  <a:srgbClr val="595959"/>
                </a:solidFill>
                <a:latin typeface="Trebuchet MS"/>
                <a:ea typeface="Trebuchet MS"/>
                <a:cs typeface="Trebuchet MS"/>
                <a:sym typeface="Trebuchet MS"/>
              </a:rPr>
              <a:t>()</a:t>
            </a:r>
            <a:endParaRPr sz="240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grpSp>
        <p:nvGrpSpPr>
          <p:cNvPr id="559" name="Google Shape;559;p28"/>
          <p:cNvGrpSpPr/>
          <p:nvPr/>
        </p:nvGrpSpPr>
        <p:grpSpPr>
          <a:xfrm>
            <a:off x="4875973" y="1799233"/>
            <a:ext cx="3494726" cy="3759833"/>
            <a:chOff x="3656979" y="1349424"/>
            <a:chExt cx="2621045" cy="2819875"/>
          </a:xfrm>
        </p:grpSpPr>
        <p:sp>
          <p:nvSpPr>
            <p:cNvPr id="560" name="Google Shape;560;p28"/>
            <p:cNvSpPr/>
            <p:nvPr/>
          </p:nvSpPr>
          <p:spPr>
            <a:xfrm>
              <a:off x="5093749" y="2248424"/>
              <a:ext cx="1184275" cy="1920875"/>
            </a:xfrm>
            <a:custGeom>
              <a:rect b="b" l="l" r="r" t="t"/>
              <a:pathLst>
                <a:path extrusionOk="0" h="1920875" w="1184275">
                  <a:moveTo>
                    <a:pt x="1183799" y="1920299"/>
                  </a:moveTo>
                  <a:lnTo>
                    <a:pt x="0" y="1920299"/>
                  </a:lnTo>
                  <a:lnTo>
                    <a:pt x="0" y="0"/>
                  </a:lnTo>
                  <a:lnTo>
                    <a:pt x="1183799" y="0"/>
                  </a:lnTo>
                  <a:lnTo>
                    <a:pt x="1183799" y="1920299"/>
                  </a:lnTo>
                  <a:close/>
                </a:path>
              </a:pathLst>
            </a:custGeom>
            <a:solidFill>
              <a:srgbClr val="93C47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1" name="Google Shape;561;p28"/>
            <p:cNvSpPr/>
            <p:nvPr/>
          </p:nvSpPr>
          <p:spPr>
            <a:xfrm>
              <a:off x="3764833" y="1349424"/>
              <a:ext cx="284480" cy="273050"/>
            </a:xfrm>
            <a:custGeom>
              <a:rect b="b" l="l" r="r" t="t"/>
              <a:pathLst>
                <a:path extrusionOk="0" h="273050" w="284479">
                  <a:moveTo>
                    <a:pt x="284290" y="0"/>
                  </a:moveTo>
                  <a:lnTo>
                    <a:pt x="0" y="272793"/>
                  </a:lnTo>
                </a:path>
              </a:pathLst>
            </a:custGeom>
            <a:noFill/>
            <a:ln cap="flat" cmpd="sng" w="28550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562" name="Google Shape;562;p28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3656979" y="1573875"/>
              <a:ext cx="154820" cy="152414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563" name="Google Shape;563;p28"/>
          <p:cNvSpPr txBox="1"/>
          <p:nvPr>
            <p:ph type="title"/>
          </p:nvPr>
        </p:nvSpPr>
        <p:spPr>
          <a:xfrm>
            <a:off x="512967" y="671161"/>
            <a:ext cx="7802880" cy="75576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16925">
            <a:spAutoFit/>
          </a:bodyPr>
          <a:lstStyle/>
          <a:p>
            <a:pPr indent="0" lvl="0" marL="1693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lang="en-US" sz="4800"/>
              <a:t>Variables Must be Initialized</a:t>
            </a:r>
            <a:endParaRPr sz="4800"/>
          </a:p>
        </p:txBody>
      </p:sp>
      <p:sp>
        <p:nvSpPr>
          <p:cNvPr id="564" name="Google Shape;564;p28"/>
          <p:cNvSpPr txBox="1"/>
          <p:nvPr/>
        </p:nvSpPr>
        <p:spPr>
          <a:xfrm>
            <a:off x="5496199" y="1624518"/>
            <a:ext cx="3288453" cy="30442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67">
                <a:solidFill>
                  <a:srgbClr val="0D9AAD"/>
                </a:solidFill>
                <a:latin typeface="Gill Sans"/>
                <a:ea typeface="Gill Sans"/>
                <a:cs typeface="Gill Sans"/>
                <a:sym typeface="Gill Sans"/>
              </a:rPr>
              <a:t>Collects all variable initializers</a:t>
            </a:r>
            <a:endParaRPr sz="1867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id="565" name="Google Shape;565;p2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216049" y="3914883"/>
            <a:ext cx="271619" cy="402021"/>
          </a:xfrm>
          <a:prstGeom prst="rect">
            <a:avLst/>
          </a:prstGeom>
          <a:noFill/>
          <a:ln>
            <a:noFill/>
          </a:ln>
        </p:spPr>
      </p:pic>
      <p:sp>
        <p:nvSpPr>
          <p:cNvPr id="566" name="Google Shape;566;p28"/>
          <p:cNvSpPr txBox="1"/>
          <p:nvPr/>
        </p:nvSpPr>
        <p:spPr>
          <a:xfrm>
            <a:off x="185667" y="3496617"/>
            <a:ext cx="3562773" cy="30442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67">
                <a:solidFill>
                  <a:srgbClr val="0D9AAD"/>
                </a:solidFill>
                <a:latin typeface="Gill Sans"/>
                <a:ea typeface="Gill Sans"/>
                <a:cs typeface="Gill Sans"/>
                <a:sym typeface="Gill Sans"/>
              </a:rPr>
              <a:t>Makes an execution environment</a:t>
            </a:r>
            <a:endParaRPr sz="1867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grpSp>
        <p:nvGrpSpPr>
          <p:cNvPr id="567" name="Google Shape;567;p28"/>
          <p:cNvGrpSpPr/>
          <p:nvPr/>
        </p:nvGrpSpPr>
        <p:grpSpPr>
          <a:xfrm>
            <a:off x="1631601" y="5587832"/>
            <a:ext cx="296608" cy="514455"/>
            <a:chOff x="1223700" y="4190874"/>
            <a:chExt cx="222456" cy="385841"/>
          </a:xfrm>
        </p:grpSpPr>
        <p:sp>
          <p:nvSpPr>
            <p:cNvPr id="568" name="Google Shape;568;p28"/>
            <p:cNvSpPr/>
            <p:nvPr/>
          </p:nvSpPr>
          <p:spPr>
            <a:xfrm>
              <a:off x="1223700" y="4318270"/>
              <a:ext cx="144780" cy="258445"/>
            </a:xfrm>
            <a:custGeom>
              <a:rect b="b" l="l" r="r" t="t"/>
              <a:pathLst>
                <a:path extrusionOk="0" h="258445" w="144780">
                  <a:moveTo>
                    <a:pt x="0" y="258153"/>
                  </a:moveTo>
                  <a:lnTo>
                    <a:pt x="144748" y="0"/>
                  </a:lnTo>
                </a:path>
              </a:pathLst>
            </a:custGeom>
            <a:noFill/>
            <a:ln cap="flat" cmpd="sng" w="28550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569" name="Google Shape;569;p28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1312992" y="4190874"/>
              <a:ext cx="133164" cy="16476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570" name="Google Shape;570;p28"/>
          <p:cNvSpPr txBox="1"/>
          <p:nvPr/>
        </p:nvSpPr>
        <p:spPr>
          <a:xfrm>
            <a:off x="822100" y="6179718"/>
            <a:ext cx="3286760" cy="30442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67">
                <a:solidFill>
                  <a:srgbClr val="0D9AAD"/>
                </a:solidFill>
                <a:latin typeface="Gill Sans"/>
                <a:ea typeface="Gill Sans"/>
                <a:cs typeface="Gill Sans"/>
                <a:sym typeface="Gill Sans"/>
              </a:rPr>
              <a:t>Actually initialize the variables</a:t>
            </a:r>
            <a:endParaRPr sz="1867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id="571" name="Google Shape;571;p28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372735" y="1734412"/>
            <a:ext cx="10410013" cy="4544136"/>
          </a:xfrm>
          <a:prstGeom prst="rect">
            <a:avLst/>
          </a:prstGeom>
          <a:noFill/>
          <a:ln>
            <a:noFill/>
          </a:ln>
        </p:spPr>
      </p:pic>
      <p:sp>
        <p:nvSpPr>
          <p:cNvPr id="572" name="Google Shape;572;p28"/>
          <p:cNvSpPr txBox="1"/>
          <p:nvPr/>
        </p:nvSpPr>
        <p:spPr>
          <a:xfrm>
            <a:off x="10058182" y="2550878"/>
            <a:ext cx="271780" cy="50954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sz="3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3" name="Google Shape;573;p28"/>
          <p:cNvSpPr txBox="1"/>
          <p:nvPr/>
        </p:nvSpPr>
        <p:spPr>
          <a:xfrm>
            <a:off x="10560319" y="3779118"/>
            <a:ext cx="811107" cy="30442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67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matmul</a:t>
            </a:r>
            <a:endParaRPr sz="1867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4" name="Google Shape;574;p28"/>
          <p:cNvSpPr txBox="1"/>
          <p:nvPr/>
        </p:nvSpPr>
        <p:spPr>
          <a:xfrm>
            <a:off x="8857414" y="4790610"/>
            <a:ext cx="418253" cy="50954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</a:t>
            </a:r>
            <a:endParaRPr sz="3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5" name="Google Shape;575;p28"/>
          <p:cNvSpPr txBox="1"/>
          <p:nvPr/>
        </p:nvSpPr>
        <p:spPr>
          <a:xfrm>
            <a:off x="8905274" y="3737077"/>
            <a:ext cx="259927" cy="50954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</a:t>
            </a:r>
            <a:endParaRPr sz="3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6" name="Google Shape;576;p28"/>
          <p:cNvSpPr txBox="1"/>
          <p:nvPr/>
        </p:nvSpPr>
        <p:spPr>
          <a:xfrm>
            <a:off x="11173533" y="5705910"/>
            <a:ext cx="237067" cy="50954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sz="3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7" name="Google Shape;577;p28"/>
          <p:cNvSpPr txBox="1"/>
          <p:nvPr/>
        </p:nvSpPr>
        <p:spPr>
          <a:xfrm>
            <a:off x="6791666" y="2997899"/>
            <a:ext cx="1579033" cy="2263206"/>
          </a:xfrm>
          <a:prstGeom prst="rect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104975">
            <a:spAutoFit/>
          </a:bodyPr>
          <a:lstStyle/>
          <a:p>
            <a:pPr indent="0" lvl="0" marL="439408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67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init_op</a:t>
            </a:r>
            <a:endParaRPr sz="1867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70734" marR="0" rtl="0" algn="l">
              <a:spcBef>
                <a:spcPts val="1440"/>
              </a:spcBef>
              <a:spcAft>
                <a:spcPts val="0"/>
              </a:spcAft>
              <a:buNone/>
            </a:pPr>
            <a:r>
              <a:rPr lang="en-US" sz="1867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assign</a:t>
            </a:r>
            <a:endParaRPr sz="1867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30942" marR="0" rtl="0" algn="l">
              <a:spcBef>
                <a:spcPts val="1453"/>
              </a:spcBef>
              <a:spcAft>
                <a:spcPts val="0"/>
              </a:spcAft>
              <a:buNone/>
            </a:pPr>
            <a:r>
              <a:rPr lang="en-US" sz="1867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assign</a:t>
            </a:r>
            <a:endParaRPr sz="1867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8" name="Google Shape;578;p28"/>
          <p:cNvSpPr txBox="1"/>
          <p:nvPr/>
        </p:nvSpPr>
        <p:spPr>
          <a:xfrm>
            <a:off x="5230446" y="3845450"/>
            <a:ext cx="955887" cy="30442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67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initializer</a:t>
            </a:r>
            <a:endParaRPr sz="1867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9" name="Google Shape;579;p28"/>
          <p:cNvSpPr txBox="1"/>
          <p:nvPr/>
        </p:nvSpPr>
        <p:spPr>
          <a:xfrm>
            <a:off x="5230446" y="4899385"/>
            <a:ext cx="955887" cy="30442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67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initializer</a:t>
            </a:r>
            <a:endParaRPr sz="1867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0" name="Google Shape;580;p28"/>
          <p:cNvSpPr txBox="1"/>
          <p:nvPr/>
        </p:nvSpPr>
        <p:spPr>
          <a:xfrm>
            <a:off x="644967" y="4400675"/>
            <a:ext cx="2929467" cy="3864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rgbClr val="595959"/>
                </a:solidFill>
                <a:latin typeface="Trebuchet MS"/>
                <a:ea typeface="Trebuchet MS"/>
                <a:cs typeface="Trebuchet MS"/>
                <a:sym typeface="Trebuchet MS"/>
              </a:rPr>
              <a:t>sess = tf.</a:t>
            </a:r>
            <a:r>
              <a:rPr b="1" lang="en-US" sz="2400">
                <a:solidFill>
                  <a:srgbClr val="4184F3"/>
                </a:solidFill>
                <a:latin typeface="Trebuchet MS"/>
                <a:ea typeface="Trebuchet MS"/>
                <a:cs typeface="Trebuchet MS"/>
                <a:sym typeface="Trebuchet MS"/>
              </a:rPr>
              <a:t>Session</a:t>
            </a:r>
            <a:r>
              <a:rPr b="1" lang="en-US" sz="2400">
                <a:solidFill>
                  <a:srgbClr val="595959"/>
                </a:solidFill>
                <a:latin typeface="Trebuchet MS"/>
                <a:ea typeface="Trebuchet MS"/>
                <a:cs typeface="Trebuchet MS"/>
                <a:sym typeface="Trebuchet MS"/>
              </a:rPr>
              <a:t>()</a:t>
            </a:r>
            <a:endParaRPr sz="240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1" name="Google Shape;581;p28"/>
          <p:cNvSpPr txBox="1"/>
          <p:nvPr/>
        </p:nvSpPr>
        <p:spPr>
          <a:xfrm>
            <a:off x="644967" y="5086475"/>
            <a:ext cx="2624667" cy="3864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rgbClr val="595959"/>
                </a:solidFill>
                <a:latin typeface="Trebuchet MS"/>
                <a:ea typeface="Trebuchet MS"/>
                <a:cs typeface="Trebuchet MS"/>
                <a:sym typeface="Trebuchet MS"/>
              </a:rPr>
              <a:t>sess.run(</a:t>
            </a:r>
            <a:r>
              <a:rPr b="1" lang="en-US" sz="2400">
                <a:solidFill>
                  <a:srgbClr val="4184F3"/>
                </a:solidFill>
                <a:latin typeface="Trebuchet MS"/>
                <a:ea typeface="Trebuchet MS"/>
                <a:cs typeface="Trebuchet MS"/>
                <a:sym typeface="Trebuchet MS"/>
              </a:rPr>
              <a:t>init_op</a:t>
            </a:r>
            <a:r>
              <a:rPr b="1" lang="en-US" sz="2400">
                <a:solidFill>
                  <a:srgbClr val="595959"/>
                </a:solidFill>
                <a:latin typeface="Trebuchet MS"/>
                <a:ea typeface="Trebuchet MS"/>
                <a:cs typeface="Trebuchet MS"/>
                <a:sym typeface="Trebuchet MS"/>
              </a:rPr>
              <a:t>)</a:t>
            </a:r>
            <a:endParaRPr sz="240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2" name="Google Shape;582;p28"/>
          <p:cNvSpPr txBox="1"/>
          <p:nvPr/>
        </p:nvSpPr>
        <p:spPr>
          <a:xfrm>
            <a:off x="10410999" y="1438078"/>
            <a:ext cx="237067" cy="50954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y</a:t>
            </a:r>
            <a:endParaRPr sz="3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6" name="Shape 5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7" name="Google Shape;587;p29"/>
          <p:cNvGrpSpPr/>
          <p:nvPr/>
        </p:nvGrpSpPr>
        <p:grpSpPr>
          <a:xfrm>
            <a:off x="10081401" y="5522798"/>
            <a:ext cx="1695027" cy="915247"/>
            <a:chOff x="7561050" y="4142099"/>
            <a:chExt cx="1271270" cy="686435"/>
          </a:xfrm>
        </p:grpSpPr>
        <p:sp>
          <p:nvSpPr>
            <p:cNvPr id="588" name="Google Shape;588;p29"/>
            <p:cNvSpPr/>
            <p:nvPr/>
          </p:nvSpPr>
          <p:spPr>
            <a:xfrm>
              <a:off x="7561050" y="4142099"/>
              <a:ext cx="1271270" cy="686435"/>
            </a:xfrm>
            <a:custGeom>
              <a:rect b="b" l="l" r="r" t="t"/>
              <a:pathLst>
                <a:path extrusionOk="0" h="686435" w="1271270">
                  <a:moveTo>
                    <a:pt x="1271099" y="686399"/>
                  </a:moveTo>
                  <a:lnTo>
                    <a:pt x="0" y="686399"/>
                  </a:lnTo>
                  <a:lnTo>
                    <a:pt x="0" y="0"/>
                  </a:lnTo>
                  <a:lnTo>
                    <a:pt x="1271099" y="0"/>
                  </a:lnTo>
                  <a:lnTo>
                    <a:pt x="1271099" y="686399"/>
                  </a:lnTo>
                  <a:close/>
                </a:path>
              </a:pathLst>
            </a:custGeom>
            <a:solidFill>
              <a:srgbClr val="A4C1F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9" name="Google Shape;589;p29"/>
            <p:cNvSpPr/>
            <p:nvPr/>
          </p:nvSpPr>
          <p:spPr>
            <a:xfrm>
              <a:off x="7561050" y="4142099"/>
              <a:ext cx="1271270" cy="686435"/>
            </a:xfrm>
            <a:custGeom>
              <a:rect b="b" l="l" r="r" t="t"/>
              <a:pathLst>
                <a:path extrusionOk="0" h="686435" w="1271270">
                  <a:moveTo>
                    <a:pt x="0" y="0"/>
                  </a:moveTo>
                  <a:lnTo>
                    <a:pt x="1271099" y="0"/>
                  </a:lnTo>
                  <a:lnTo>
                    <a:pt x="1271099" y="686399"/>
                  </a:lnTo>
                  <a:lnTo>
                    <a:pt x="0" y="686399"/>
                  </a:ln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90" name="Google Shape;590;p29"/>
          <p:cNvSpPr txBox="1"/>
          <p:nvPr/>
        </p:nvSpPr>
        <p:spPr>
          <a:xfrm>
            <a:off x="10178767" y="5814285"/>
            <a:ext cx="495300" cy="30442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67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feed</a:t>
            </a:r>
            <a:endParaRPr sz="1867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91" name="Google Shape;591;p29"/>
          <p:cNvGrpSpPr/>
          <p:nvPr/>
        </p:nvGrpSpPr>
        <p:grpSpPr>
          <a:xfrm>
            <a:off x="9020199" y="1273434"/>
            <a:ext cx="1771227" cy="915247"/>
            <a:chOff x="6765149" y="955075"/>
            <a:chExt cx="1328420" cy="686435"/>
          </a:xfrm>
        </p:grpSpPr>
        <p:sp>
          <p:nvSpPr>
            <p:cNvPr id="592" name="Google Shape;592;p29"/>
            <p:cNvSpPr/>
            <p:nvPr/>
          </p:nvSpPr>
          <p:spPr>
            <a:xfrm>
              <a:off x="6765149" y="955075"/>
              <a:ext cx="1328420" cy="686435"/>
            </a:xfrm>
            <a:custGeom>
              <a:rect b="b" l="l" r="r" t="t"/>
              <a:pathLst>
                <a:path extrusionOk="0" h="686435" w="1328420">
                  <a:moveTo>
                    <a:pt x="1328099" y="686399"/>
                  </a:moveTo>
                  <a:lnTo>
                    <a:pt x="0" y="686399"/>
                  </a:lnTo>
                  <a:lnTo>
                    <a:pt x="0" y="0"/>
                  </a:lnTo>
                  <a:lnTo>
                    <a:pt x="1328099" y="0"/>
                  </a:lnTo>
                  <a:lnTo>
                    <a:pt x="1328099" y="686399"/>
                  </a:lnTo>
                  <a:close/>
                </a:path>
              </a:pathLst>
            </a:custGeom>
            <a:solidFill>
              <a:srgbClr val="EA9999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3" name="Google Shape;593;p29"/>
            <p:cNvSpPr/>
            <p:nvPr/>
          </p:nvSpPr>
          <p:spPr>
            <a:xfrm>
              <a:off x="6765149" y="955075"/>
              <a:ext cx="1328420" cy="686435"/>
            </a:xfrm>
            <a:custGeom>
              <a:rect b="b" l="l" r="r" t="t"/>
              <a:pathLst>
                <a:path extrusionOk="0" h="686435" w="1328420">
                  <a:moveTo>
                    <a:pt x="0" y="0"/>
                  </a:moveTo>
                  <a:lnTo>
                    <a:pt x="1328099" y="0"/>
                  </a:lnTo>
                  <a:lnTo>
                    <a:pt x="1328099" y="686399"/>
                  </a:lnTo>
                  <a:lnTo>
                    <a:pt x="0" y="686399"/>
                  </a:ln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94" name="Google Shape;594;p29"/>
          <p:cNvSpPr txBox="1"/>
          <p:nvPr/>
        </p:nvSpPr>
        <p:spPr>
          <a:xfrm>
            <a:off x="9134499" y="1564918"/>
            <a:ext cx="530013" cy="30442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67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fetch</a:t>
            </a:r>
            <a:endParaRPr sz="1867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5" name="Google Shape;595;p29"/>
          <p:cNvSpPr txBox="1"/>
          <p:nvPr>
            <p:ph type="title"/>
          </p:nvPr>
        </p:nvSpPr>
        <p:spPr>
          <a:xfrm>
            <a:off x="512967" y="671161"/>
            <a:ext cx="7013787" cy="75576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16925">
            <a:spAutoFit/>
          </a:bodyPr>
          <a:lstStyle/>
          <a:p>
            <a:pPr indent="0" lvl="0" marL="1693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lang="en-US" sz="4800"/>
              <a:t>Running the Computation</a:t>
            </a:r>
            <a:endParaRPr sz="4800"/>
          </a:p>
        </p:txBody>
      </p:sp>
      <p:grpSp>
        <p:nvGrpSpPr>
          <p:cNvPr id="596" name="Google Shape;596;p29"/>
          <p:cNvGrpSpPr/>
          <p:nvPr/>
        </p:nvGrpSpPr>
        <p:grpSpPr>
          <a:xfrm>
            <a:off x="2129662" y="1620166"/>
            <a:ext cx="6663960" cy="962207"/>
            <a:chOff x="1597246" y="1215124"/>
            <a:chExt cx="4997970" cy="721655"/>
          </a:xfrm>
        </p:grpSpPr>
        <p:sp>
          <p:nvSpPr>
            <p:cNvPr id="597" name="Google Shape;597;p29"/>
            <p:cNvSpPr/>
            <p:nvPr/>
          </p:nvSpPr>
          <p:spPr>
            <a:xfrm>
              <a:off x="1670153" y="1276602"/>
              <a:ext cx="4781550" cy="530225"/>
            </a:xfrm>
            <a:custGeom>
              <a:rect b="b" l="l" r="r" t="t"/>
              <a:pathLst>
                <a:path extrusionOk="0" h="530225" w="4781550">
                  <a:moveTo>
                    <a:pt x="0" y="530219"/>
                  </a:moveTo>
                  <a:lnTo>
                    <a:pt x="1222" y="528818"/>
                  </a:lnTo>
                  <a:lnTo>
                    <a:pt x="2069" y="527866"/>
                  </a:lnTo>
                  <a:lnTo>
                    <a:pt x="2934" y="526913"/>
                  </a:lnTo>
                  <a:lnTo>
                    <a:pt x="3816" y="525959"/>
                  </a:lnTo>
                  <a:lnTo>
                    <a:pt x="5582" y="524051"/>
                  </a:lnTo>
                  <a:lnTo>
                    <a:pt x="36206" y="497078"/>
                  </a:lnTo>
                  <a:lnTo>
                    <a:pt x="71848" y="473803"/>
                  </a:lnTo>
                  <a:lnTo>
                    <a:pt x="117714" y="450637"/>
                  </a:lnTo>
                  <a:lnTo>
                    <a:pt x="154688" y="435372"/>
                  </a:lnTo>
                  <a:lnTo>
                    <a:pt x="197281" y="420331"/>
                  </a:lnTo>
                  <a:lnTo>
                    <a:pt x="245925" y="405587"/>
                  </a:lnTo>
                  <a:lnTo>
                    <a:pt x="301049" y="391210"/>
                  </a:lnTo>
                  <a:lnTo>
                    <a:pt x="363084" y="377271"/>
                  </a:lnTo>
                  <a:lnTo>
                    <a:pt x="432459" y="363841"/>
                  </a:lnTo>
                  <a:lnTo>
                    <a:pt x="495645" y="353007"/>
                  </a:lnTo>
                  <a:lnTo>
                    <a:pt x="565804" y="341924"/>
                  </a:lnTo>
                  <a:lnTo>
                    <a:pt x="642470" y="330621"/>
                  </a:lnTo>
                  <a:lnTo>
                    <a:pt x="683098" y="324896"/>
                  </a:lnTo>
                  <a:lnTo>
                    <a:pt x="725179" y="319127"/>
                  </a:lnTo>
                  <a:lnTo>
                    <a:pt x="768654" y="313317"/>
                  </a:lnTo>
                  <a:lnTo>
                    <a:pt x="813465" y="307471"/>
                  </a:lnTo>
                  <a:lnTo>
                    <a:pt x="859554" y="301591"/>
                  </a:lnTo>
                  <a:lnTo>
                    <a:pt x="906864" y="295683"/>
                  </a:lnTo>
                  <a:lnTo>
                    <a:pt x="955335" y="289748"/>
                  </a:lnTo>
                  <a:lnTo>
                    <a:pt x="1004910" y="283791"/>
                  </a:lnTo>
                  <a:lnTo>
                    <a:pt x="1055530" y="277816"/>
                  </a:lnTo>
                  <a:lnTo>
                    <a:pt x="1107139" y="271825"/>
                  </a:lnTo>
                  <a:lnTo>
                    <a:pt x="1159676" y="265824"/>
                  </a:lnTo>
                  <a:lnTo>
                    <a:pt x="1213085" y="259815"/>
                  </a:lnTo>
                  <a:lnTo>
                    <a:pt x="1267307" y="253801"/>
                  </a:lnTo>
                  <a:lnTo>
                    <a:pt x="1322284" y="247788"/>
                  </a:lnTo>
                  <a:lnTo>
                    <a:pt x="1377957" y="241778"/>
                  </a:lnTo>
                  <a:lnTo>
                    <a:pt x="1434270" y="235774"/>
                  </a:lnTo>
                  <a:lnTo>
                    <a:pt x="1491163" y="229782"/>
                  </a:lnTo>
                  <a:lnTo>
                    <a:pt x="1548578" y="223804"/>
                  </a:lnTo>
                  <a:lnTo>
                    <a:pt x="1606458" y="217843"/>
                  </a:lnTo>
                  <a:lnTo>
                    <a:pt x="1664744" y="211904"/>
                  </a:lnTo>
                  <a:lnTo>
                    <a:pt x="1723378" y="205990"/>
                  </a:lnTo>
                  <a:lnTo>
                    <a:pt x="1782302" y="200106"/>
                  </a:lnTo>
                  <a:lnTo>
                    <a:pt x="1841458" y="194253"/>
                  </a:lnTo>
                  <a:lnTo>
                    <a:pt x="1900788" y="188437"/>
                  </a:lnTo>
                  <a:lnTo>
                    <a:pt x="1960233" y="182660"/>
                  </a:lnTo>
                  <a:lnTo>
                    <a:pt x="2019736" y="176927"/>
                  </a:lnTo>
                  <a:lnTo>
                    <a:pt x="2079238" y="171241"/>
                  </a:lnTo>
                  <a:lnTo>
                    <a:pt x="2138681" y="165606"/>
                  </a:lnTo>
                  <a:lnTo>
                    <a:pt x="2198007" y="160025"/>
                  </a:lnTo>
                  <a:lnTo>
                    <a:pt x="2257158" y="154502"/>
                  </a:lnTo>
                  <a:lnTo>
                    <a:pt x="2316076" y="149041"/>
                  </a:lnTo>
                  <a:lnTo>
                    <a:pt x="2374703" y="143644"/>
                  </a:lnTo>
                  <a:lnTo>
                    <a:pt x="2432980" y="138317"/>
                  </a:lnTo>
                  <a:lnTo>
                    <a:pt x="2490849" y="133063"/>
                  </a:lnTo>
                  <a:lnTo>
                    <a:pt x="2548253" y="127884"/>
                  </a:lnTo>
                  <a:lnTo>
                    <a:pt x="2605133" y="122786"/>
                  </a:lnTo>
                  <a:lnTo>
                    <a:pt x="2661431" y="117771"/>
                  </a:lnTo>
                  <a:lnTo>
                    <a:pt x="2717089" y="112843"/>
                  </a:lnTo>
                  <a:lnTo>
                    <a:pt x="2772049" y="108006"/>
                  </a:lnTo>
                  <a:lnTo>
                    <a:pt x="2826252" y="103263"/>
                  </a:lnTo>
                  <a:lnTo>
                    <a:pt x="2879641" y="98619"/>
                  </a:lnTo>
                  <a:lnTo>
                    <a:pt x="2932158" y="94076"/>
                  </a:lnTo>
                  <a:lnTo>
                    <a:pt x="2983743" y="89638"/>
                  </a:lnTo>
                  <a:lnTo>
                    <a:pt x="3034340" y="85310"/>
                  </a:lnTo>
                  <a:lnTo>
                    <a:pt x="3083890" y="81094"/>
                  </a:lnTo>
                  <a:lnTo>
                    <a:pt x="3132334" y="76995"/>
                  </a:lnTo>
                  <a:lnTo>
                    <a:pt x="3179615" y="73015"/>
                  </a:lnTo>
                  <a:lnTo>
                    <a:pt x="3225675" y="69159"/>
                  </a:lnTo>
                  <a:lnTo>
                    <a:pt x="3270456" y="65430"/>
                  </a:lnTo>
                  <a:lnTo>
                    <a:pt x="3313899" y="61833"/>
                  </a:lnTo>
                  <a:lnTo>
                    <a:pt x="3355946" y="58369"/>
                  </a:lnTo>
                  <a:lnTo>
                    <a:pt x="3396539" y="55044"/>
                  </a:lnTo>
                  <a:lnTo>
                    <a:pt x="3435620" y="51861"/>
                  </a:lnTo>
                  <a:lnTo>
                    <a:pt x="3494591" y="47187"/>
                  </a:lnTo>
                  <a:lnTo>
                    <a:pt x="3552552" y="42820"/>
                  </a:lnTo>
                  <a:lnTo>
                    <a:pt x="3609501" y="38749"/>
                  </a:lnTo>
                  <a:lnTo>
                    <a:pt x="3665437" y="34962"/>
                  </a:lnTo>
                  <a:lnTo>
                    <a:pt x="3720359" y="31448"/>
                  </a:lnTo>
                  <a:lnTo>
                    <a:pt x="3774264" y="28197"/>
                  </a:lnTo>
                  <a:lnTo>
                    <a:pt x="3827152" y="25197"/>
                  </a:lnTo>
                  <a:lnTo>
                    <a:pt x="3879019" y="22437"/>
                  </a:lnTo>
                  <a:lnTo>
                    <a:pt x="3929865" y="19907"/>
                  </a:lnTo>
                  <a:lnTo>
                    <a:pt x="3979688" y="17595"/>
                  </a:lnTo>
                  <a:lnTo>
                    <a:pt x="4028486" y="15491"/>
                  </a:lnTo>
                  <a:lnTo>
                    <a:pt x="4076258" y="13583"/>
                  </a:lnTo>
                  <a:lnTo>
                    <a:pt x="4123002" y="11859"/>
                  </a:lnTo>
                  <a:lnTo>
                    <a:pt x="4168716" y="10310"/>
                  </a:lnTo>
                  <a:lnTo>
                    <a:pt x="4213398" y="8925"/>
                  </a:lnTo>
                  <a:lnTo>
                    <a:pt x="4257047" y="7691"/>
                  </a:lnTo>
                  <a:lnTo>
                    <a:pt x="4299661" y="6599"/>
                  </a:lnTo>
                  <a:lnTo>
                    <a:pt x="4341239" y="5636"/>
                  </a:lnTo>
                  <a:lnTo>
                    <a:pt x="4381779" y="4793"/>
                  </a:lnTo>
                  <a:lnTo>
                    <a:pt x="4435133" y="3819"/>
                  </a:lnTo>
                  <a:lnTo>
                    <a:pt x="4486568" y="3017"/>
                  </a:lnTo>
                  <a:lnTo>
                    <a:pt x="4536079" y="2358"/>
                  </a:lnTo>
                  <a:lnTo>
                    <a:pt x="4583663" y="1816"/>
                  </a:lnTo>
                  <a:lnTo>
                    <a:pt x="4629314" y="1362"/>
                  </a:lnTo>
                  <a:lnTo>
                    <a:pt x="4673030" y="969"/>
                  </a:lnTo>
                  <a:lnTo>
                    <a:pt x="4714804" y="610"/>
                  </a:lnTo>
                  <a:lnTo>
                    <a:pt x="4781124" y="0"/>
                  </a:lnTo>
                </a:path>
              </a:pathLst>
            </a:custGeom>
            <a:noFill/>
            <a:ln cap="flat" cmpd="sng" w="28550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598" name="Google Shape;598;p29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1597246" y="1771198"/>
              <a:ext cx="129294" cy="16558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99" name="Google Shape;599;p29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6436087" y="1215124"/>
              <a:ext cx="159129" cy="122954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600" name="Google Shape;600;p29"/>
          <p:cNvGrpSpPr/>
          <p:nvPr/>
        </p:nvGrpSpPr>
        <p:grpSpPr>
          <a:xfrm>
            <a:off x="9855898" y="2480567"/>
            <a:ext cx="717127" cy="690033"/>
            <a:chOff x="7391924" y="1860425"/>
            <a:chExt cx="537845" cy="517525"/>
          </a:xfrm>
        </p:grpSpPr>
        <p:sp>
          <p:nvSpPr>
            <p:cNvPr id="601" name="Google Shape;601;p29"/>
            <p:cNvSpPr/>
            <p:nvPr/>
          </p:nvSpPr>
          <p:spPr>
            <a:xfrm>
              <a:off x="7391924" y="1860425"/>
              <a:ext cx="537845" cy="517525"/>
            </a:xfrm>
            <a:custGeom>
              <a:rect b="b" l="l" r="r" t="t"/>
              <a:pathLst>
                <a:path extrusionOk="0" h="517525" w="537845">
                  <a:moveTo>
                    <a:pt x="268649" y="517199"/>
                  </a:moveTo>
                  <a:lnTo>
                    <a:pt x="220359" y="513033"/>
                  </a:lnTo>
                  <a:lnTo>
                    <a:pt x="174909" y="501021"/>
                  </a:lnTo>
                  <a:lnTo>
                    <a:pt x="133057" y="481893"/>
                  </a:lnTo>
                  <a:lnTo>
                    <a:pt x="95562" y="456380"/>
                  </a:lnTo>
                  <a:lnTo>
                    <a:pt x="63183" y="425212"/>
                  </a:lnTo>
                  <a:lnTo>
                    <a:pt x="36678" y="389120"/>
                  </a:lnTo>
                  <a:lnTo>
                    <a:pt x="16807" y="348833"/>
                  </a:lnTo>
                  <a:lnTo>
                    <a:pt x="4328" y="305083"/>
                  </a:lnTo>
                  <a:lnTo>
                    <a:pt x="0" y="258599"/>
                  </a:lnTo>
                  <a:lnTo>
                    <a:pt x="4328" y="212116"/>
                  </a:lnTo>
                  <a:lnTo>
                    <a:pt x="16807" y="168366"/>
                  </a:lnTo>
                  <a:lnTo>
                    <a:pt x="36678" y="128079"/>
                  </a:lnTo>
                  <a:lnTo>
                    <a:pt x="63183" y="91987"/>
                  </a:lnTo>
                  <a:lnTo>
                    <a:pt x="95562" y="60819"/>
                  </a:lnTo>
                  <a:lnTo>
                    <a:pt x="133057" y="35306"/>
                  </a:lnTo>
                  <a:lnTo>
                    <a:pt x="174909" y="16178"/>
                  </a:lnTo>
                  <a:lnTo>
                    <a:pt x="220359" y="4166"/>
                  </a:lnTo>
                  <a:lnTo>
                    <a:pt x="268649" y="0"/>
                  </a:lnTo>
                  <a:lnTo>
                    <a:pt x="321305" y="5014"/>
                  </a:lnTo>
                  <a:lnTo>
                    <a:pt x="371457" y="19684"/>
                  </a:lnTo>
                  <a:lnTo>
                    <a:pt x="417697" y="43447"/>
                  </a:lnTo>
                  <a:lnTo>
                    <a:pt x="458613" y="75742"/>
                  </a:lnTo>
                  <a:lnTo>
                    <a:pt x="492163" y="115128"/>
                  </a:lnTo>
                  <a:lnTo>
                    <a:pt x="516850" y="159638"/>
                  </a:lnTo>
                  <a:lnTo>
                    <a:pt x="532090" y="207914"/>
                  </a:lnTo>
                  <a:lnTo>
                    <a:pt x="537299" y="258599"/>
                  </a:lnTo>
                  <a:lnTo>
                    <a:pt x="532971" y="305083"/>
                  </a:lnTo>
                  <a:lnTo>
                    <a:pt x="520492" y="348833"/>
                  </a:lnTo>
                  <a:lnTo>
                    <a:pt x="500621" y="389120"/>
                  </a:lnTo>
                  <a:lnTo>
                    <a:pt x="474116" y="425212"/>
                  </a:lnTo>
                  <a:lnTo>
                    <a:pt x="441737" y="456380"/>
                  </a:lnTo>
                  <a:lnTo>
                    <a:pt x="404242" y="481893"/>
                  </a:lnTo>
                  <a:lnTo>
                    <a:pt x="362390" y="501021"/>
                  </a:lnTo>
                  <a:lnTo>
                    <a:pt x="316940" y="513033"/>
                  </a:lnTo>
                  <a:lnTo>
                    <a:pt x="268649" y="517199"/>
                  </a:ln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2" name="Google Shape;602;p29"/>
            <p:cNvSpPr/>
            <p:nvPr/>
          </p:nvSpPr>
          <p:spPr>
            <a:xfrm>
              <a:off x="7391924" y="1860425"/>
              <a:ext cx="537845" cy="517525"/>
            </a:xfrm>
            <a:custGeom>
              <a:rect b="b" l="l" r="r" t="t"/>
              <a:pathLst>
                <a:path extrusionOk="0" h="517525" w="537845">
                  <a:moveTo>
                    <a:pt x="0" y="258599"/>
                  </a:moveTo>
                  <a:lnTo>
                    <a:pt x="4328" y="212116"/>
                  </a:lnTo>
                  <a:lnTo>
                    <a:pt x="16807" y="168366"/>
                  </a:lnTo>
                  <a:lnTo>
                    <a:pt x="36678" y="128079"/>
                  </a:lnTo>
                  <a:lnTo>
                    <a:pt x="63183" y="91987"/>
                  </a:lnTo>
                  <a:lnTo>
                    <a:pt x="95562" y="60819"/>
                  </a:lnTo>
                  <a:lnTo>
                    <a:pt x="133057" y="35306"/>
                  </a:lnTo>
                  <a:lnTo>
                    <a:pt x="174909" y="16178"/>
                  </a:lnTo>
                  <a:lnTo>
                    <a:pt x="220359" y="4166"/>
                  </a:lnTo>
                  <a:lnTo>
                    <a:pt x="268649" y="0"/>
                  </a:lnTo>
                  <a:lnTo>
                    <a:pt x="321305" y="5014"/>
                  </a:lnTo>
                  <a:lnTo>
                    <a:pt x="371457" y="19684"/>
                  </a:lnTo>
                  <a:lnTo>
                    <a:pt x="417697" y="43447"/>
                  </a:lnTo>
                  <a:lnTo>
                    <a:pt x="458613" y="75742"/>
                  </a:lnTo>
                  <a:lnTo>
                    <a:pt x="492163" y="115128"/>
                  </a:lnTo>
                  <a:lnTo>
                    <a:pt x="516850" y="159638"/>
                  </a:lnTo>
                  <a:lnTo>
                    <a:pt x="532090" y="207914"/>
                  </a:lnTo>
                  <a:lnTo>
                    <a:pt x="537299" y="258599"/>
                  </a:lnTo>
                  <a:lnTo>
                    <a:pt x="532971" y="305083"/>
                  </a:lnTo>
                  <a:lnTo>
                    <a:pt x="520492" y="348833"/>
                  </a:lnTo>
                  <a:lnTo>
                    <a:pt x="500621" y="389120"/>
                  </a:lnTo>
                  <a:lnTo>
                    <a:pt x="474116" y="425212"/>
                  </a:lnTo>
                  <a:lnTo>
                    <a:pt x="441737" y="456380"/>
                  </a:lnTo>
                  <a:lnTo>
                    <a:pt x="404242" y="481893"/>
                  </a:lnTo>
                  <a:lnTo>
                    <a:pt x="362390" y="501021"/>
                  </a:lnTo>
                  <a:lnTo>
                    <a:pt x="316940" y="513033"/>
                  </a:lnTo>
                  <a:lnTo>
                    <a:pt x="268649" y="517199"/>
                  </a:lnTo>
                  <a:lnTo>
                    <a:pt x="220359" y="513033"/>
                  </a:lnTo>
                  <a:lnTo>
                    <a:pt x="174909" y="501021"/>
                  </a:lnTo>
                  <a:lnTo>
                    <a:pt x="133057" y="481893"/>
                  </a:lnTo>
                  <a:lnTo>
                    <a:pt x="95562" y="456380"/>
                  </a:lnTo>
                  <a:lnTo>
                    <a:pt x="63183" y="425212"/>
                  </a:lnTo>
                  <a:lnTo>
                    <a:pt x="36678" y="389120"/>
                  </a:lnTo>
                  <a:lnTo>
                    <a:pt x="16807" y="348833"/>
                  </a:lnTo>
                  <a:lnTo>
                    <a:pt x="4328" y="305083"/>
                  </a:lnTo>
                  <a:lnTo>
                    <a:pt x="0" y="258599"/>
                  </a:lnTo>
                  <a:close/>
                </a:path>
              </a:pathLst>
            </a:custGeom>
            <a:noFill/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603" name="Google Shape;603;p29"/>
          <p:cNvSpPr txBox="1"/>
          <p:nvPr/>
        </p:nvSpPr>
        <p:spPr>
          <a:xfrm>
            <a:off x="10058182" y="2550878"/>
            <a:ext cx="271780" cy="50954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sz="3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04" name="Google Shape;604;p29"/>
          <p:cNvGrpSpPr/>
          <p:nvPr/>
        </p:nvGrpSpPr>
        <p:grpSpPr>
          <a:xfrm>
            <a:off x="10237601" y="3600432"/>
            <a:ext cx="1539240" cy="690033"/>
            <a:chOff x="7678200" y="2700324"/>
            <a:chExt cx="1154430" cy="517525"/>
          </a:xfrm>
        </p:grpSpPr>
        <p:sp>
          <p:nvSpPr>
            <p:cNvPr id="605" name="Google Shape;605;p29"/>
            <p:cNvSpPr/>
            <p:nvPr/>
          </p:nvSpPr>
          <p:spPr>
            <a:xfrm>
              <a:off x="7678200" y="2700324"/>
              <a:ext cx="1154430" cy="517525"/>
            </a:xfrm>
            <a:custGeom>
              <a:rect b="b" l="l" r="r" t="t"/>
              <a:pathLst>
                <a:path extrusionOk="0" h="517525" w="1154429">
                  <a:moveTo>
                    <a:pt x="577049" y="517199"/>
                  </a:moveTo>
                  <a:lnTo>
                    <a:pt x="514174" y="515682"/>
                  </a:lnTo>
                  <a:lnTo>
                    <a:pt x="453259" y="511235"/>
                  </a:lnTo>
                  <a:lnTo>
                    <a:pt x="394657" y="504016"/>
                  </a:lnTo>
                  <a:lnTo>
                    <a:pt x="338721" y="494183"/>
                  </a:lnTo>
                  <a:lnTo>
                    <a:pt x="285801" y="481893"/>
                  </a:lnTo>
                  <a:lnTo>
                    <a:pt x="236251" y="467305"/>
                  </a:lnTo>
                  <a:lnTo>
                    <a:pt x="190422" y="450575"/>
                  </a:lnTo>
                  <a:lnTo>
                    <a:pt x="148667" y="431863"/>
                  </a:lnTo>
                  <a:lnTo>
                    <a:pt x="111337" y="411325"/>
                  </a:lnTo>
                  <a:lnTo>
                    <a:pt x="78784" y="389120"/>
                  </a:lnTo>
                  <a:lnTo>
                    <a:pt x="29418" y="340337"/>
                  </a:lnTo>
                  <a:lnTo>
                    <a:pt x="3386" y="286777"/>
                  </a:lnTo>
                  <a:lnTo>
                    <a:pt x="0" y="258599"/>
                  </a:lnTo>
                  <a:lnTo>
                    <a:pt x="3386" y="230422"/>
                  </a:lnTo>
                  <a:lnTo>
                    <a:pt x="29418" y="176862"/>
                  </a:lnTo>
                  <a:lnTo>
                    <a:pt x="78784" y="128079"/>
                  </a:lnTo>
                  <a:lnTo>
                    <a:pt x="111337" y="105874"/>
                  </a:lnTo>
                  <a:lnTo>
                    <a:pt x="148667" y="85336"/>
                  </a:lnTo>
                  <a:lnTo>
                    <a:pt x="190422" y="66624"/>
                  </a:lnTo>
                  <a:lnTo>
                    <a:pt x="236251" y="49894"/>
                  </a:lnTo>
                  <a:lnTo>
                    <a:pt x="285801" y="35306"/>
                  </a:lnTo>
                  <a:lnTo>
                    <a:pt x="338721" y="23016"/>
                  </a:lnTo>
                  <a:lnTo>
                    <a:pt x="394657" y="13183"/>
                  </a:lnTo>
                  <a:lnTo>
                    <a:pt x="453259" y="5964"/>
                  </a:lnTo>
                  <a:lnTo>
                    <a:pt x="514174" y="1517"/>
                  </a:lnTo>
                  <a:lnTo>
                    <a:pt x="577049" y="0"/>
                  </a:lnTo>
                  <a:lnTo>
                    <a:pt x="639925" y="1517"/>
                  </a:lnTo>
                  <a:lnTo>
                    <a:pt x="700840" y="5964"/>
                  </a:lnTo>
                  <a:lnTo>
                    <a:pt x="759442" y="13183"/>
                  </a:lnTo>
                  <a:lnTo>
                    <a:pt x="815378" y="23016"/>
                  </a:lnTo>
                  <a:lnTo>
                    <a:pt x="868298" y="35306"/>
                  </a:lnTo>
                  <a:lnTo>
                    <a:pt x="917848" y="49894"/>
                  </a:lnTo>
                  <a:lnTo>
                    <a:pt x="963677" y="66624"/>
                  </a:lnTo>
                  <a:lnTo>
                    <a:pt x="1005432" y="85336"/>
                  </a:lnTo>
                  <a:lnTo>
                    <a:pt x="1042762" y="105874"/>
                  </a:lnTo>
                  <a:lnTo>
                    <a:pt x="1075315" y="128079"/>
                  </a:lnTo>
                  <a:lnTo>
                    <a:pt x="1124681" y="176862"/>
                  </a:lnTo>
                  <a:lnTo>
                    <a:pt x="1150713" y="230422"/>
                  </a:lnTo>
                  <a:lnTo>
                    <a:pt x="1154099" y="258599"/>
                  </a:lnTo>
                  <a:lnTo>
                    <a:pt x="1150713" y="286777"/>
                  </a:lnTo>
                  <a:lnTo>
                    <a:pt x="1124681" y="340337"/>
                  </a:lnTo>
                  <a:lnTo>
                    <a:pt x="1075315" y="389120"/>
                  </a:lnTo>
                  <a:lnTo>
                    <a:pt x="1042762" y="411325"/>
                  </a:lnTo>
                  <a:lnTo>
                    <a:pt x="1005432" y="431863"/>
                  </a:lnTo>
                  <a:lnTo>
                    <a:pt x="963677" y="450575"/>
                  </a:lnTo>
                  <a:lnTo>
                    <a:pt x="917848" y="467305"/>
                  </a:lnTo>
                  <a:lnTo>
                    <a:pt x="868298" y="481893"/>
                  </a:lnTo>
                  <a:lnTo>
                    <a:pt x="815378" y="494183"/>
                  </a:lnTo>
                  <a:lnTo>
                    <a:pt x="759442" y="504016"/>
                  </a:lnTo>
                  <a:lnTo>
                    <a:pt x="700840" y="511235"/>
                  </a:lnTo>
                  <a:lnTo>
                    <a:pt x="639925" y="515682"/>
                  </a:lnTo>
                  <a:lnTo>
                    <a:pt x="577049" y="517199"/>
                  </a:ln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6" name="Google Shape;606;p29"/>
            <p:cNvSpPr/>
            <p:nvPr/>
          </p:nvSpPr>
          <p:spPr>
            <a:xfrm>
              <a:off x="7678200" y="2700324"/>
              <a:ext cx="1154430" cy="517525"/>
            </a:xfrm>
            <a:custGeom>
              <a:rect b="b" l="l" r="r" t="t"/>
              <a:pathLst>
                <a:path extrusionOk="0" h="517525" w="1154429">
                  <a:moveTo>
                    <a:pt x="0" y="258599"/>
                  </a:moveTo>
                  <a:lnTo>
                    <a:pt x="3386" y="230422"/>
                  </a:lnTo>
                  <a:lnTo>
                    <a:pt x="13309" y="203124"/>
                  </a:lnTo>
                  <a:lnTo>
                    <a:pt x="51360" y="151794"/>
                  </a:lnTo>
                  <a:lnTo>
                    <a:pt x="111337" y="105874"/>
                  </a:lnTo>
                  <a:lnTo>
                    <a:pt x="148667" y="85336"/>
                  </a:lnTo>
                  <a:lnTo>
                    <a:pt x="190422" y="66624"/>
                  </a:lnTo>
                  <a:lnTo>
                    <a:pt x="236251" y="49894"/>
                  </a:lnTo>
                  <a:lnTo>
                    <a:pt x="285801" y="35306"/>
                  </a:lnTo>
                  <a:lnTo>
                    <a:pt x="338721" y="23016"/>
                  </a:lnTo>
                  <a:lnTo>
                    <a:pt x="394657" y="13183"/>
                  </a:lnTo>
                  <a:lnTo>
                    <a:pt x="453259" y="5964"/>
                  </a:lnTo>
                  <a:lnTo>
                    <a:pt x="514174" y="1517"/>
                  </a:lnTo>
                  <a:lnTo>
                    <a:pt x="577049" y="0"/>
                  </a:lnTo>
                  <a:lnTo>
                    <a:pt x="639925" y="1517"/>
                  </a:lnTo>
                  <a:lnTo>
                    <a:pt x="700840" y="5964"/>
                  </a:lnTo>
                  <a:lnTo>
                    <a:pt x="759442" y="13183"/>
                  </a:lnTo>
                  <a:lnTo>
                    <a:pt x="815378" y="23016"/>
                  </a:lnTo>
                  <a:lnTo>
                    <a:pt x="868298" y="35306"/>
                  </a:lnTo>
                  <a:lnTo>
                    <a:pt x="917848" y="49894"/>
                  </a:lnTo>
                  <a:lnTo>
                    <a:pt x="963677" y="66624"/>
                  </a:lnTo>
                  <a:lnTo>
                    <a:pt x="1005432" y="85336"/>
                  </a:lnTo>
                  <a:lnTo>
                    <a:pt x="1042762" y="105874"/>
                  </a:lnTo>
                  <a:lnTo>
                    <a:pt x="1075315" y="128079"/>
                  </a:lnTo>
                  <a:lnTo>
                    <a:pt x="1124681" y="176862"/>
                  </a:lnTo>
                  <a:lnTo>
                    <a:pt x="1150713" y="230422"/>
                  </a:lnTo>
                  <a:lnTo>
                    <a:pt x="1154099" y="258599"/>
                  </a:lnTo>
                  <a:lnTo>
                    <a:pt x="1140790" y="314075"/>
                  </a:lnTo>
                  <a:lnTo>
                    <a:pt x="1102739" y="365405"/>
                  </a:lnTo>
                  <a:lnTo>
                    <a:pt x="1042762" y="411325"/>
                  </a:lnTo>
                  <a:lnTo>
                    <a:pt x="1005432" y="431863"/>
                  </a:lnTo>
                  <a:lnTo>
                    <a:pt x="963677" y="450575"/>
                  </a:lnTo>
                  <a:lnTo>
                    <a:pt x="917848" y="467305"/>
                  </a:lnTo>
                  <a:lnTo>
                    <a:pt x="868298" y="481893"/>
                  </a:lnTo>
                  <a:lnTo>
                    <a:pt x="815378" y="494183"/>
                  </a:lnTo>
                  <a:lnTo>
                    <a:pt x="759442" y="504016"/>
                  </a:lnTo>
                  <a:lnTo>
                    <a:pt x="700840" y="511235"/>
                  </a:lnTo>
                  <a:lnTo>
                    <a:pt x="639925" y="515682"/>
                  </a:lnTo>
                  <a:lnTo>
                    <a:pt x="577049" y="517199"/>
                  </a:lnTo>
                  <a:lnTo>
                    <a:pt x="514174" y="515682"/>
                  </a:lnTo>
                  <a:lnTo>
                    <a:pt x="453259" y="511235"/>
                  </a:lnTo>
                  <a:lnTo>
                    <a:pt x="394657" y="504016"/>
                  </a:lnTo>
                  <a:lnTo>
                    <a:pt x="338721" y="494183"/>
                  </a:lnTo>
                  <a:lnTo>
                    <a:pt x="285801" y="481893"/>
                  </a:lnTo>
                  <a:lnTo>
                    <a:pt x="236251" y="467305"/>
                  </a:lnTo>
                  <a:lnTo>
                    <a:pt x="190422" y="450575"/>
                  </a:lnTo>
                  <a:lnTo>
                    <a:pt x="148667" y="431863"/>
                  </a:lnTo>
                  <a:lnTo>
                    <a:pt x="111337" y="411325"/>
                  </a:lnTo>
                  <a:lnTo>
                    <a:pt x="78784" y="389120"/>
                  </a:lnTo>
                  <a:lnTo>
                    <a:pt x="29418" y="340337"/>
                  </a:lnTo>
                  <a:lnTo>
                    <a:pt x="3386" y="286777"/>
                  </a:lnTo>
                  <a:lnTo>
                    <a:pt x="0" y="258599"/>
                  </a:lnTo>
                  <a:close/>
                </a:path>
              </a:pathLst>
            </a:custGeom>
            <a:noFill/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607" name="Google Shape;607;p29"/>
          <p:cNvSpPr txBox="1"/>
          <p:nvPr/>
        </p:nvSpPr>
        <p:spPr>
          <a:xfrm>
            <a:off x="10560319" y="3779118"/>
            <a:ext cx="811107" cy="30442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67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matmul</a:t>
            </a:r>
            <a:endParaRPr sz="1867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08" name="Google Shape;608;p29"/>
          <p:cNvGrpSpPr/>
          <p:nvPr/>
        </p:nvGrpSpPr>
        <p:grpSpPr>
          <a:xfrm>
            <a:off x="8569034" y="4720299"/>
            <a:ext cx="955887" cy="690033"/>
            <a:chOff x="6426775" y="3540224"/>
            <a:chExt cx="716915" cy="517525"/>
          </a:xfrm>
        </p:grpSpPr>
        <p:sp>
          <p:nvSpPr>
            <p:cNvPr id="609" name="Google Shape;609;p29"/>
            <p:cNvSpPr/>
            <p:nvPr/>
          </p:nvSpPr>
          <p:spPr>
            <a:xfrm>
              <a:off x="6426775" y="3540224"/>
              <a:ext cx="716915" cy="517525"/>
            </a:xfrm>
            <a:custGeom>
              <a:rect b="b" l="l" r="r" t="t"/>
              <a:pathLst>
                <a:path extrusionOk="0" h="517525" w="716915">
                  <a:moveTo>
                    <a:pt x="573039" y="517199"/>
                  </a:moveTo>
                  <a:lnTo>
                    <a:pt x="0" y="517199"/>
                  </a:lnTo>
                  <a:lnTo>
                    <a:pt x="143259" y="0"/>
                  </a:lnTo>
                  <a:lnTo>
                    <a:pt x="716299" y="0"/>
                  </a:lnTo>
                  <a:lnTo>
                    <a:pt x="573039" y="517199"/>
                  </a:ln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0" name="Google Shape;610;p29"/>
            <p:cNvSpPr/>
            <p:nvPr/>
          </p:nvSpPr>
          <p:spPr>
            <a:xfrm>
              <a:off x="6426775" y="3540224"/>
              <a:ext cx="716915" cy="517525"/>
            </a:xfrm>
            <a:custGeom>
              <a:rect b="b" l="l" r="r" t="t"/>
              <a:pathLst>
                <a:path extrusionOk="0" h="517525" w="716915">
                  <a:moveTo>
                    <a:pt x="0" y="517199"/>
                  </a:moveTo>
                  <a:lnTo>
                    <a:pt x="143259" y="0"/>
                  </a:lnTo>
                  <a:lnTo>
                    <a:pt x="716299" y="0"/>
                  </a:lnTo>
                  <a:lnTo>
                    <a:pt x="573039" y="517199"/>
                  </a:lnTo>
                  <a:lnTo>
                    <a:pt x="0" y="517199"/>
                  </a:lnTo>
                  <a:close/>
                </a:path>
              </a:pathLst>
            </a:custGeom>
            <a:noFill/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611" name="Google Shape;611;p29"/>
          <p:cNvSpPr txBox="1"/>
          <p:nvPr/>
        </p:nvSpPr>
        <p:spPr>
          <a:xfrm>
            <a:off x="8857414" y="4790610"/>
            <a:ext cx="418253" cy="50954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</a:t>
            </a:r>
            <a:endParaRPr sz="3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12" name="Google Shape;612;p29"/>
          <p:cNvGrpSpPr/>
          <p:nvPr/>
        </p:nvGrpSpPr>
        <p:grpSpPr>
          <a:xfrm>
            <a:off x="8648799" y="3666765"/>
            <a:ext cx="795867" cy="690033"/>
            <a:chOff x="6486599" y="2750074"/>
            <a:chExt cx="596900" cy="517525"/>
          </a:xfrm>
        </p:grpSpPr>
        <p:sp>
          <p:nvSpPr>
            <p:cNvPr id="613" name="Google Shape;613;p29"/>
            <p:cNvSpPr/>
            <p:nvPr/>
          </p:nvSpPr>
          <p:spPr>
            <a:xfrm>
              <a:off x="6486599" y="2750074"/>
              <a:ext cx="596900" cy="517525"/>
            </a:xfrm>
            <a:custGeom>
              <a:rect b="b" l="l" r="r" t="t"/>
              <a:pathLst>
                <a:path extrusionOk="0" h="517525" w="596900">
                  <a:moveTo>
                    <a:pt x="477319" y="517199"/>
                  </a:moveTo>
                  <a:lnTo>
                    <a:pt x="0" y="517199"/>
                  </a:lnTo>
                  <a:lnTo>
                    <a:pt x="119329" y="0"/>
                  </a:lnTo>
                  <a:lnTo>
                    <a:pt x="596649" y="0"/>
                  </a:lnTo>
                  <a:lnTo>
                    <a:pt x="477319" y="517199"/>
                  </a:ln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4" name="Google Shape;614;p29"/>
            <p:cNvSpPr/>
            <p:nvPr/>
          </p:nvSpPr>
          <p:spPr>
            <a:xfrm>
              <a:off x="6486599" y="2750074"/>
              <a:ext cx="596900" cy="517525"/>
            </a:xfrm>
            <a:custGeom>
              <a:rect b="b" l="l" r="r" t="t"/>
              <a:pathLst>
                <a:path extrusionOk="0" h="517525" w="596900">
                  <a:moveTo>
                    <a:pt x="0" y="517199"/>
                  </a:moveTo>
                  <a:lnTo>
                    <a:pt x="119329" y="0"/>
                  </a:lnTo>
                  <a:lnTo>
                    <a:pt x="596649" y="0"/>
                  </a:lnTo>
                  <a:lnTo>
                    <a:pt x="477319" y="517199"/>
                  </a:lnTo>
                  <a:lnTo>
                    <a:pt x="0" y="517199"/>
                  </a:lnTo>
                  <a:close/>
                </a:path>
              </a:pathLst>
            </a:custGeom>
            <a:noFill/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615" name="Google Shape;615;p29"/>
          <p:cNvSpPr txBox="1"/>
          <p:nvPr/>
        </p:nvSpPr>
        <p:spPr>
          <a:xfrm>
            <a:off x="8905274" y="3737077"/>
            <a:ext cx="259927" cy="50954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</a:t>
            </a:r>
            <a:endParaRPr sz="3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16" name="Google Shape;616;p29"/>
          <p:cNvGrpSpPr/>
          <p:nvPr/>
        </p:nvGrpSpPr>
        <p:grpSpPr>
          <a:xfrm>
            <a:off x="11006866" y="5688601"/>
            <a:ext cx="570653" cy="584200"/>
            <a:chOff x="8255149" y="4266450"/>
            <a:chExt cx="427990" cy="438150"/>
          </a:xfrm>
        </p:grpSpPr>
        <p:sp>
          <p:nvSpPr>
            <p:cNvPr id="617" name="Google Shape;617;p29"/>
            <p:cNvSpPr/>
            <p:nvPr/>
          </p:nvSpPr>
          <p:spPr>
            <a:xfrm>
              <a:off x="8255149" y="4266450"/>
              <a:ext cx="427990" cy="438150"/>
            </a:xfrm>
            <a:custGeom>
              <a:rect b="b" l="l" r="r" t="t"/>
              <a:pathLst>
                <a:path extrusionOk="0" h="438150" w="427990">
                  <a:moveTo>
                    <a:pt x="356499" y="437699"/>
                  </a:moveTo>
                  <a:lnTo>
                    <a:pt x="71299" y="437699"/>
                  </a:lnTo>
                  <a:lnTo>
                    <a:pt x="43546" y="432096"/>
                  </a:lnTo>
                  <a:lnTo>
                    <a:pt x="20883" y="416816"/>
                  </a:lnTo>
                  <a:lnTo>
                    <a:pt x="5603" y="394153"/>
                  </a:lnTo>
                  <a:lnTo>
                    <a:pt x="0" y="366399"/>
                  </a:lnTo>
                  <a:lnTo>
                    <a:pt x="0" y="71299"/>
                  </a:lnTo>
                  <a:lnTo>
                    <a:pt x="5603" y="43546"/>
                  </a:lnTo>
                  <a:lnTo>
                    <a:pt x="20883" y="20883"/>
                  </a:lnTo>
                  <a:lnTo>
                    <a:pt x="43546" y="5603"/>
                  </a:lnTo>
                  <a:lnTo>
                    <a:pt x="71299" y="0"/>
                  </a:lnTo>
                  <a:lnTo>
                    <a:pt x="356499" y="0"/>
                  </a:lnTo>
                  <a:lnTo>
                    <a:pt x="396057" y="11979"/>
                  </a:lnTo>
                  <a:lnTo>
                    <a:pt x="422372" y="44014"/>
                  </a:lnTo>
                  <a:lnTo>
                    <a:pt x="427799" y="71299"/>
                  </a:lnTo>
                  <a:lnTo>
                    <a:pt x="427799" y="366399"/>
                  </a:lnTo>
                  <a:lnTo>
                    <a:pt x="422196" y="394153"/>
                  </a:lnTo>
                  <a:lnTo>
                    <a:pt x="406916" y="416816"/>
                  </a:lnTo>
                  <a:lnTo>
                    <a:pt x="384253" y="432096"/>
                  </a:lnTo>
                  <a:lnTo>
                    <a:pt x="356499" y="437699"/>
                  </a:ln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8" name="Google Shape;618;p29"/>
            <p:cNvSpPr/>
            <p:nvPr/>
          </p:nvSpPr>
          <p:spPr>
            <a:xfrm>
              <a:off x="8255149" y="4266450"/>
              <a:ext cx="427990" cy="438150"/>
            </a:xfrm>
            <a:custGeom>
              <a:rect b="b" l="l" r="r" t="t"/>
              <a:pathLst>
                <a:path extrusionOk="0" h="438150" w="427990">
                  <a:moveTo>
                    <a:pt x="0" y="71299"/>
                  </a:moveTo>
                  <a:lnTo>
                    <a:pt x="5603" y="43546"/>
                  </a:lnTo>
                  <a:lnTo>
                    <a:pt x="20883" y="20883"/>
                  </a:lnTo>
                  <a:lnTo>
                    <a:pt x="43546" y="5603"/>
                  </a:lnTo>
                  <a:lnTo>
                    <a:pt x="71299" y="0"/>
                  </a:lnTo>
                  <a:lnTo>
                    <a:pt x="356499" y="0"/>
                  </a:lnTo>
                  <a:lnTo>
                    <a:pt x="396057" y="11979"/>
                  </a:lnTo>
                  <a:lnTo>
                    <a:pt x="422372" y="44014"/>
                  </a:lnTo>
                  <a:lnTo>
                    <a:pt x="427799" y="71299"/>
                  </a:lnTo>
                  <a:lnTo>
                    <a:pt x="427799" y="366399"/>
                  </a:lnTo>
                  <a:lnTo>
                    <a:pt x="422196" y="394153"/>
                  </a:lnTo>
                  <a:lnTo>
                    <a:pt x="406916" y="416816"/>
                  </a:lnTo>
                  <a:lnTo>
                    <a:pt x="384253" y="432096"/>
                  </a:lnTo>
                  <a:lnTo>
                    <a:pt x="356499" y="437699"/>
                  </a:lnTo>
                  <a:lnTo>
                    <a:pt x="71299" y="437699"/>
                  </a:lnTo>
                  <a:lnTo>
                    <a:pt x="43546" y="432096"/>
                  </a:lnTo>
                  <a:lnTo>
                    <a:pt x="20883" y="416816"/>
                  </a:lnTo>
                  <a:lnTo>
                    <a:pt x="5603" y="394153"/>
                  </a:lnTo>
                  <a:lnTo>
                    <a:pt x="0" y="366399"/>
                  </a:lnTo>
                  <a:lnTo>
                    <a:pt x="0" y="71299"/>
                  </a:lnTo>
                  <a:close/>
                </a:path>
              </a:pathLst>
            </a:custGeom>
            <a:noFill/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619" name="Google Shape;619;p29"/>
          <p:cNvSpPr txBox="1"/>
          <p:nvPr/>
        </p:nvSpPr>
        <p:spPr>
          <a:xfrm>
            <a:off x="11173533" y="5705910"/>
            <a:ext cx="237067" cy="50954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sz="3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20" name="Google Shape;620;p29"/>
          <p:cNvGrpSpPr/>
          <p:nvPr/>
        </p:nvGrpSpPr>
        <p:grpSpPr>
          <a:xfrm>
            <a:off x="4233031" y="1734413"/>
            <a:ext cx="7059609" cy="3968638"/>
            <a:chOff x="3174773" y="1300809"/>
            <a:chExt cx="5294707" cy="2976478"/>
          </a:xfrm>
        </p:grpSpPr>
        <p:sp>
          <p:nvSpPr>
            <p:cNvPr id="621" name="Google Shape;621;p29"/>
            <p:cNvSpPr/>
            <p:nvPr/>
          </p:nvSpPr>
          <p:spPr>
            <a:xfrm>
              <a:off x="7023585" y="1444768"/>
              <a:ext cx="1445895" cy="2821940"/>
            </a:xfrm>
            <a:custGeom>
              <a:rect b="b" l="l" r="r" t="t"/>
              <a:pathLst>
                <a:path extrusionOk="0" h="2821940" w="1445895">
                  <a:moveTo>
                    <a:pt x="47859" y="2354056"/>
                  </a:moveTo>
                  <a:lnTo>
                    <a:pt x="107028" y="2353098"/>
                  </a:lnTo>
                  <a:lnTo>
                    <a:pt x="166064" y="2350266"/>
                  </a:lnTo>
                  <a:lnTo>
                    <a:pt x="224838" y="2345626"/>
                  </a:lnTo>
                  <a:lnTo>
                    <a:pt x="283216" y="2339241"/>
                  </a:lnTo>
                  <a:lnTo>
                    <a:pt x="341069" y="2331177"/>
                  </a:lnTo>
                  <a:lnTo>
                    <a:pt x="398264" y="2321498"/>
                  </a:lnTo>
                  <a:lnTo>
                    <a:pt x="454670" y="2310268"/>
                  </a:lnTo>
                  <a:lnTo>
                    <a:pt x="510155" y="2297553"/>
                  </a:lnTo>
                  <a:lnTo>
                    <a:pt x="564588" y="2283416"/>
                  </a:lnTo>
                  <a:lnTo>
                    <a:pt x="617837" y="2267923"/>
                  </a:lnTo>
                  <a:lnTo>
                    <a:pt x="669771" y="2251137"/>
                  </a:lnTo>
                  <a:lnTo>
                    <a:pt x="720258" y="2233125"/>
                  </a:lnTo>
                  <a:lnTo>
                    <a:pt x="769166" y="2213949"/>
                  </a:lnTo>
                  <a:lnTo>
                    <a:pt x="816365" y="2193676"/>
                  </a:lnTo>
                  <a:lnTo>
                    <a:pt x="861722" y="2172368"/>
                  </a:lnTo>
                  <a:lnTo>
                    <a:pt x="905106" y="2150092"/>
                  </a:lnTo>
                  <a:lnTo>
                    <a:pt x="946386" y="2126912"/>
                  </a:lnTo>
                  <a:lnTo>
                    <a:pt x="985429" y="2102891"/>
                  </a:lnTo>
                  <a:lnTo>
                    <a:pt x="1022105" y="2078096"/>
                  </a:lnTo>
                  <a:lnTo>
                    <a:pt x="1056282" y="2052589"/>
                  </a:lnTo>
                  <a:lnTo>
                    <a:pt x="1087828" y="2026437"/>
                  </a:lnTo>
                  <a:lnTo>
                    <a:pt x="1116612" y="1999703"/>
                  </a:lnTo>
                  <a:lnTo>
                    <a:pt x="1165367" y="1944750"/>
                  </a:lnTo>
                  <a:lnTo>
                    <a:pt x="1201495" y="1888247"/>
                  </a:lnTo>
                  <a:lnTo>
                    <a:pt x="1223943" y="1830710"/>
                  </a:lnTo>
                  <a:lnTo>
                    <a:pt x="1229708" y="1801715"/>
                  </a:lnTo>
                  <a:lnTo>
                    <a:pt x="1231659" y="1772656"/>
                  </a:lnTo>
                </a:path>
                <a:path extrusionOk="0" h="2821940" w="1445895">
                  <a:moveTo>
                    <a:pt x="1445464" y="2821681"/>
                  </a:moveTo>
                  <a:lnTo>
                    <a:pt x="1444179" y="2753315"/>
                  </a:lnTo>
                  <a:lnTo>
                    <a:pt x="1440483" y="2690859"/>
                  </a:lnTo>
                  <a:lnTo>
                    <a:pt x="1434617" y="2633723"/>
                  </a:lnTo>
                  <a:lnTo>
                    <a:pt x="1426823" y="2581314"/>
                  </a:lnTo>
                  <a:lnTo>
                    <a:pt x="1417341" y="2533044"/>
                  </a:lnTo>
                  <a:lnTo>
                    <a:pt x="1406413" y="2488319"/>
                  </a:lnTo>
                  <a:lnTo>
                    <a:pt x="1394280" y="2446551"/>
                  </a:lnTo>
                  <a:lnTo>
                    <a:pt x="1381182" y="2407147"/>
                  </a:lnTo>
                  <a:lnTo>
                    <a:pt x="1367361" y="2369518"/>
                  </a:lnTo>
                  <a:lnTo>
                    <a:pt x="1353058" y="2333072"/>
                  </a:lnTo>
                  <a:lnTo>
                    <a:pt x="1338514" y="2297218"/>
                  </a:lnTo>
                  <a:lnTo>
                    <a:pt x="1323971" y="2261366"/>
                  </a:lnTo>
                  <a:lnTo>
                    <a:pt x="1309668" y="2224924"/>
                  </a:lnTo>
                  <a:lnTo>
                    <a:pt x="1295847" y="2187301"/>
                  </a:lnTo>
                  <a:lnTo>
                    <a:pt x="1282749" y="2147907"/>
                  </a:lnTo>
                  <a:lnTo>
                    <a:pt x="1270616" y="2106150"/>
                  </a:lnTo>
                  <a:lnTo>
                    <a:pt x="1259688" y="2061438"/>
                  </a:lnTo>
                  <a:lnTo>
                    <a:pt x="1250206" y="2013182"/>
                  </a:lnTo>
                  <a:lnTo>
                    <a:pt x="1242412" y="1960789"/>
                  </a:lnTo>
                  <a:lnTo>
                    <a:pt x="1236546" y="1903668"/>
                  </a:lnTo>
                  <a:lnTo>
                    <a:pt x="1232850" y="1841230"/>
                  </a:lnTo>
                  <a:lnTo>
                    <a:pt x="1231564" y="1772881"/>
                  </a:lnTo>
                </a:path>
                <a:path extrusionOk="0" h="2821940" w="1445895">
                  <a:moveTo>
                    <a:pt x="0" y="1563906"/>
                  </a:moveTo>
                  <a:lnTo>
                    <a:pt x="45458" y="1561794"/>
                  </a:lnTo>
                  <a:lnTo>
                    <a:pt x="90710" y="1555595"/>
                  </a:lnTo>
                  <a:lnTo>
                    <a:pt x="135550" y="1545512"/>
                  </a:lnTo>
                  <a:lnTo>
                    <a:pt x="179770" y="1531751"/>
                  </a:lnTo>
                  <a:lnTo>
                    <a:pt x="223166" y="1514516"/>
                  </a:lnTo>
                  <a:lnTo>
                    <a:pt x="265529" y="1494010"/>
                  </a:lnTo>
                  <a:lnTo>
                    <a:pt x="306655" y="1470439"/>
                  </a:lnTo>
                  <a:lnTo>
                    <a:pt x="346337" y="1444007"/>
                  </a:lnTo>
                  <a:lnTo>
                    <a:pt x="384368" y="1414918"/>
                  </a:lnTo>
                  <a:lnTo>
                    <a:pt x="420542" y="1383376"/>
                  </a:lnTo>
                  <a:lnTo>
                    <a:pt x="454653" y="1349587"/>
                  </a:lnTo>
                  <a:lnTo>
                    <a:pt x="486495" y="1313753"/>
                  </a:lnTo>
                  <a:lnTo>
                    <a:pt x="515860" y="1276080"/>
                  </a:lnTo>
                  <a:lnTo>
                    <a:pt x="542544" y="1236773"/>
                  </a:lnTo>
                  <a:lnTo>
                    <a:pt x="566339" y="1196034"/>
                  </a:lnTo>
                  <a:lnTo>
                    <a:pt x="587040" y="1154070"/>
                  </a:lnTo>
                  <a:lnTo>
                    <a:pt x="604439" y="1111083"/>
                  </a:lnTo>
                  <a:lnTo>
                    <a:pt x="618331" y="1067279"/>
                  </a:lnTo>
                  <a:lnTo>
                    <a:pt x="628509" y="1022862"/>
                  </a:lnTo>
                  <a:lnTo>
                    <a:pt x="634768" y="978036"/>
                  </a:lnTo>
                  <a:lnTo>
                    <a:pt x="636899" y="933006"/>
                  </a:lnTo>
                </a:path>
                <a:path extrusionOk="0" h="2821940" w="1445895">
                  <a:moveTo>
                    <a:pt x="1231664" y="1255556"/>
                  </a:moveTo>
                  <a:lnTo>
                    <a:pt x="1206115" y="1201984"/>
                  </a:lnTo>
                  <a:lnTo>
                    <a:pt x="1138758" y="1159758"/>
                  </a:lnTo>
                  <a:lnTo>
                    <a:pt x="1093757" y="1141717"/>
                  </a:lnTo>
                  <a:lnTo>
                    <a:pt x="1043529" y="1125093"/>
                  </a:lnTo>
                  <a:lnTo>
                    <a:pt x="989818" y="1109413"/>
                  </a:lnTo>
                  <a:lnTo>
                    <a:pt x="934364" y="1094204"/>
                  </a:lnTo>
                  <a:lnTo>
                    <a:pt x="878911" y="1078993"/>
                  </a:lnTo>
                  <a:lnTo>
                    <a:pt x="825200" y="1063307"/>
                  </a:lnTo>
                  <a:lnTo>
                    <a:pt x="774972" y="1046674"/>
                  </a:lnTo>
                  <a:lnTo>
                    <a:pt x="729971" y="1028621"/>
                  </a:lnTo>
                  <a:lnTo>
                    <a:pt x="691937" y="1008675"/>
                  </a:lnTo>
                  <a:lnTo>
                    <a:pt x="643742" y="961215"/>
                  </a:lnTo>
                  <a:lnTo>
                    <a:pt x="637064" y="932756"/>
                  </a:lnTo>
                </a:path>
                <a:path extrusionOk="0" h="2821940" w="1445895">
                  <a:moveTo>
                    <a:pt x="636989" y="415656"/>
                  </a:moveTo>
                  <a:lnTo>
                    <a:pt x="636795" y="348044"/>
                  </a:lnTo>
                  <a:lnTo>
                    <a:pt x="636256" y="290625"/>
                  </a:lnTo>
                  <a:lnTo>
                    <a:pt x="635443" y="241361"/>
                  </a:lnTo>
                  <a:lnTo>
                    <a:pt x="634423" y="198212"/>
                  </a:lnTo>
                  <a:lnTo>
                    <a:pt x="633266" y="159140"/>
                  </a:lnTo>
                  <a:lnTo>
                    <a:pt x="631116" y="94442"/>
                  </a:lnTo>
                  <a:lnTo>
                    <a:pt x="630222" y="65919"/>
                  </a:lnTo>
                  <a:lnTo>
                    <a:pt x="629386" y="35675"/>
                  </a:lnTo>
                  <a:lnTo>
                    <a:pt x="628636" y="2851"/>
                  </a:lnTo>
                  <a:lnTo>
                    <a:pt x="628582" y="0"/>
                  </a:lnTo>
                </a:path>
              </a:pathLst>
            </a:custGeom>
            <a:noFill/>
            <a:ln cap="flat" cmpd="sng" w="28550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622" name="Google Shape;622;p29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7590684" y="1300809"/>
              <a:ext cx="122967" cy="15865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23" name="Google Shape;623;p29"/>
            <p:cNvSpPr/>
            <p:nvPr/>
          </p:nvSpPr>
          <p:spPr>
            <a:xfrm>
              <a:off x="3254749" y="2363174"/>
              <a:ext cx="4225290" cy="1903730"/>
            </a:xfrm>
            <a:custGeom>
              <a:rect b="b" l="l" r="r" t="t"/>
              <a:pathLst>
                <a:path extrusionOk="0" h="1903729" w="4225290">
                  <a:moveTo>
                    <a:pt x="0" y="0"/>
                  </a:moveTo>
                  <a:lnTo>
                    <a:pt x="2138" y="3478"/>
                  </a:lnTo>
                  <a:lnTo>
                    <a:pt x="3529" y="5710"/>
                  </a:lnTo>
                  <a:lnTo>
                    <a:pt x="4941" y="7949"/>
                  </a:lnTo>
                  <a:lnTo>
                    <a:pt x="6378" y="10194"/>
                  </a:lnTo>
                  <a:lnTo>
                    <a:pt x="9250" y="14684"/>
                  </a:lnTo>
                  <a:lnTo>
                    <a:pt x="38036" y="54931"/>
                  </a:lnTo>
                  <a:lnTo>
                    <a:pt x="64579" y="86025"/>
                  </a:lnTo>
                  <a:lnTo>
                    <a:pt x="95500" y="116416"/>
                  </a:lnTo>
                  <a:lnTo>
                    <a:pt x="131386" y="145510"/>
                  </a:lnTo>
                  <a:lnTo>
                    <a:pt x="172820" y="172712"/>
                  </a:lnTo>
                  <a:lnTo>
                    <a:pt x="220388" y="197428"/>
                  </a:lnTo>
                  <a:lnTo>
                    <a:pt x="274674" y="219065"/>
                  </a:lnTo>
                  <a:lnTo>
                    <a:pt x="343249" y="237782"/>
                  </a:lnTo>
                  <a:lnTo>
                    <a:pt x="381909" y="245312"/>
                  </a:lnTo>
                  <a:lnTo>
                    <a:pt x="423183" y="251805"/>
                  </a:lnTo>
                  <a:lnTo>
                    <a:pt x="466842" y="257398"/>
                  </a:lnTo>
                  <a:lnTo>
                    <a:pt x="512660" y="262228"/>
                  </a:lnTo>
                  <a:lnTo>
                    <a:pt x="560410" y="266432"/>
                  </a:lnTo>
                  <a:lnTo>
                    <a:pt x="609864" y="270147"/>
                  </a:lnTo>
                  <a:lnTo>
                    <a:pt x="660795" y="273509"/>
                  </a:lnTo>
                  <a:lnTo>
                    <a:pt x="712977" y="276656"/>
                  </a:lnTo>
                  <a:lnTo>
                    <a:pt x="766183" y="279723"/>
                  </a:lnTo>
                  <a:lnTo>
                    <a:pt x="820185" y="282849"/>
                  </a:lnTo>
                  <a:lnTo>
                    <a:pt x="874756" y="286169"/>
                  </a:lnTo>
                  <a:lnTo>
                    <a:pt x="929669" y="289822"/>
                  </a:lnTo>
                  <a:lnTo>
                    <a:pt x="984698" y="293942"/>
                  </a:lnTo>
                  <a:lnTo>
                    <a:pt x="1039615" y="298669"/>
                  </a:lnTo>
                  <a:lnTo>
                    <a:pt x="1094193" y="304137"/>
                  </a:lnTo>
                  <a:lnTo>
                    <a:pt x="1148204" y="310484"/>
                  </a:lnTo>
                  <a:lnTo>
                    <a:pt x="1201423" y="317848"/>
                  </a:lnTo>
                  <a:lnTo>
                    <a:pt x="1253622" y="326364"/>
                  </a:lnTo>
                  <a:lnTo>
                    <a:pt x="1304573" y="336169"/>
                  </a:lnTo>
                  <a:lnTo>
                    <a:pt x="1354051" y="347401"/>
                  </a:lnTo>
                  <a:lnTo>
                    <a:pt x="1401827" y="360197"/>
                  </a:lnTo>
                  <a:lnTo>
                    <a:pt x="1447674" y="374692"/>
                  </a:lnTo>
                  <a:lnTo>
                    <a:pt x="1491367" y="391024"/>
                  </a:lnTo>
                  <a:lnTo>
                    <a:pt x="1532676" y="409331"/>
                  </a:lnTo>
                  <a:lnTo>
                    <a:pt x="1575223" y="431490"/>
                  </a:lnTo>
                  <a:lnTo>
                    <a:pt x="1616181" y="455953"/>
                  </a:lnTo>
                  <a:lnTo>
                    <a:pt x="1655671" y="482545"/>
                  </a:lnTo>
                  <a:lnTo>
                    <a:pt x="1693812" y="511092"/>
                  </a:lnTo>
                  <a:lnTo>
                    <a:pt x="1730723" y="541421"/>
                  </a:lnTo>
                  <a:lnTo>
                    <a:pt x="1766523" y="573356"/>
                  </a:lnTo>
                  <a:lnTo>
                    <a:pt x="1801332" y="606725"/>
                  </a:lnTo>
                  <a:lnTo>
                    <a:pt x="1835268" y="641352"/>
                  </a:lnTo>
                  <a:lnTo>
                    <a:pt x="1868451" y="677066"/>
                  </a:lnTo>
                  <a:lnTo>
                    <a:pt x="1901000" y="713690"/>
                  </a:lnTo>
                  <a:lnTo>
                    <a:pt x="1933035" y="751051"/>
                  </a:lnTo>
                  <a:lnTo>
                    <a:pt x="1964674" y="788976"/>
                  </a:lnTo>
                  <a:lnTo>
                    <a:pt x="1996037" y="827290"/>
                  </a:lnTo>
                  <a:lnTo>
                    <a:pt x="2027244" y="865819"/>
                  </a:lnTo>
                  <a:lnTo>
                    <a:pt x="2058412" y="904390"/>
                  </a:lnTo>
                  <a:lnTo>
                    <a:pt x="2089663" y="942827"/>
                  </a:lnTo>
                  <a:lnTo>
                    <a:pt x="2121114" y="980959"/>
                  </a:lnTo>
                  <a:lnTo>
                    <a:pt x="2152885" y="1018609"/>
                  </a:lnTo>
                  <a:lnTo>
                    <a:pt x="2185095" y="1055605"/>
                  </a:lnTo>
                  <a:lnTo>
                    <a:pt x="2217864" y="1091772"/>
                  </a:lnTo>
                  <a:lnTo>
                    <a:pt x="2251311" y="1126936"/>
                  </a:lnTo>
                  <a:lnTo>
                    <a:pt x="2285554" y="1160924"/>
                  </a:lnTo>
                  <a:lnTo>
                    <a:pt x="2320714" y="1193562"/>
                  </a:lnTo>
                  <a:lnTo>
                    <a:pt x="2356910" y="1224674"/>
                  </a:lnTo>
                  <a:lnTo>
                    <a:pt x="2395331" y="1256559"/>
                  </a:lnTo>
                  <a:lnTo>
                    <a:pt x="2433899" y="1288914"/>
                  </a:lnTo>
                  <a:lnTo>
                    <a:pt x="2472625" y="1321619"/>
                  </a:lnTo>
                  <a:lnTo>
                    <a:pt x="2511520" y="1354552"/>
                  </a:lnTo>
                  <a:lnTo>
                    <a:pt x="2550594" y="1387594"/>
                  </a:lnTo>
                  <a:lnTo>
                    <a:pt x="2589859" y="1420624"/>
                  </a:lnTo>
                  <a:lnTo>
                    <a:pt x="2629324" y="1453520"/>
                  </a:lnTo>
                  <a:lnTo>
                    <a:pt x="2669001" y="1486164"/>
                  </a:lnTo>
                  <a:lnTo>
                    <a:pt x="2708900" y="1518433"/>
                  </a:lnTo>
                  <a:lnTo>
                    <a:pt x="2749032" y="1550207"/>
                  </a:lnTo>
                  <a:lnTo>
                    <a:pt x="2789408" y="1581366"/>
                  </a:lnTo>
                  <a:lnTo>
                    <a:pt x="2830038" y="1611789"/>
                  </a:lnTo>
                  <a:lnTo>
                    <a:pt x="2870933" y="1641355"/>
                  </a:lnTo>
                  <a:lnTo>
                    <a:pt x="2912104" y="1669944"/>
                  </a:lnTo>
                  <a:lnTo>
                    <a:pt x="2953561" y="1697435"/>
                  </a:lnTo>
                  <a:lnTo>
                    <a:pt x="2995315" y="1723707"/>
                  </a:lnTo>
                  <a:lnTo>
                    <a:pt x="3037377" y="1748641"/>
                  </a:lnTo>
                  <a:lnTo>
                    <a:pt x="3079758" y="1772115"/>
                  </a:lnTo>
                  <a:lnTo>
                    <a:pt x="3122467" y="1794008"/>
                  </a:lnTo>
                  <a:lnTo>
                    <a:pt x="3165517" y="1814200"/>
                  </a:lnTo>
                  <a:lnTo>
                    <a:pt x="3208918" y="1832571"/>
                  </a:lnTo>
                  <a:lnTo>
                    <a:pt x="3252679" y="1848999"/>
                  </a:lnTo>
                  <a:lnTo>
                    <a:pt x="3296813" y="1863365"/>
                  </a:lnTo>
                  <a:lnTo>
                    <a:pt x="3340474" y="1874951"/>
                  </a:lnTo>
                  <a:lnTo>
                    <a:pt x="3386322" y="1884327"/>
                  </a:lnTo>
                  <a:lnTo>
                    <a:pt x="3434085" y="1891646"/>
                  </a:lnTo>
                  <a:lnTo>
                    <a:pt x="3483488" y="1897056"/>
                  </a:lnTo>
                  <a:lnTo>
                    <a:pt x="3534260" y="1900709"/>
                  </a:lnTo>
                  <a:lnTo>
                    <a:pt x="3586127" y="1902754"/>
                  </a:lnTo>
                  <a:lnTo>
                    <a:pt x="3638817" y="1903343"/>
                  </a:lnTo>
                  <a:lnTo>
                    <a:pt x="3692055" y="1902625"/>
                  </a:lnTo>
                  <a:lnTo>
                    <a:pt x="3745570" y="1900752"/>
                  </a:lnTo>
                  <a:lnTo>
                    <a:pt x="3799087" y="1897873"/>
                  </a:lnTo>
                  <a:lnTo>
                    <a:pt x="3852335" y="1894138"/>
                  </a:lnTo>
                  <a:lnTo>
                    <a:pt x="3905040" y="1889699"/>
                  </a:lnTo>
                  <a:lnTo>
                    <a:pt x="3956930" y="1884705"/>
                  </a:lnTo>
                  <a:lnTo>
                    <a:pt x="4007730" y="1879307"/>
                  </a:lnTo>
                  <a:lnTo>
                    <a:pt x="4057168" y="1873656"/>
                  </a:lnTo>
                  <a:lnTo>
                    <a:pt x="4104972" y="1867901"/>
                  </a:lnTo>
                  <a:lnTo>
                    <a:pt x="4150867" y="1862194"/>
                  </a:lnTo>
                  <a:lnTo>
                    <a:pt x="4194582" y="1856684"/>
                  </a:lnTo>
                  <a:lnTo>
                    <a:pt x="4225141" y="1852851"/>
                  </a:lnTo>
                </a:path>
              </a:pathLst>
            </a:custGeom>
            <a:noFill/>
            <a:ln cap="flat" cmpd="sng" w="28550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624" name="Google Shape;624;p29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3174773" y="2237079"/>
              <a:ext cx="134958" cy="16429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25" name="Google Shape;625;p29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7461018" y="4154763"/>
              <a:ext cx="162222" cy="122524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626" name="Google Shape;626;p29"/>
          <p:cNvSpPr txBox="1"/>
          <p:nvPr/>
        </p:nvSpPr>
        <p:spPr>
          <a:xfrm>
            <a:off x="10427932" y="1438078"/>
            <a:ext cx="220133" cy="50954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y</a:t>
            </a:r>
            <a:endParaRPr sz="3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7" name="Google Shape;627;p29"/>
          <p:cNvSpPr txBox="1"/>
          <p:nvPr/>
        </p:nvSpPr>
        <p:spPr>
          <a:xfrm>
            <a:off x="512967" y="1782940"/>
            <a:ext cx="1253067" cy="3864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rgbClr val="595959"/>
                </a:solidFill>
                <a:latin typeface="Trebuchet MS"/>
                <a:ea typeface="Trebuchet MS"/>
                <a:cs typeface="Trebuchet MS"/>
                <a:sym typeface="Trebuchet MS"/>
              </a:rPr>
              <a:t>x_in = 3</a:t>
            </a:r>
            <a:endParaRPr sz="240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28" name="Google Shape;628;p29"/>
          <p:cNvSpPr txBox="1"/>
          <p:nvPr/>
        </p:nvSpPr>
        <p:spPr>
          <a:xfrm>
            <a:off x="512967" y="2468741"/>
            <a:ext cx="4910667" cy="3864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rgbClr val="595959"/>
                </a:solidFill>
                <a:latin typeface="Trebuchet MS"/>
                <a:ea typeface="Trebuchet MS"/>
                <a:cs typeface="Trebuchet MS"/>
                <a:sym typeface="Trebuchet MS"/>
              </a:rPr>
              <a:t>sess.</a:t>
            </a:r>
            <a:r>
              <a:rPr b="1" lang="en-US" sz="2400">
                <a:solidFill>
                  <a:srgbClr val="4184F3"/>
                </a:solidFill>
                <a:latin typeface="Trebuchet MS"/>
                <a:ea typeface="Trebuchet MS"/>
                <a:cs typeface="Trebuchet MS"/>
                <a:sym typeface="Trebuchet MS"/>
              </a:rPr>
              <a:t>run</a:t>
            </a:r>
            <a:r>
              <a:rPr b="1" lang="en-US" sz="2400">
                <a:solidFill>
                  <a:srgbClr val="595959"/>
                </a:solidFill>
                <a:latin typeface="Trebuchet MS"/>
                <a:ea typeface="Trebuchet MS"/>
                <a:cs typeface="Trebuchet MS"/>
                <a:sym typeface="Trebuchet MS"/>
              </a:rPr>
              <a:t>(</a:t>
            </a:r>
            <a:r>
              <a:rPr b="1" lang="en-US" sz="2400">
                <a:solidFill>
                  <a:srgbClr val="FF0000"/>
                </a:solidFill>
                <a:latin typeface="Trebuchet MS"/>
                <a:ea typeface="Trebuchet MS"/>
                <a:cs typeface="Trebuchet MS"/>
                <a:sym typeface="Trebuchet MS"/>
              </a:rPr>
              <a:t>y</a:t>
            </a:r>
            <a:r>
              <a:rPr b="1" lang="en-US" sz="2400">
                <a:solidFill>
                  <a:srgbClr val="595959"/>
                </a:solidFill>
                <a:latin typeface="Trebuchet MS"/>
                <a:ea typeface="Trebuchet MS"/>
                <a:cs typeface="Trebuchet MS"/>
                <a:sym typeface="Trebuchet MS"/>
              </a:rPr>
              <a:t>, feed_dict={</a:t>
            </a:r>
            <a:r>
              <a:rPr b="1" lang="en-US" sz="2400">
                <a:solidFill>
                  <a:srgbClr val="4A86E7"/>
                </a:solidFill>
                <a:latin typeface="Trebuchet MS"/>
                <a:ea typeface="Trebuchet MS"/>
                <a:cs typeface="Trebuchet MS"/>
                <a:sym typeface="Trebuchet MS"/>
              </a:rPr>
              <a:t>x: x_in</a:t>
            </a:r>
            <a:r>
              <a:rPr b="1" lang="en-US" sz="2400">
                <a:solidFill>
                  <a:srgbClr val="595959"/>
                </a:solidFill>
                <a:latin typeface="Trebuchet MS"/>
                <a:ea typeface="Trebuchet MS"/>
                <a:cs typeface="Trebuchet MS"/>
                <a:sym typeface="Trebuchet MS"/>
              </a:rPr>
              <a:t>})</a:t>
            </a:r>
            <a:endParaRPr sz="240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29" name="Google Shape;629;p29"/>
          <p:cNvSpPr txBox="1"/>
          <p:nvPr/>
        </p:nvSpPr>
        <p:spPr>
          <a:xfrm>
            <a:off x="633666" y="3787001"/>
            <a:ext cx="5961380" cy="17160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-489361" lvl="0" marL="505447" marR="6773" rtl="0" algn="l">
              <a:lnSpc>
                <a:spcPct val="114599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400"/>
              <a:buFont typeface="Arial"/>
              <a:buChar char="●"/>
            </a:pPr>
            <a:r>
              <a:rPr lang="en-US" sz="2400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rPr>
              <a:t>Only what’s used to compute a fetch will  be evaluated</a:t>
            </a:r>
            <a:endParaRPr sz="24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-489361" lvl="0" marL="505447" marR="1472317" rtl="0" algn="l">
              <a:lnSpc>
                <a:spcPct val="114599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400"/>
              <a:buFont typeface="Arial"/>
              <a:buChar char="●"/>
            </a:pPr>
            <a:r>
              <a:rPr lang="en-US" sz="2400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rPr>
              <a:t>All Tensors can be fed, but all  placeholders must be fed</a:t>
            </a:r>
            <a:endParaRPr sz="24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"/>
          <p:cNvSpPr txBox="1"/>
          <p:nvPr/>
        </p:nvSpPr>
        <p:spPr>
          <a:xfrm>
            <a:off x="2295160" y="5668511"/>
            <a:ext cx="7594600" cy="101224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7250">
            <a:spAutoFit/>
          </a:bodyPr>
          <a:lstStyle/>
          <a:p>
            <a:pPr indent="665462" lvl="0" marL="16933" marR="6773" rtl="0" algn="l">
              <a:lnSpc>
                <a:spcPct val="1187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Preprint: </a:t>
            </a:r>
            <a:r>
              <a:rPr b="0" i="0" lang="en-US" sz="3200" u="sng" cap="none" strike="noStrike">
                <a:solidFill>
                  <a:srgbClr val="2200CC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arxiv.org/abs/1605.08695 </a:t>
            </a:r>
            <a:r>
              <a:rPr b="0" i="0" lang="en-US" sz="3200" u="none" cap="none" strike="noStrike">
                <a:solidFill>
                  <a:srgbClr val="2200CC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0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Updated version will appear in OSDI 2016</a:t>
            </a:r>
            <a:endParaRPr b="0" i="0" sz="3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1" name="Google Shape;101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54360" y="841039"/>
            <a:ext cx="11459973" cy="30290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3" name="Shape 6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" name="Google Shape;634;p30"/>
          <p:cNvSpPr txBox="1"/>
          <p:nvPr/>
        </p:nvSpPr>
        <p:spPr>
          <a:xfrm>
            <a:off x="512967" y="1365267"/>
            <a:ext cx="5381413" cy="86091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0250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434343"/>
                </a:solidFill>
                <a:latin typeface="Consolas"/>
                <a:ea typeface="Consolas"/>
                <a:cs typeface="Consolas"/>
                <a:sym typeface="Consolas"/>
              </a:rPr>
              <a:t>import tensorflow as tf</a:t>
            </a:r>
            <a:endParaRPr sz="24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16933" marR="0" rtl="0" algn="l">
              <a:spcBef>
                <a:spcPts val="42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434343"/>
                </a:solidFill>
                <a:latin typeface="Consolas"/>
                <a:ea typeface="Consolas"/>
                <a:cs typeface="Consolas"/>
                <a:sym typeface="Consolas"/>
              </a:rPr>
              <a:t>x = tf.placeholder(shape=[None],</a:t>
            </a:r>
            <a:endParaRPr sz="24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635" name="Google Shape;635;p30"/>
          <p:cNvSpPr txBox="1"/>
          <p:nvPr/>
        </p:nvSpPr>
        <p:spPr>
          <a:xfrm>
            <a:off x="3728302" y="2203469"/>
            <a:ext cx="2874433" cy="8665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6773" rtl="0" algn="l">
              <a:lnSpc>
                <a:spcPct val="1145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434343"/>
                </a:solidFill>
                <a:latin typeface="Consolas"/>
                <a:ea typeface="Consolas"/>
                <a:cs typeface="Consolas"/>
                <a:sym typeface="Consolas"/>
              </a:rPr>
              <a:t>dtype=tf.float32,  name='x')</a:t>
            </a:r>
            <a:endParaRPr sz="24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  <p:graphicFrame>
        <p:nvGraphicFramePr>
          <p:cNvPr id="636" name="Google Shape;636;p30"/>
          <p:cNvGraphicFramePr/>
          <p:nvPr/>
        </p:nvGraphicFramePr>
        <p:xfrm>
          <a:off x="487567" y="3190374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{A216C9EE-0A3E-43BB-BE49-A19B40D0E53B}</a:tableStyleId>
              </a:tblPr>
              <a:tblGrid>
                <a:gridCol w="292950"/>
                <a:gridCol w="334425"/>
                <a:gridCol w="4344250"/>
                <a:gridCol w="1631525"/>
              </a:tblGrid>
              <a:tr h="361525">
                <a:tc>
                  <a:txBody>
                    <a:bodyPr/>
                    <a:lstStyle/>
                    <a:p>
                      <a:pPr indent="0" lvl="0" marL="31750" marR="0" rtl="0" algn="l">
                        <a:lnSpc>
                          <a:spcPct val="706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u="none" cap="none" strike="noStrike">
                          <a:solidFill>
                            <a:srgbClr val="434343"/>
                          </a:solidFill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W</a:t>
                      </a:r>
                      <a:endParaRPr sz="2400" u="none" cap="none" strike="noStrike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T="0" marB="0" marR="0" marL="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706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u="none" cap="none" strike="noStrike">
                          <a:solidFill>
                            <a:srgbClr val="434343"/>
                          </a:solidFill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=</a:t>
                      </a:r>
                      <a:endParaRPr sz="2400" u="none" cap="none" strike="noStrike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T="0" marB="0" marR="0" marL="0"/>
                </a:tc>
                <a:tc>
                  <a:txBody>
                    <a:bodyPr/>
                    <a:lstStyle/>
                    <a:p>
                      <a:pPr indent="0" lvl="0" marL="62230" marR="0" rtl="0" algn="l">
                        <a:lnSpc>
                          <a:spcPct val="706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u="none" cap="none" strike="noStrike">
                          <a:solidFill>
                            <a:srgbClr val="434343"/>
                          </a:solidFill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tf.get_variable(shape=[],</a:t>
                      </a:r>
                      <a:endParaRPr sz="2400" u="none" cap="none" strike="noStrike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T="0" marB="0" marR="0" marL="0"/>
                </a:tc>
                <a:tc>
                  <a:txBody>
                    <a:bodyPr/>
                    <a:lstStyle/>
                    <a:p>
                      <a:pPr indent="0" lvl="0" marL="30480" marR="0" rtl="0" algn="ctr">
                        <a:lnSpc>
                          <a:spcPct val="706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u="none" cap="none" strike="noStrike">
                          <a:solidFill>
                            <a:srgbClr val="434343"/>
                          </a:solidFill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name='W')</a:t>
                      </a:r>
                      <a:endParaRPr sz="2400" u="none" cap="none" strike="noStrike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T="0" marB="0" marR="0" marL="0"/>
                </a:tc>
              </a:tr>
              <a:tr h="419100">
                <a:tc>
                  <a:txBody>
                    <a:bodyPr/>
                    <a:lstStyle/>
                    <a:p>
                      <a:pPr indent="0" lvl="0" marL="31750" marR="0" rtl="0" algn="l">
                        <a:lnSpc>
                          <a:spcPct val="84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u="none" cap="none" strike="noStrike">
                          <a:solidFill>
                            <a:srgbClr val="434343"/>
                          </a:solidFill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b</a:t>
                      </a:r>
                      <a:endParaRPr sz="2400" u="none" cap="none" strike="noStrike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T="0" marB="0" marR="0" marL="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84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u="none" cap="none" strike="noStrike">
                          <a:solidFill>
                            <a:srgbClr val="434343"/>
                          </a:solidFill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=</a:t>
                      </a:r>
                      <a:endParaRPr sz="2400" u="none" cap="none" strike="noStrike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T="0" marB="0" marR="0" marL="0"/>
                </a:tc>
                <a:tc>
                  <a:txBody>
                    <a:bodyPr/>
                    <a:lstStyle/>
                    <a:p>
                      <a:pPr indent="0" lvl="0" marL="62230" marR="0" rtl="0" algn="l">
                        <a:lnSpc>
                          <a:spcPct val="84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u="none" cap="none" strike="noStrike">
                          <a:solidFill>
                            <a:srgbClr val="434343"/>
                          </a:solidFill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tf.get_variable(shape=[],</a:t>
                      </a:r>
                      <a:endParaRPr sz="2400" u="none" cap="none" strike="noStrike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T="0" marB="0" marR="0" marL="0"/>
                </a:tc>
                <a:tc>
                  <a:txBody>
                    <a:bodyPr/>
                    <a:lstStyle/>
                    <a:p>
                      <a:pPr indent="0" lvl="0" marL="30480" marR="0" rtl="0" algn="ctr">
                        <a:lnSpc>
                          <a:spcPct val="84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u="none" cap="none" strike="noStrike">
                          <a:solidFill>
                            <a:srgbClr val="434343"/>
                          </a:solidFill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name='b')</a:t>
                      </a:r>
                      <a:endParaRPr sz="2400" u="none" cap="none" strike="noStrike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T="0" marB="0" marR="0" marL="0"/>
                </a:tc>
              </a:tr>
              <a:tr h="361525">
                <a:tc>
                  <a:txBody>
                    <a:bodyPr/>
                    <a:lstStyle/>
                    <a:p>
                      <a:pPr indent="0" lvl="0" marL="31750" marR="0" rtl="0" algn="l">
                        <a:lnSpc>
                          <a:spcPct val="84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u="none" cap="none" strike="noStrike">
                          <a:solidFill>
                            <a:srgbClr val="434343"/>
                          </a:solidFill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y</a:t>
                      </a:r>
                      <a:endParaRPr sz="2400" u="none" cap="none" strike="noStrike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T="0" marB="0" marR="0" marL="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84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u="none" cap="none" strike="noStrike">
                          <a:solidFill>
                            <a:srgbClr val="434343"/>
                          </a:solidFill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=</a:t>
                      </a:r>
                      <a:endParaRPr sz="2400" u="none" cap="none" strike="noStrike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T="0" marB="0" marR="0" marL="0"/>
                </a:tc>
                <a:tc>
                  <a:txBody>
                    <a:bodyPr/>
                    <a:lstStyle/>
                    <a:p>
                      <a:pPr indent="0" lvl="0" marL="62230" marR="0" rtl="0" algn="l">
                        <a:lnSpc>
                          <a:spcPct val="84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u="none" cap="none" strike="noStrike">
                          <a:solidFill>
                            <a:srgbClr val="434343"/>
                          </a:solidFill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W * x + b</a:t>
                      </a:r>
                      <a:endParaRPr sz="2400" u="none" cap="none" strike="noStrike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T="0" marB="0" marR="0" marL="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1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/>
                </a:tc>
              </a:tr>
            </a:tbl>
          </a:graphicData>
        </a:graphic>
      </p:graphicFrame>
      <p:sp>
        <p:nvSpPr>
          <p:cNvPr id="637" name="Google Shape;637;p30"/>
          <p:cNvSpPr txBox="1"/>
          <p:nvPr/>
        </p:nvSpPr>
        <p:spPr>
          <a:xfrm>
            <a:off x="512967" y="4517407"/>
            <a:ext cx="4380653" cy="3864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1155CC"/>
                </a:solidFill>
                <a:latin typeface="Consolas"/>
                <a:ea typeface="Consolas"/>
                <a:cs typeface="Consolas"/>
                <a:sym typeface="Consolas"/>
              </a:rPr>
              <a:t>with tf.Session() as sess:</a:t>
            </a:r>
            <a:endParaRPr sz="24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638" name="Google Shape;638;p30"/>
          <p:cNvSpPr txBox="1"/>
          <p:nvPr/>
        </p:nvSpPr>
        <p:spPr>
          <a:xfrm>
            <a:off x="847636" y="5101607"/>
            <a:ext cx="6559973" cy="3864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37761C"/>
                </a:solidFill>
                <a:latin typeface="Consolas"/>
                <a:ea typeface="Consolas"/>
                <a:cs typeface="Consolas"/>
                <a:sym typeface="Consolas"/>
              </a:rPr>
              <a:t>sess.run(tf.initialize_all_variables())</a:t>
            </a:r>
            <a:endParaRPr sz="24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639" name="Google Shape;639;p30"/>
          <p:cNvSpPr txBox="1"/>
          <p:nvPr/>
        </p:nvSpPr>
        <p:spPr>
          <a:xfrm>
            <a:off x="847636" y="5685808"/>
            <a:ext cx="6553200" cy="3864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EE6C00"/>
                </a:solidFill>
                <a:latin typeface="Consolas"/>
                <a:ea typeface="Consolas"/>
                <a:cs typeface="Consolas"/>
                <a:sym typeface="Consolas"/>
              </a:rPr>
              <a:t>print(sess.run(y, feed_dict={x: x_in}))</a:t>
            </a:r>
            <a:endParaRPr sz="24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640" name="Google Shape;640;p30"/>
          <p:cNvSpPr txBox="1"/>
          <p:nvPr>
            <p:ph type="title"/>
          </p:nvPr>
        </p:nvSpPr>
        <p:spPr>
          <a:xfrm>
            <a:off x="512967" y="467961"/>
            <a:ext cx="5826760" cy="75576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16925">
            <a:spAutoFit/>
          </a:bodyPr>
          <a:lstStyle/>
          <a:p>
            <a:pPr indent="0" lvl="0" marL="1693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lang="en-US" sz="4800"/>
              <a:t>Putting it all together</a:t>
            </a:r>
            <a:endParaRPr sz="4800"/>
          </a:p>
        </p:txBody>
      </p:sp>
      <p:sp>
        <p:nvSpPr>
          <p:cNvPr id="641" name="Google Shape;641;p30"/>
          <p:cNvSpPr txBox="1"/>
          <p:nvPr/>
        </p:nvSpPr>
        <p:spPr>
          <a:xfrm>
            <a:off x="8053565" y="2522318"/>
            <a:ext cx="1615440" cy="30442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67">
                <a:solidFill>
                  <a:srgbClr val="434343"/>
                </a:solidFill>
                <a:latin typeface="Gill Sans"/>
                <a:ea typeface="Gill Sans"/>
                <a:cs typeface="Gill Sans"/>
                <a:sym typeface="Gill Sans"/>
              </a:rPr>
              <a:t>Build the graph</a:t>
            </a:r>
            <a:endParaRPr sz="1867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642" name="Google Shape;642;p30"/>
          <p:cNvSpPr txBox="1"/>
          <p:nvPr/>
        </p:nvSpPr>
        <p:spPr>
          <a:xfrm>
            <a:off x="8053565" y="4401918"/>
            <a:ext cx="3307080" cy="30442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67">
                <a:solidFill>
                  <a:srgbClr val="1155CC"/>
                </a:solidFill>
                <a:latin typeface="Gill Sans"/>
                <a:ea typeface="Gill Sans"/>
                <a:cs typeface="Gill Sans"/>
                <a:sym typeface="Gill Sans"/>
              </a:rPr>
              <a:t>Prepare execution environment</a:t>
            </a:r>
            <a:endParaRPr sz="1867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643" name="Google Shape;643;p30"/>
          <p:cNvSpPr txBox="1"/>
          <p:nvPr/>
        </p:nvSpPr>
        <p:spPr>
          <a:xfrm>
            <a:off x="8053566" y="5138518"/>
            <a:ext cx="1910927" cy="30442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67">
                <a:solidFill>
                  <a:srgbClr val="37761C"/>
                </a:solidFill>
                <a:latin typeface="Gill Sans"/>
                <a:ea typeface="Gill Sans"/>
                <a:cs typeface="Gill Sans"/>
                <a:sym typeface="Gill Sans"/>
              </a:rPr>
              <a:t>Initialize variables</a:t>
            </a:r>
            <a:endParaRPr sz="1867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644" name="Google Shape;644;p30"/>
          <p:cNvSpPr txBox="1"/>
          <p:nvPr/>
        </p:nvSpPr>
        <p:spPr>
          <a:xfrm>
            <a:off x="8053565" y="5697318"/>
            <a:ext cx="3794760" cy="30442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67">
                <a:solidFill>
                  <a:srgbClr val="EE6C00"/>
                </a:solidFill>
                <a:latin typeface="Gill Sans"/>
                <a:ea typeface="Gill Sans"/>
                <a:cs typeface="Gill Sans"/>
                <a:sym typeface="Gill Sans"/>
              </a:rPr>
              <a:t>Run the computation (usually often)</a:t>
            </a:r>
            <a:endParaRPr sz="1867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645" name="Google Shape;645;p30"/>
          <p:cNvSpPr/>
          <p:nvPr/>
        </p:nvSpPr>
        <p:spPr>
          <a:xfrm>
            <a:off x="7585800" y="1601834"/>
            <a:ext cx="370840" cy="2689860"/>
          </a:xfrm>
          <a:custGeom>
            <a:rect b="b" l="l" r="r" t="t"/>
            <a:pathLst>
              <a:path extrusionOk="0" h="2017395" w="278129">
                <a:moveTo>
                  <a:pt x="0" y="0"/>
                </a:moveTo>
                <a:lnTo>
                  <a:pt x="54066" y="1819"/>
                </a:lnTo>
                <a:lnTo>
                  <a:pt x="98217" y="6780"/>
                </a:lnTo>
                <a:lnTo>
                  <a:pt x="127984" y="14138"/>
                </a:lnTo>
                <a:lnTo>
                  <a:pt x="138899" y="23149"/>
                </a:lnTo>
                <a:lnTo>
                  <a:pt x="138899" y="810317"/>
                </a:lnTo>
                <a:lnTo>
                  <a:pt x="149815" y="819328"/>
                </a:lnTo>
                <a:lnTo>
                  <a:pt x="179582" y="826686"/>
                </a:lnTo>
                <a:lnTo>
                  <a:pt x="223733" y="831647"/>
                </a:lnTo>
                <a:lnTo>
                  <a:pt x="277799" y="833466"/>
                </a:lnTo>
                <a:lnTo>
                  <a:pt x="223733" y="835285"/>
                </a:lnTo>
                <a:lnTo>
                  <a:pt x="179582" y="840246"/>
                </a:lnTo>
                <a:lnTo>
                  <a:pt x="149815" y="847605"/>
                </a:lnTo>
                <a:lnTo>
                  <a:pt x="138899" y="856615"/>
                </a:lnTo>
                <a:lnTo>
                  <a:pt x="138899" y="1994050"/>
                </a:lnTo>
                <a:lnTo>
                  <a:pt x="127984" y="2003061"/>
                </a:lnTo>
                <a:lnTo>
                  <a:pt x="98217" y="2010419"/>
                </a:lnTo>
                <a:lnTo>
                  <a:pt x="54066" y="2015380"/>
                </a:lnTo>
                <a:lnTo>
                  <a:pt x="0" y="2017199"/>
                </a:lnTo>
              </a:path>
            </a:pathLst>
          </a:custGeom>
          <a:noFill/>
          <a:ln cap="flat" cmpd="sng" w="28550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6" name="Google Shape;646;p30"/>
          <p:cNvSpPr/>
          <p:nvPr/>
        </p:nvSpPr>
        <p:spPr>
          <a:xfrm>
            <a:off x="7585800" y="4393033"/>
            <a:ext cx="370840" cy="515620"/>
          </a:xfrm>
          <a:custGeom>
            <a:rect b="b" l="l" r="r" t="t"/>
            <a:pathLst>
              <a:path extrusionOk="0" h="386714" w="278129">
                <a:moveTo>
                  <a:pt x="0" y="0"/>
                </a:moveTo>
                <a:lnTo>
                  <a:pt x="54066" y="3799"/>
                </a:lnTo>
                <a:lnTo>
                  <a:pt x="98217" y="14160"/>
                </a:lnTo>
                <a:lnTo>
                  <a:pt x="127984" y="29528"/>
                </a:lnTo>
                <a:lnTo>
                  <a:pt x="138899" y="48348"/>
                </a:lnTo>
                <a:lnTo>
                  <a:pt x="138899" y="88299"/>
                </a:lnTo>
                <a:lnTo>
                  <a:pt x="149815" y="107119"/>
                </a:lnTo>
                <a:lnTo>
                  <a:pt x="179582" y="122487"/>
                </a:lnTo>
                <a:lnTo>
                  <a:pt x="223733" y="132848"/>
                </a:lnTo>
                <a:lnTo>
                  <a:pt x="277799" y="136647"/>
                </a:lnTo>
                <a:lnTo>
                  <a:pt x="223733" y="140447"/>
                </a:lnTo>
                <a:lnTo>
                  <a:pt x="179582" y="150808"/>
                </a:lnTo>
                <a:lnTo>
                  <a:pt x="149815" y="166177"/>
                </a:lnTo>
                <a:lnTo>
                  <a:pt x="138899" y="184996"/>
                </a:lnTo>
                <a:lnTo>
                  <a:pt x="138899" y="338351"/>
                </a:lnTo>
                <a:lnTo>
                  <a:pt x="127984" y="357171"/>
                </a:lnTo>
                <a:lnTo>
                  <a:pt x="98217" y="372539"/>
                </a:lnTo>
                <a:lnTo>
                  <a:pt x="54066" y="382900"/>
                </a:lnTo>
                <a:lnTo>
                  <a:pt x="0" y="386699"/>
                </a:lnTo>
              </a:path>
            </a:pathLst>
          </a:custGeom>
          <a:noFill/>
          <a:ln cap="flat" cmpd="sng" w="28550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7" name="Google Shape;647;p30"/>
          <p:cNvSpPr/>
          <p:nvPr/>
        </p:nvSpPr>
        <p:spPr>
          <a:xfrm>
            <a:off x="7585800" y="5072022"/>
            <a:ext cx="370840" cy="1125220"/>
          </a:xfrm>
          <a:custGeom>
            <a:rect b="b" l="l" r="r" t="t"/>
            <a:pathLst>
              <a:path extrusionOk="0" h="843914" w="278129">
                <a:moveTo>
                  <a:pt x="0" y="0"/>
                </a:moveTo>
                <a:lnTo>
                  <a:pt x="54066" y="3799"/>
                </a:lnTo>
                <a:lnTo>
                  <a:pt x="98217" y="14160"/>
                </a:lnTo>
                <a:lnTo>
                  <a:pt x="127984" y="29529"/>
                </a:lnTo>
                <a:lnTo>
                  <a:pt x="138899" y="48348"/>
                </a:lnTo>
                <a:lnTo>
                  <a:pt x="138899" y="163481"/>
                </a:lnTo>
                <a:lnTo>
                  <a:pt x="149815" y="182301"/>
                </a:lnTo>
                <a:lnTo>
                  <a:pt x="179582" y="197669"/>
                </a:lnTo>
                <a:lnTo>
                  <a:pt x="223733" y="208031"/>
                </a:lnTo>
                <a:lnTo>
                  <a:pt x="277799" y="211830"/>
                </a:lnTo>
                <a:lnTo>
                  <a:pt x="223733" y="215629"/>
                </a:lnTo>
                <a:lnTo>
                  <a:pt x="179582" y="225991"/>
                </a:lnTo>
                <a:lnTo>
                  <a:pt x="149815" y="241359"/>
                </a:lnTo>
                <a:lnTo>
                  <a:pt x="138899" y="260178"/>
                </a:lnTo>
                <a:lnTo>
                  <a:pt x="138899" y="338351"/>
                </a:lnTo>
                <a:lnTo>
                  <a:pt x="127984" y="357171"/>
                </a:lnTo>
                <a:lnTo>
                  <a:pt x="98217" y="372539"/>
                </a:lnTo>
                <a:lnTo>
                  <a:pt x="54066" y="382900"/>
                </a:lnTo>
                <a:lnTo>
                  <a:pt x="0" y="386699"/>
                </a:lnTo>
              </a:path>
              <a:path extrusionOk="0" h="843914" w="278129">
                <a:moveTo>
                  <a:pt x="0" y="457199"/>
                </a:moveTo>
                <a:lnTo>
                  <a:pt x="54066" y="460999"/>
                </a:lnTo>
                <a:lnTo>
                  <a:pt x="98217" y="471360"/>
                </a:lnTo>
                <a:lnTo>
                  <a:pt x="127984" y="486729"/>
                </a:lnTo>
                <a:lnTo>
                  <a:pt x="138899" y="505548"/>
                </a:lnTo>
                <a:lnTo>
                  <a:pt x="138899" y="568628"/>
                </a:lnTo>
                <a:lnTo>
                  <a:pt x="149815" y="587447"/>
                </a:lnTo>
                <a:lnTo>
                  <a:pt x="179582" y="602815"/>
                </a:lnTo>
                <a:lnTo>
                  <a:pt x="223733" y="613177"/>
                </a:lnTo>
                <a:lnTo>
                  <a:pt x="277799" y="616976"/>
                </a:lnTo>
                <a:lnTo>
                  <a:pt x="223733" y="620776"/>
                </a:lnTo>
                <a:lnTo>
                  <a:pt x="179582" y="631137"/>
                </a:lnTo>
                <a:lnTo>
                  <a:pt x="149815" y="646505"/>
                </a:lnTo>
                <a:lnTo>
                  <a:pt x="138899" y="665324"/>
                </a:lnTo>
                <a:lnTo>
                  <a:pt x="138899" y="795551"/>
                </a:lnTo>
                <a:lnTo>
                  <a:pt x="127984" y="814371"/>
                </a:lnTo>
                <a:lnTo>
                  <a:pt x="98217" y="829739"/>
                </a:lnTo>
                <a:lnTo>
                  <a:pt x="54066" y="840100"/>
                </a:lnTo>
                <a:lnTo>
                  <a:pt x="0" y="843899"/>
                </a:lnTo>
              </a:path>
            </a:pathLst>
          </a:custGeom>
          <a:noFill/>
          <a:ln cap="flat" cmpd="sng" w="28550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1" name="Shape 6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2" name="Google Shape;652;p31"/>
          <p:cNvSpPr txBox="1"/>
          <p:nvPr>
            <p:ph type="title"/>
          </p:nvPr>
        </p:nvSpPr>
        <p:spPr>
          <a:xfrm>
            <a:off x="512967" y="671161"/>
            <a:ext cx="3734647" cy="75576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16925">
            <a:spAutoFit/>
          </a:bodyPr>
          <a:lstStyle/>
          <a:p>
            <a:pPr indent="0" lvl="0" marL="1693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lang="en-US" sz="4800"/>
              <a:t>Define a Loss</a:t>
            </a:r>
            <a:endParaRPr sz="4800"/>
          </a:p>
        </p:txBody>
      </p:sp>
      <p:sp>
        <p:nvSpPr>
          <p:cNvPr id="653" name="Google Shape;653;p31"/>
          <p:cNvSpPr txBox="1"/>
          <p:nvPr/>
        </p:nvSpPr>
        <p:spPr>
          <a:xfrm>
            <a:off x="512967" y="1729478"/>
            <a:ext cx="7012093" cy="50954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rPr>
              <a:t>Given </a:t>
            </a:r>
            <a:r>
              <a:rPr lang="en-US" sz="32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x, y </a:t>
            </a:r>
            <a:r>
              <a:rPr lang="en-US" sz="3200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rPr>
              <a:t>compute a loss, for instance:</a:t>
            </a:r>
            <a:endParaRPr sz="32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id="654" name="Google Shape;654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19668" y="2824633"/>
            <a:ext cx="5552665" cy="977599"/>
          </a:xfrm>
          <a:prstGeom prst="rect">
            <a:avLst/>
          </a:prstGeom>
          <a:noFill/>
          <a:ln>
            <a:noFill/>
          </a:ln>
        </p:spPr>
      </p:pic>
      <p:sp>
        <p:nvSpPr>
          <p:cNvPr id="655" name="Google Shape;655;p31"/>
          <p:cNvSpPr txBox="1"/>
          <p:nvPr/>
        </p:nvSpPr>
        <p:spPr>
          <a:xfrm>
            <a:off x="512967" y="4556744"/>
            <a:ext cx="9860279" cy="99172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lnSpc>
                <a:spcPct val="11937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rgbClr val="595959"/>
                </a:solidFill>
                <a:latin typeface="Consolas"/>
                <a:ea typeface="Consolas"/>
                <a:cs typeface="Consolas"/>
                <a:sym typeface="Consolas"/>
              </a:rPr>
              <a:t># create an operation that calculates loss.</a:t>
            </a:r>
            <a:endParaRPr sz="32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16933" marR="0" rtl="0" algn="l">
              <a:lnSpc>
                <a:spcPct val="11937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>
                <a:solidFill>
                  <a:srgbClr val="595959"/>
                </a:solidFill>
                <a:latin typeface="Consolas"/>
                <a:ea typeface="Consolas"/>
                <a:cs typeface="Consolas"/>
                <a:sym typeface="Consolas"/>
              </a:rPr>
              <a:t>loss = tf.</a:t>
            </a:r>
            <a:r>
              <a:rPr b="1" lang="en-US" sz="3200">
                <a:solidFill>
                  <a:srgbClr val="1155CC"/>
                </a:solidFill>
                <a:latin typeface="Consolas"/>
                <a:ea typeface="Consolas"/>
                <a:cs typeface="Consolas"/>
                <a:sym typeface="Consolas"/>
              </a:rPr>
              <a:t>reduce_mean</a:t>
            </a:r>
            <a:r>
              <a:rPr b="1" lang="en-US" sz="3200">
                <a:solidFill>
                  <a:srgbClr val="595959"/>
                </a:solidFill>
                <a:latin typeface="Consolas"/>
                <a:ea typeface="Consolas"/>
                <a:cs typeface="Consolas"/>
                <a:sym typeface="Consolas"/>
              </a:rPr>
              <a:t>(tf.</a:t>
            </a:r>
            <a:r>
              <a:rPr b="1" lang="en-US" sz="3200">
                <a:solidFill>
                  <a:srgbClr val="1155CC"/>
                </a:solidFill>
                <a:latin typeface="Consolas"/>
                <a:ea typeface="Consolas"/>
                <a:cs typeface="Consolas"/>
                <a:sym typeface="Consolas"/>
              </a:rPr>
              <a:t>square</a:t>
            </a:r>
            <a:r>
              <a:rPr b="1" lang="en-US" sz="3200">
                <a:solidFill>
                  <a:srgbClr val="595959"/>
                </a:solidFill>
                <a:latin typeface="Consolas"/>
                <a:ea typeface="Consolas"/>
                <a:cs typeface="Consolas"/>
                <a:sym typeface="Consolas"/>
              </a:rPr>
              <a:t>(y - y_data))</a:t>
            </a:r>
            <a:endParaRPr sz="32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9" name="Shape 6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0" name="Google Shape;660;p32"/>
          <p:cNvSpPr txBox="1"/>
          <p:nvPr>
            <p:ph type="title"/>
          </p:nvPr>
        </p:nvSpPr>
        <p:spPr>
          <a:xfrm>
            <a:off x="512967" y="671161"/>
            <a:ext cx="7078133" cy="75576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16925">
            <a:spAutoFit/>
          </a:bodyPr>
          <a:lstStyle/>
          <a:p>
            <a:pPr indent="0" lvl="0" marL="1693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lang="en-US" sz="4800"/>
              <a:t>Minimize loss: optimizers</a:t>
            </a:r>
            <a:endParaRPr sz="4800"/>
          </a:p>
        </p:txBody>
      </p:sp>
      <p:sp>
        <p:nvSpPr>
          <p:cNvPr id="661" name="Google Shape;661;p32"/>
          <p:cNvSpPr txBox="1"/>
          <p:nvPr/>
        </p:nvSpPr>
        <p:spPr>
          <a:xfrm>
            <a:off x="6865767" y="1774399"/>
            <a:ext cx="4876800" cy="468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933">
                <a:solidFill>
                  <a:srgbClr val="685D46"/>
                </a:solidFill>
                <a:latin typeface="SimSun"/>
                <a:ea typeface="SimSun"/>
                <a:cs typeface="SimSun"/>
                <a:sym typeface="SimSun"/>
              </a:rPr>
              <a:t>tf.train.AdadeltaOptimizer</a:t>
            </a:r>
            <a:endParaRPr sz="2933">
              <a:solidFill>
                <a:schemeClr val="dk1"/>
              </a:solidFill>
              <a:latin typeface="SimSun"/>
              <a:ea typeface="SimSun"/>
              <a:cs typeface="SimSun"/>
              <a:sym typeface="SimSun"/>
            </a:endParaRPr>
          </a:p>
        </p:txBody>
      </p:sp>
      <p:sp>
        <p:nvSpPr>
          <p:cNvPr id="662" name="Google Shape;662;p32"/>
          <p:cNvSpPr txBox="1"/>
          <p:nvPr/>
        </p:nvSpPr>
        <p:spPr>
          <a:xfrm>
            <a:off x="6865767" y="2561799"/>
            <a:ext cx="4690533" cy="468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933">
                <a:solidFill>
                  <a:srgbClr val="685D46"/>
                </a:solidFill>
                <a:latin typeface="SimSun"/>
                <a:ea typeface="SimSun"/>
                <a:cs typeface="SimSun"/>
                <a:sym typeface="SimSun"/>
              </a:rPr>
              <a:t>tf.train.AdagradOptimizer</a:t>
            </a:r>
            <a:endParaRPr sz="2933">
              <a:solidFill>
                <a:schemeClr val="dk1"/>
              </a:solidFill>
              <a:latin typeface="SimSun"/>
              <a:ea typeface="SimSun"/>
              <a:cs typeface="SimSun"/>
              <a:sym typeface="SimSun"/>
            </a:endParaRPr>
          </a:p>
        </p:txBody>
      </p:sp>
      <p:sp>
        <p:nvSpPr>
          <p:cNvPr id="663" name="Google Shape;663;p32"/>
          <p:cNvSpPr txBox="1"/>
          <p:nvPr/>
        </p:nvSpPr>
        <p:spPr>
          <a:xfrm>
            <a:off x="6865767" y="3349200"/>
            <a:ext cx="5063067" cy="178149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933">
                <a:solidFill>
                  <a:srgbClr val="685D46"/>
                </a:solidFill>
                <a:latin typeface="SimSun"/>
                <a:ea typeface="SimSun"/>
                <a:cs typeface="SimSun"/>
                <a:sym typeface="SimSun"/>
              </a:rPr>
              <a:t>tf.train.AdagradDAOptimizer</a:t>
            </a:r>
            <a:endParaRPr sz="2933">
              <a:solidFill>
                <a:schemeClr val="dk1"/>
              </a:solidFill>
              <a:latin typeface="SimSun"/>
              <a:ea typeface="SimSun"/>
              <a:cs typeface="SimSun"/>
              <a:sym typeface="SimSun"/>
            </a:endParaRPr>
          </a:p>
          <a:p>
            <a:pPr indent="0" lvl="0" marL="16933" marR="0" rtl="0" algn="l">
              <a:spcBef>
                <a:spcPts val="2680"/>
              </a:spcBef>
              <a:spcAft>
                <a:spcPts val="0"/>
              </a:spcAft>
              <a:buNone/>
            </a:pPr>
            <a:r>
              <a:rPr lang="en-US" sz="2933">
                <a:solidFill>
                  <a:srgbClr val="685D46"/>
                </a:solidFill>
                <a:latin typeface="SimSun"/>
                <a:ea typeface="SimSun"/>
                <a:cs typeface="SimSun"/>
                <a:sym typeface="SimSun"/>
              </a:rPr>
              <a:t>tf.train.AdamOptimizer</a:t>
            </a:r>
            <a:endParaRPr sz="2933">
              <a:solidFill>
                <a:schemeClr val="dk1"/>
              </a:solidFill>
              <a:latin typeface="SimSun"/>
              <a:ea typeface="SimSun"/>
              <a:cs typeface="SimSun"/>
              <a:sym typeface="SimSun"/>
            </a:endParaRPr>
          </a:p>
          <a:p>
            <a:pPr indent="0" lvl="0" marL="16933" marR="0" rtl="0" algn="l">
              <a:spcBef>
                <a:spcPts val="480"/>
              </a:spcBef>
              <a:spcAft>
                <a:spcPts val="0"/>
              </a:spcAft>
              <a:buNone/>
            </a:pPr>
            <a:r>
              <a:rPr lang="en-US" sz="2933">
                <a:solidFill>
                  <a:srgbClr val="685D46"/>
                </a:solidFill>
                <a:latin typeface="SimSun"/>
                <a:ea typeface="SimSun"/>
                <a:cs typeface="SimSun"/>
                <a:sym typeface="SimSun"/>
              </a:rPr>
              <a:t>…</a:t>
            </a:r>
            <a:endParaRPr sz="2933">
              <a:solidFill>
                <a:schemeClr val="dk1"/>
              </a:solidFill>
              <a:latin typeface="SimSun"/>
              <a:ea typeface="SimSun"/>
              <a:cs typeface="SimSun"/>
              <a:sym typeface="SimSun"/>
            </a:endParaRPr>
          </a:p>
        </p:txBody>
      </p:sp>
      <p:sp>
        <p:nvSpPr>
          <p:cNvPr id="664" name="Google Shape;664;p32"/>
          <p:cNvSpPr txBox="1"/>
          <p:nvPr/>
        </p:nvSpPr>
        <p:spPr>
          <a:xfrm>
            <a:off x="228967" y="2828373"/>
            <a:ext cx="677333" cy="3864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error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65" name="Google Shape;665;p32"/>
          <p:cNvGrpSpPr/>
          <p:nvPr/>
        </p:nvGrpSpPr>
        <p:grpSpPr>
          <a:xfrm>
            <a:off x="1123945" y="2615915"/>
            <a:ext cx="5186137" cy="3072800"/>
            <a:chOff x="842959" y="1961936"/>
            <a:chExt cx="3889603" cy="2304600"/>
          </a:xfrm>
        </p:grpSpPr>
        <p:sp>
          <p:nvSpPr>
            <p:cNvPr id="666" name="Google Shape;666;p32"/>
            <p:cNvSpPr/>
            <p:nvPr/>
          </p:nvSpPr>
          <p:spPr>
            <a:xfrm>
              <a:off x="888250" y="2032379"/>
              <a:ext cx="1270" cy="2187575"/>
            </a:xfrm>
            <a:custGeom>
              <a:rect b="b" l="l" r="r" t="t"/>
              <a:pathLst>
                <a:path extrusionOk="0" h="2187575" w="1269">
                  <a:moveTo>
                    <a:pt x="1148" y="0"/>
                  </a:moveTo>
                  <a:lnTo>
                    <a:pt x="0" y="2187170"/>
                  </a:lnTo>
                </a:path>
              </a:pathLst>
            </a:custGeom>
            <a:noFill/>
            <a:ln cap="flat" cmpd="sng" w="28550">
              <a:solidFill>
                <a:srgbClr val="685D4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667" name="Google Shape;667;p32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842959" y="1961936"/>
              <a:ext cx="92845" cy="11688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68" name="Google Shape;668;p32"/>
            <p:cNvSpPr/>
            <p:nvPr/>
          </p:nvSpPr>
          <p:spPr>
            <a:xfrm>
              <a:off x="888250" y="4219974"/>
              <a:ext cx="3774440" cy="16510"/>
            </a:xfrm>
            <a:custGeom>
              <a:rect b="b" l="l" r="r" t="t"/>
              <a:pathLst>
                <a:path extrusionOk="0" h="16510" w="3774440">
                  <a:moveTo>
                    <a:pt x="0" y="16374"/>
                  </a:moveTo>
                  <a:lnTo>
                    <a:pt x="3773871" y="0"/>
                  </a:lnTo>
                </a:path>
              </a:pathLst>
            </a:custGeom>
            <a:noFill/>
            <a:ln cap="flat" cmpd="sng" w="28550">
              <a:solidFill>
                <a:srgbClr val="685D4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669" name="Google Shape;669;p32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4615559" y="4173692"/>
              <a:ext cx="117003" cy="9284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70" name="Google Shape;670;p32"/>
            <p:cNvSpPr/>
            <p:nvPr/>
          </p:nvSpPr>
          <p:spPr>
            <a:xfrm>
              <a:off x="1196475" y="1979138"/>
              <a:ext cx="2763520" cy="1934210"/>
            </a:xfrm>
            <a:custGeom>
              <a:rect b="b" l="l" r="r" t="t"/>
              <a:pathLst>
                <a:path extrusionOk="0" h="1934210" w="2763520">
                  <a:moveTo>
                    <a:pt x="0" y="600037"/>
                  </a:moveTo>
                  <a:lnTo>
                    <a:pt x="7611" y="626307"/>
                  </a:lnTo>
                  <a:lnTo>
                    <a:pt x="16328" y="663186"/>
                  </a:lnTo>
                  <a:lnTo>
                    <a:pt x="26124" y="708569"/>
                  </a:lnTo>
                  <a:lnTo>
                    <a:pt x="36973" y="760353"/>
                  </a:lnTo>
                  <a:lnTo>
                    <a:pt x="48846" y="816435"/>
                  </a:lnTo>
                  <a:lnTo>
                    <a:pt x="61718" y="874711"/>
                  </a:lnTo>
                  <a:lnTo>
                    <a:pt x="75560" y="933076"/>
                  </a:lnTo>
                  <a:lnTo>
                    <a:pt x="90347" y="989428"/>
                  </a:lnTo>
                  <a:lnTo>
                    <a:pt x="106050" y="1041662"/>
                  </a:lnTo>
                  <a:lnTo>
                    <a:pt x="122643" y="1087675"/>
                  </a:lnTo>
                  <a:lnTo>
                    <a:pt x="140100" y="1125362"/>
                  </a:lnTo>
                  <a:lnTo>
                    <a:pt x="177492" y="1167347"/>
                  </a:lnTo>
                  <a:lnTo>
                    <a:pt x="197374" y="1167437"/>
                  </a:lnTo>
                  <a:lnTo>
                    <a:pt x="209232" y="1158556"/>
                  </a:lnTo>
                  <a:lnTo>
                    <a:pt x="233258" y="1117665"/>
                  </a:lnTo>
                  <a:lnTo>
                    <a:pt x="257894" y="1051291"/>
                  </a:lnTo>
                  <a:lnTo>
                    <a:pt x="270514" y="1010555"/>
                  </a:lnTo>
                  <a:lnTo>
                    <a:pt x="283375" y="965858"/>
                  </a:lnTo>
                  <a:lnTo>
                    <a:pt x="296506" y="918002"/>
                  </a:lnTo>
                  <a:lnTo>
                    <a:pt x="309937" y="867791"/>
                  </a:lnTo>
                  <a:lnTo>
                    <a:pt x="323697" y="816027"/>
                  </a:lnTo>
                  <a:lnTo>
                    <a:pt x="337816" y="763513"/>
                  </a:lnTo>
                  <a:lnTo>
                    <a:pt x="352323" y="711053"/>
                  </a:lnTo>
                  <a:lnTo>
                    <a:pt x="367247" y="659450"/>
                  </a:lnTo>
                  <a:lnTo>
                    <a:pt x="382619" y="609506"/>
                  </a:lnTo>
                  <a:lnTo>
                    <a:pt x="398467" y="562024"/>
                  </a:lnTo>
                  <a:lnTo>
                    <a:pt x="414821" y="517809"/>
                  </a:lnTo>
                  <a:lnTo>
                    <a:pt x="431710" y="477662"/>
                  </a:lnTo>
                  <a:lnTo>
                    <a:pt x="449164" y="442387"/>
                  </a:lnTo>
                  <a:lnTo>
                    <a:pt x="485885" y="389664"/>
                  </a:lnTo>
                  <a:lnTo>
                    <a:pt x="525218" y="366064"/>
                  </a:lnTo>
                  <a:lnTo>
                    <a:pt x="545938" y="367193"/>
                  </a:lnTo>
                  <a:lnTo>
                    <a:pt x="581451" y="390845"/>
                  </a:lnTo>
                  <a:lnTo>
                    <a:pt x="611020" y="432178"/>
                  </a:lnTo>
                  <a:lnTo>
                    <a:pt x="642382" y="492284"/>
                  </a:lnTo>
                  <a:lnTo>
                    <a:pt x="658675" y="528583"/>
                  </a:lnTo>
                  <a:lnTo>
                    <a:pt x="675343" y="568622"/>
                  </a:lnTo>
                  <a:lnTo>
                    <a:pt x="692363" y="612085"/>
                  </a:lnTo>
                  <a:lnTo>
                    <a:pt x="709709" y="658653"/>
                  </a:lnTo>
                  <a:lnTo>
                    <a:pt x="727357" y="708008"/>
                  </a:lnTo>
                  <a:lnTo>
                    <a:pt x="745284" y="759833"/>
                  </a:lnTo>
                  <a:lnTo>
                    <a:pt x="763465" y="813811"/>
                  </a:lnTo>
                  <a:lnTo>
                    <a:pt x="781876" y="869623"/>
                  </a:lnTo>
                  <a:lnTo>
                    <a:pt x="800492" y="926952"/>
                  </a:lnTo>
                  <a:lnTo>
                    <a:pt x="819290" y="985481"/>
                  </a:lnTo>
                  <a:lnTo>
                    <a:pt x="838244" y="1044892"/>
                  </a:lnTo>
                  <a:lnTo>
                    <a:pt x="857331" y="1104867"/>
                  </a:lnTo>
                  <a:lnTo>
                    <a:pt x="876526" y="1165088"/>
                  </a:lnTo>
                  <a:lnTo>
                    <a:pt x="895806" y="1225239"/>
                  </a:lnTo>
                  <a:lnTo>
                    <a:pt x="915145" y="1285001"/>
                  </a:lnTo>
                  <a:lnTo>
                    <a:pt x="934520" y="1344056"/>
                  </a:lnTo>
                  <a:lnTo>
                    <a:pt x="953906" y="1402088"/>
                  </a:lnTo>
                  <a:lnTo>
                    <a:pt x="973278" y="1458778"/>
                  </a:lnTo>
                  <a:lnTo>
                    <a:pt x="992614" y="1513809"/>
                  </a:lnTo>
                  <a:lnTo>
                    <a:pt x="1011888" y="1566863"/>
                  </a:lnTo>
                  <a:lnTo>
                    <a:pt x="1031076" y="1617623"/>
                  </a:lnTo>
                  <a:lnTo>
                    <a:pt x="1050154" y="1665771"/>
                  </a:lnTo>
                  <a:lnTo>
                    <a:pt x="1069098" y="1710989"/>
                  </a:lnTo>
                  <a:lnTo>
                    <a:pt x="1087883" y="1752960"/>
                  </a:lnTo>
                  <a:lnTo>
                    <a:pt x="1106485" y="1791366"/>
                  </a:lnTo>
                  <a:lnTo>
                    <a:pt x="1124879" y="1825890"/>
                  </a:lnTo>
                  <a:lnTo>
                    <a:pt x="1160950" y="1882018"/>
                  </a:lnTo>
                  <a:lnTo>
                    <a:pt x="1195900" y="1918806"/>
                  </a:lnTo>
                  <a:lnTo>
                    <a:pt x="1229535" y="1933710"/>
                  </a:lnTo>
                  <a:lnTo>
                    <a:pt x="1245799" y="1932163"/>
                  </a:lnTo>
                  <a:lnTo>
                    <a:pt x="1288948" y="1895761"/>
                  </a:lnTo>
                  <a:lnTo>
                    <a:pt x="1317216" y="1847349"/>
                  </a:lnTo>
                  <a:lnTo>
                    <a:pt x="1345105" y="1781978"/>
                  </a:lnTo>
                  <a:lnTo>
                    <a:pt x="1358912" y="1743566"/>
                  </a:lnTo>
                  <a:lnTo>
                    <a:pt x="1372630" y="1701672"/>
                  </a:lnTo>
                  <a:lnTo>
                    <a:pt x="1386261" y="1656550"/>
                  </a:lnTo>
                  <a:lnTo>
                    <a:pt x="1399807" y="1608453"/>
                  </a:lnTo>
                  <a:lnTo>
                    <a:pt x="1413270" y="1557632"/>
                  </a:lnTo>
                  <a:lnTo>
                    <a:pt x="1426653" y="1504341"/>
                  </a:lnTo>
                  <a:lnTo>
                    <a:pt x="1439956" y="1448832"/>
                  </a:lnTo>
                  <a:lnTo>
                    <a:pt x="1453183" y="1391358"/>
                  </a:lnTo>
                  <a:lnTo>
                    <a:pt x="1466334" y="1332173"/>
                  </a:lnTo>
                  <a:lnTo>
                    <a:pt x="1479413" y="1271528"/>
                  </a:lnTo>
                  <a:lnTo>
                    <a:pt x="1492421" y="1209676"/>
                  </a:lnTo>
                  <a:lnTo>
                    <a:pt x="1505360" y="1146870"/>
                  </a:lnTo>
                  <a:lnTo>
                    <a:pt x="1518232" y="1083363"/>
                  </a:lnTo>
                  <a:lnTo>
                    <a:pt x="1531039" y="1019408"/>
                  </a:lnTo>
                  <a:lnTo>
                    <a:pt x="1543783" y="955257"/>
                  </a:lnTo>
                  <a:lnTo>
                    <a:pt x="1556466" y="891162"/>
                  </a:lnTo>
                  <a:lnTo>
                    <a:pt x="1569090" y="827378"/>
                  </a:lnTo>
                  <a:lnTo>
                    <a:pt x="1581657" y="764155"/>
                  </a:lnTo>
                  <a:lnTo>
                    <a:pt x="1594170" y="701748"/>
                  </a:lnTo>
                  <a:lnTo>
                    <a:pt x="1606629" y="640409"/>
                  </a:lnTo>
                  <a:lnTo>
                    <a:pt x="1619038" y="580390"/>
                  </a:lnTo>
                  <a:lnTo>
                    <a:pt x="1631397" y="521945"/>
                  </a:lnTo>
                  <a:lnTo>
                    <a:pt x="1643710" y="465325"/>
                  </a:lnTo>
                  <a:lnTo>
                    <a:pt x="1655977" y="410785"/>
                  </a:lnTo>
                  <a:lnTo>
                    <a:pt x="1668202" y="358575"/>
                  </a:lnTo>
                  <a:lnTo>
                    <a:pt x="1680385" y="308950"/>
                  </a:lnTo>
                  <a:lnTo>
                    <a:pt x="1692530" y="262162"/>
                  </a:lnTo>
                  <a:lnTo>
                    <a:pt x="1704638" y="218464"/>
                  </a:lnTo>
                  <a:lnTo>
                    <a:pt x="1716711" y="178107"/>
                  </a:lnTo>
                  <a:lnTo>
                    <a:pt x="1728750" y="141346"/>
                  </a:lnTo>
                  <a:lnTo>
                    <a:pt x="1752739" y="79620"/>
                  </a:lnTo>
                  <a:lnTo>
                    <a:pt x="1776620" y="35307"/>
                  </a:lnTo>
                  <a:lnTo>
                    <a:pt x="1806219" y="5970"/>
                  </a:lnTo>
                  <a:lnTo>
                    <a:pt x="1823636" y="0"/>
                  </a:lnTo>
                  <a:lnTo>
                    <a:pt x="1840793" y="1821"/>
                  </a:lnTo>
                  <a:lnTo>
                    <a:pt x="1874414" y="26522"/>
                  </a:lnTo>
                  <a:lnTo>
                    <a:pt x="1907244" y="75434"/>
                  </a:lnTo>
                  <a:lnTo>
                    <a:pt x="1939445" y="143918"/>
                  </a:lnTo>
                  <a:lnTo>
                    <a:pt x="1955359" y="184049"/>
                  </a:lnTo>
                  <a:lnTo>
                    <a:pt x="1971177" y="227334"/>
                  </a:lnTo>
                  <a:lnTo>
                    <a:pt x="1986919" y="273192"/>
                  </a:lnTo>
                  <a:lnTo>
                    <a:pt x="2002605" y="321044"/>
                  </a:lnTo>
                  <a:lnTo>
                    <a:pt x="2018254" y="370309"/>
                  </a:lnTo>
                  <a:lnTo>
                    <a:pt x="2033888" y="420408"/>
                  </a:lnTo>
                  <a:lnTo>
                    <a:pt x="2049526" y="470762"/>
                  </a:lnTo>
                  <a:lnTo>
                    <a:pt x="2065189" y="520789"/>
                  </a:lnTo>
                  <a:lnTo>
                    <a:pt x="2080897" y="569911"/>
                  </a:lnTo>
                  <a:lnTo>
                    <a:pt x="2096670" y="617547"/>
                  </a:lnTo>
                  <a:lnTo>
                    <a:pt x="2112529" y="663117"/>
                  </a:lnTo>
                  <a:lnTo>
                    <a:pt x="2128493" y="706042"/>
                  </a:lnTo>
                  <a:lnTo>
                    <a:pt x="2144583" y="745742"/>
                  </a:lnTo>
                  <a:lnTo>
                    <a:pt x="2160819" y="781636"/>
                  </a:lnTo>
                  <a:lnTo>
                    <a:pt x="2193811" y="839691"/>
                  </a:lnTo>
                  <a:lnTo>
                    <a:pt x="2227629" y="875566"/>
                  </a:lnTo>
                  <a:lnTo>
                    <a:pt x="2272907" y="885647"/>
                  </a:lnTo>
                  <a:lnTo>
                    <a:pt x="2302596" y="877697"/>
                  </a:lnTo>
                  <a:lnTo>
                    <a:pt x="2365825" y="836480"/>
                  </a:lnTo>
                  <a:lnTo>
                    <a:pt x="2398769" y="805345"/>
                  </a:lnTo>
                  <a:lnTo>
                    <a:pt x="2432201" y="768613"/>
                  </a:lnTo>
                  <a:lnTo>
                    <a:pt x="2465824" y="727352"/>
                  </a:lnTo>
                  <a:lnTo>
                    <a:pt x="2499339" y="682626"/>
                  </a:lnTo>
                  <a:lnTo>
                    <a:pt x="2532448" y="635501"/>
                  </a:lnTo>
                  <a:lnTo>
                    <a:pt x="2564853" y="587045"/>
                  </a:lnTo>
                  <a:lnTo>
                    <a:pt x="2596255" y="538321"/>
                  </a:lnTo>
                  <a:lnTo>
                    <a:pt x="2626356" y="490398"/>
                  </a:lnTo>
                  <a:lnTo>
                    <a:pt x="2654858" y="444339"/>
                  </a:lnTo>
                  <a:lnTo>
                    <a:pt x="2681464" y="401212"/>
                  </a:lnTo>
                  <a:lnTo>
                    <a:pt x="2705874" y="362083"/>
                  </a:lnTo>
                  <a:lnTo>
                    <a:pt x="2727790" y="328016"/>
                  </a:lnTo>
                  <a:lnTo>
                    <a:pt x="2746915" y="300079"/>
                  </a:lnTo>
                  <a:lnTo>
                    <a:pt x="2762949" y="279337"/>
                  </a:lnTo>
                </a:path>
              </a:pathLst>
            </a:custGeom>
            <a:noFill/>
            <a:ln cap="flat" cmpd="sng" w="285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671" name="Google Shape;671;p32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2338837" y="3751562"/>
              <a:ext cx="182324" cy="22612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72" name="Google Shape;672;p32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1825187" y="2522487"/>
              <a:ext cx="182324" cy="22612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73" name="Google Shape;673;p32"/>
            <p:cNvSpPr/>
            <p:nvPr/>
          </p:nvSpPr>
          <p:spPr>
            <a:xfrm>
              <a:off x="2051394" y="2626195"/>
              <a:ext cx="238760" cy="720725"/>
            </a:xfrm>
            <a:custGeom>
              <a:rect b="b" l="l" r="r" t="t"/>
              <a:pathLst>
                <a:path extrusionOk="0" h="720725" w="238760">
                  <a:moveTo>
                    <a:pt x="0" y="0"/>
                  </a:moveTo>
                  <a:lnTo>
                    <a:pt x="238364" y="720721"/>
                  </a:lnTo>
                </a:path>
              </a:pathLst>
            </a:custGeom>
            <a:noFill/>
            <a:ln cap="flat" cmpd="sng" w="28550">
              <a:solidFill>
                <a:srgbClr val="99999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674" name="Google Shape;674;p32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2230659" y="3317809"/>
              <a:ext cx="118197" cy="166512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675" name="Google Shape;675;p32"/>
          <p:cNvSpPr txBox="1"/>
          <p:nvPr/>
        </p:nvSpPr>
        <p:spPr>
          <a:xfrm>
            <a:off x="1594900" y="5096318"/>
            <a:ext cx="3945467" cy="12816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87447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67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function minimum</a:t>
            </a:r>
            <a:endParaRPr sz="1867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60"/>
              </a:spcBef>
              <a:spcAft>
                <a:spcPts val="0"/>
              </a:spcAft>
              <a:buNone/>
            </a:pPr>
            <a:r>
              <a:t/>
            </a:r>
            <a:endParaRPr sz="1867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parameters (weights, biases)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9" name="Shape 6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0" name="Google Shape;680;p33"/>
          <p:cNvSpPr txBox="1"/>
          <p:nvPr>
            <p:ph type="title"/>
          </p:nvPr>
        </p:nvSpPr>
        <p:spPr>
          <a:xfrm>
            <a:off x="512967" y="671162"/>
            <a:ext cx="1461347" cy="75576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16925">
            <a:spAutoFit/>
          </a:bodyPr>
          <a:lstStyle/>
          <a:p>
            <a:pPr indent="0" lvl="0" marL="1693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lang="en-US" sz="4800"/>
              <a:t>Train</a:t>
            </a:r>
            <a:endParaRPr sz="4800"/>
          </a:p>
        </p:txBody>
      </p:sp>
      <p:sp>
        <p:nvSpPr>
          <p:cNvPr id="681" name="Google Shape;681;p33"/>
          <p:cNvSpPr txBox="1"/>
          <p:nvPr/>
        </p:nvSpPr>
        <p:spPr>
          <a:xfrm>
            <a:off x="496034" y="1621807"/>
            <a:ext cx="8170333" cy="101224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33866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rPr>
              <a:t>Feed </a:t>
            </a:r>
            <a:r>
              <a:rPr lang="en-US" sz="24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(x, y</a:t>
            </a:r>
            <a:r>
              <a:rPr baseline="-25000" lang="en-US" sz="24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label</a:t>
            </a:r>
            <a:r>
              <a:rPr lang="en-US" sz="24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) </a:t>
            </a:r>
            <a:r>
              <a:rPr lang="en-US" sz="2400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rPr>
              <a:t>pairs and adjust </a:t>
            </a:r>
            <a:r>
              <a:rPr lang="en-US" sz="24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W </a:t>
            </a:r>
            <a:r>
              <a:rPr lang="en-US" sz="2400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rPr>
              <a:t>and </a:t>
            </a:r>
            <a:r>
              <a:rPr lang="en-US" sz="24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b </a:t>
            </a:r>
            <a:r>
              <a:rPr lang="en-US" sz="2400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rPr>
              <a:t>to decrease the loss.</a:t>
            </a:r>
            <a:endParaRPr sz="24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4164649" marR="0" rtl="0" algn="l">
              <a:spcBef>
                <a:spcPts val="202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W </a:t>
            </a:r>
            <a:r>
              <a:rPr lang="en-US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← </a:t>
            </a:r>
            <a:r>
              <a:rPr lang="en-US" sz="24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W - </a:t>
            </a: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 </a:t>
            </a:r>
            <a:r>
              <a:rPr lang="en-US" sz="24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( dL/dW )</a:t>
            </a:r>
            <a:endParaRPr sz="24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682" name="Google Shape;682;p33"/>
          <p:cNvSpPr txBox="1"/>
          <p:nvPr/>
        </p:nvSpPr>
        <p:spPr>
          <a:xfrm>
            <a:off x="512967" y="3679208"/>
            <a:ext cx="7653867" cy="105321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595959"/>
                </a:solidFill>
                <a:latin typeface="SimSun"/>
                <a:ea typeface="SimSun"/>
                <a:cs typeface="SimSun"/>
                <a:sym typeface="SimSun"/>
              </a:rPr>
              <a:t># Create an optimizer</a:t>
            </a:r>
            <a:endParaRPr sz="2400">
              <a:solidFill>
                <a:schemeClr val="dk1"/>
              </a:solidFill>
              <a:latin typeface="SimSun"/>
              <a:ea typeface="SimSun"/>
              <a:cs typeface="SimSun"/>
              <a:sym typeface="SimSun"/>
            </a:endParaRPr>
          </a:p>
          <a:p>
            <a:pPr indent="0" lvl="0" marL="0" marR="0" rtl="0" algn="l">
              <a:spcBef>
                <a:spcPts val="40"/>
              </a:spcBef>
              <a:spcAft>
                <a:spcPts val="0"/>
              </a:spcAft>
              <a:buNone/>
            </a:pPr>
            <a:r>
              <a:t/>
            </a:r>
            <a:endParaRPr sz="1933">
              <a:solidFill>
                <a:schemeClr val="dk1"/>
              </a:solidFill>
              <a:latin typeface="SimSun"/>
              <a:ea typeface="SimSun"/>
              <a:cs typeface="SimSun"/>
              <a:sym typeface="SimSun"/>
            </a:endParaRPr>
          </a:p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rgbClr val="595959"/>
                </a:solidFill>
                <a:latin typeface="Trebuchet MS"/>
                <a:ea typeface="Trebuchet MS"/>
                <a:cs typeface="Trebuchet MS"/>
                <a:sym typeface="Trebuchet MS"/>
              </a:rPr>
              <a:t>optimizer = tf.train.</a:t>
            </a:r>
            <a:r>
              <a:rPr b="1" lang="en-US" sz="2400">
                <a:solidFill>
                  <a:srgbClr val="1155CC"/>
                </a:solidFill>
                <a:latin typeface="Trebuchet MS"/>
                <a:ea typeface="Trebuchet MS"/>
                <a:cs typeface="Trebuchet MS"/>
                <a:sym typeface="Trebuchet MS"/>
              </a:rPr>
              <a:t>GradientDescentOptimizer</a:t>
            </a:r>
            <a:r>
              <a:rPr b="1" lang="en-US" sz="2400">
                <a:solidFill>
                  <a:srgbClr val="595959"/>
                </a:solidFill>
                <a:latin typeface="Trebuchet MS"/>
                <a:ea typeface="Trebuchet MS"/>
                <a:cs typeface="Trebuchet MS"/>
                <a:sym typeface="Trebuchet MS"/>
              </a:rPr>
              <a:t>(0.5)</a:t>
            </a:r>
            <a:endParaRPr sz="240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83" name="Google Shape;683;p33"/>
          <p:cNvSpPr txBox="1"/>
          <p:nvPr/>
        </p:nvSpPr>
        <p:spPr>
          <a:xfrm>
            <a:off x="512967" y="5050807"/>
            <a:ext cx="6434667" cy="3864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595959"/>
                </a:solidFill>
                <a:latin typeface="SimSun"/>
                <a:ea typeface="SimSun"/>
                <a:cs typeface="SimSun"/>
                <a:sym typeface="SimSun"/>
              </a:rPr>
              <a:t># Create an operation that minimizes loss.</a:t>
            </a:r>
            <a:endParaRPr sz="2400">
              <a:solidFill>
                <a:schemeClr val="dk1"/>
              </a:solidFill>
              <a:latin typeface="SimSun"/>
              <a:ea typeface="SimSun"/>
              <a:cs typeface="SimSun"/>
              <a:sym typeface="SimSun"/>
            </a:endParaRPr>
          </a:p>
        </p:txBody>
      </p:sp>
      <p:sp>
        <p:nvSpPr>
          <p:cNvPr id="684" name="Google Shape;684;p33"/>
          <p:cNvSpPr txBox="1"/>
          <p:nvPr/>
        </p:nvSpPr>
        <p:spPr>
          <a:xfrm>
            <a:off x="512967" y="5736607"/>
            <a:ext cx="4910667" cy="3864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rgbClr val="595959"/>
                </a:solidFill>
                <a:latin typeface="Trebuchet MS"/>
                <a:ea typeface="Trebuchet MS"/>
                <a:cs typeface="Trebuchet MS"/>
                <a:sym typeface="Trebuchet MS"/>
              </a:rPr>
              <a:t>train = optimizer.</a:t>
            </a:r>
            <a:r>
              <a:rPr b="1" lang="en-US" sz="2400">
                <a:solidFill>
                  <a:srgbClr val="1155CC"/>
                </a:solidFill>
                <a:latin typeface="Trebuchet MS"/>
                <a:ea typeface="Trebuchet MS"/>
                <a:cs typeface="Trebuchet MS"/>
                <a:sym typeface="Trebuchet MS"/>
              </a:rPr>
              <a:t>minimize</a:t>
            </a:r>
            <a:r>
              <a:rPr b="1" lang="en-US" sz="2400">
                <a:solidFill>
                  <a:srgbClr val="595959"/>
                </a:solidFill>
                <a:latin typeface="Trebuchet MS"/>
                <a:ea typeface="Trebuchet MS"/>
                <a:cs typeface="Trebuchet MS"/>
                <a:sym typeface="Trebuchet MS"/>
              </a:rPr>
              <a:t>(loss)</a:t>
            </a:r>
            <a:endParaRPr sz="240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85" name="Google Shape;685;p33"/>
          <p:cNvSpPr txBox="1"/>
          <p:nvPr/>
        </p:nvSpPr>
        <p:spPr>
          <a:xfrm>
            <a:off x="4842147" y="2892107"/>
            <a:ext cx="2562860" cy="3864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b </a:t>
            </a:r>
            <a:r>
              <a:rPr lang="en-US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← </a:t>
            </a:r>
            <a:r>
              <a:rPr lang="en-US" sz="24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b - </a:t>
            </a: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 </a:t>
            </a:r>
            <a:r>
              <a:rPr lang="en-US" sz="24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( dL/db )</a:t>
            </a:r>
            <a:endParaRPr sz="24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686" name="Google Shape;686;p33"/>
          <p:cNvSpPr txBox="1"/>
          <p:nvPr/>
        </p:nvSpPr>
        <p:spPr>
          <a:xfrm>
            <a:off x="8746567" y="2978318"/>
            <a:ext cx="2760133" cy="59503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0475">
            <a:spAutoFit/>
          </a:bodyPr>
          <a:lstStyle/>
          <a:p>
            <a:pPr indent="0" lvl="0" marL="16933" marR="6773" rtl="0" algn="l">
              <a:lnSpc>
                <a:spcPct val="11783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67">
                <a:solidFill>
                  <a:srgbClr val="595959"/>
                </a:solidFill>
                <a:latin typeface="Trebuchet MS"/>
                <a:ea typeface="Trebuchet MS"/>
                <a:cs typeface="Trebuchet MS"/>
                <a:sym typeface="Trebuchet MS"/>
              </a:rPr>
              <a:t>TensorFlow computes  gradients automatically</a:t>
            </a:r>
            <a:endParaRPr sz="1867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grpSp>
        <p:nvGrpSpPr>
          <p:cNvPr id="687" name="Google Shape;687;p33"/>
          <p:cNvGrpSpPr/>
          <p:nvPr/>
        </p:nvGrpSpPr>
        <p:grpSpPr>
          <a:xfrm>
            <a:off x="7765949" y="2802422"/>
            <a:ext cx="883418" cy="511632"/>
            <a:chOff x="5824462" y="2101816"/>
            <a:chExt cx="662563" cy="383724"/>
          </a:xfrm>
        </p:grpSpPr>
        <p:sp>
          <p:nvSpPr>
            <p:cNvPr id="688" name="Google Shape;688;p33"/>
            <p:cNvSpPr/>
            <p:nvPr/>
          </p:nvSpPr>
          <p:spPr>
            <a:xfrm>
              <a:off x="5894570" y="2144545"/>
              <a:ext cx="592455" cy="340995"/>
            </a:xfrm>
            <a:custGeom>
              <a:rect b="b" l="l" r="r" t="t"/>
              <a:pathLst>
                <a:path extrusionOk="0" h="340994" w="592454">
                  <a:moveTo>
                    <a:pt x="0" y="0"/>
                  </a:moveTo>
                  <a:lnTo>
                    <a:pt x="41675" y="12398"/>
                  </a:lnTo>
                  <a:lnTo>
                    <a:pt x="86676" y="32442"/>
                  </a:lnTo>
                  <a:lnTo>
                    <a:pt x="145968" y="70877"/>
                  </a:lnTo>
                  <a:lnTo>
                    <a:pt x="181497" y="100577"/>
                  </a:lnTo>
                  <a:lnTo>
                    <a:pt x="215005" y="132338"/>
                  </a:lnTo>
                  <a:lnTo>
                    <a:pt x="247503" y="165129"/>
                  </a:lnTo>
                  <a:lnTo>
                    <a:pt x="280002" y="197920"/>
                  </a:lnTo>
                  <a:lnTo>
                    <a:pt x="313510" y="229680"/>
                  </a:lnTo>
                  <a:lnTo>
                    <a:pt x="349039" y="259381"/>
                  </a:lnTo>
                  <a:lnTo>
                    <a:pt x="387599" y="285991"/>
                  </a:lnTo>
                  <a:lnTo>
                    <a:pt x="430200" y="308481"/>
                  </a:lnTo>
                  <a:lnTo>
                    <a:pt x="477853" y="325821"/>
                  </a:lnTo>
                  <a:lnTo>
                    <a:pt x="531567" y="336980"/>
                  </a:lnTo>
                  <a:lnTo>
                    <a:pt x="592353" y="340929"/>
                  </a:lnTo>
                </a:path>
              </a:pathLst>
            </a:custGeom>
            <a:noFill/>
            <a:ln cap="flat" cmpd="sng" w="28550">
              <a:solidFill>
                <a:srgbClr val="FFAB4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689" name="Google Shape;689;p33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5824462" y="2101816"/>
              <a:ext cx="119840" cy="92462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690" name="Google Shape;690;p33"/>
          <p:cNvSpPr txBox="1"/>
          <p:nvPr/>
        </p:nvSpPr>
        <p:spPr>
          <a:xfrm>
            <a:off x="9356465" y="4990585"/>
            <a:ext cx="1574800" cy="30442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67">
                <a:solidFill>
                  <a:srgbClr val="595959"/>
                </a:solidFill>
                <a:latin typeface="Trebuchet MS"/>
                <a:ea typeface="Trebuchet MS"/>
                <a:cs typeface="Trebuchet MS"/>
                <a:sym typeface="Trebuchet MS"/>
              </a:rPr>
              <a:t>Learning rate</a:t>
            </a:r>
            <a:endParaRPr sz="1867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grpSp>
        <p:nvGrpSpPr>
          <p:cNvPr id="691" name="Google Shape;691;p33"/>
          <p:cNvGrpSpPr/>
          <p:nvPr/>
        </p:nvGrpSpPr>
        <p:grpSpPr>
          <a:xfrm>
            <a:off x="8298083" y="4687187"/>
            <a:ext cx="883418" cy="511633"/>
            <a:chOff x="6223562" y="3515390"/>
            <a:chExt cx="662563" cy="383725"/>
          </a:xfrm>
        </p:grpSpPr>
        <p:sp>
          <p:nvSpPr>
            <p:cNvPr id="692" name="Google Shape;692;p33"/>
            <p:cNvSpPr/>
            <p:nvPr/>
          </p:nvSpPr>
          <p:spPr>
            <a:xfrm>
              <a:off x="6293670" y="3558120"/>
              <a:ext cx="592455" cy="340995"/>
            </a:xfrm>
            <a:custGeom>
              <a:rect b="b" l="l" r="r" t="t"/>
              <a:pathLst>
                <a:path extrusionOk="0" h="340995" w="592454">
                  <a:moveTo>
                    <a:pt x="0" y="0"/>
                  </a:moveTo>
                  <a:lnTo>
                    <a:pt x="41675" y="12398"/>
                  </a:lnTo>
                  <a:lnTo>
                    <a:pt x="86676" y="32442"/>
                  </a:lnTo>
                  <a:lnTo>
                    <a:pt x="145968" y="70877"/>
                  </a:lnTo>
                  <a:lnTo>
                    <a:pt x="181497" y="100577"/>
                  </a:lnTo>
                  <a:lnTo>
                    <a:pt x="215005" y="132338"/>
                  </a:lnTo>
                  <a:lnTo>
                    <a:pt x="247503" y="165129"/>
                  </a:lnTo>
                  <a:lnTo>
                    <a:pt x="280002" y="197920"/>
                  </a:lnTo>
                  <a:lnTo>
                    <a:pt x="313510" y="229680"/>
                  </a:lnTo>
                  <a:lnTo>
                    <a:pt x="349039" y="259381"/>
                  </a:lnTo>
                  <a:lnTo>
                    <a:pt x="387599" y="285991"/>
                  </a:lnTo>
                  <a:lnTo>
                    <a:pt x="430200" y="308481"/>
                  </a:lnTo>
                  <a:lnTo>
                    <a:pt x="477853" y="325821"/>
                  </a:lnTo>
                  <a:lnTo>
                    <a:pt x="531567" y="336980"/>
                  </a:lnTo>
                  <a:lnTo>
                    <a:pt x="592353" y="340929"/>
                  </a:lnTo>
                </a:path>
              </a:pathLst>
            </a:custGeom>
            <a:noFill/>
            <a:ln cap="flat" cmpd="sng" w="28550">
              <a:solidFill>
                <a:srgbClr val="FFAB4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693" name="Google Shape;693;p33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6223562" y="3515390"/>
              <a:ext cx="119840" cy="92462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7" name="Shape 6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8" name="Google Shape;698;p34"/>
          <p:cNvSpPr txBox="1"/>
          <p:nvPr/>
        </p:nvSpPr>
        <p:spPr>
          <a:xfrm>
            <a:off x="512967" y="1418607"/>
            <a:ext cx="7556500" cy="3864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loss = tf.reduce_mean(tf.square(y - y_label))</a:t>
            </a:r>
            <a:endParaRPr sz="24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699" name="Google Shape;699;p34"/>
          <p:cNvSpPr txBox="1"/>
          <p:nvPr/>
        </p:nvSpPr>
        <p:spPr>
          <a:xfrm>
            <a:off x="512967" y="2002807"/>
            <a:ext cx="8398933" cy="3864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1155CC"/>
                </a:solidFill>
                <a:latin typeface="Consolas"/>
                <a:ea typeface="Consolas"/>
                <a:cs typeface="Consolas"/>
                <a:sym typeface="Consolas"/>
              </a:rPr>
              <a:t>optimizer = tf.train.GradientDescentOptimizer(0.5)</a:t>
            </a:r>
            <a:endParaRPr sz="24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700" name="Google Shape;700;p34"/>
          <p:cNvSpPr txBox="1"/>
          <p:nvPr/>
        </p:nvSpPr>
        <p:spPr>
          <a:xfrm>
            <a:off x="512967" y="2587008"/>
            <a:ext cx="5387339" cy="3864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37761C"/>
                </a:solidFill>
                <a:latin typeface="Consolas"/>
                <a:ea typeface="Consolas"/>
                <a:cs typeface="Consolas"/>
                <a:sym typeface="Consolas"/>
              </a:rPr>
              <a:t>train = optimizer.minimize(loss)</a:t>
            </a:r>
            <a:endParaRPr sz="24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701" name="Google Shape;701;p34"/>
          <p:cNvSpPr txBox="1"/>
          <p:nvPr/>
        </p:nvSpPr>
        <p:spPr>
          <a:xfrm>
            <a:off x="512967" y="3171207"/>
            <a:ext cx="4380653" cy="3864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with tf.Session() as sess:</a:t>
            </a:r>
            <a:endParaRPr sz="24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702" name="Google Shape;702;p34"/>
          <p:cNvSpPr txBox="1"/>
          <p:nvPr/>
        </p:nvSpPr>
        <p:spPr>
          <a:xfrm>
            <a:off x="847636" y="3755407"/>
            <a:ext cx="6559973" cy="3864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sess.run(tf.initialize_all_variables())</a:t>
            </a:r>
            <a:endParaRPr sz="24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703" name="Google Shape;703;p34"/>
          <p:cNvSpPr txBox="1"/>
          <p:nvPr/>
        </p:nvSpPr>
        <p:spPr>
          <a:xfrm>
            <a:off x="847637" y="4339607"/>
            <a:ext cx="3546687" cy="3864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for i in range(1000):</a:t>
            </a:r>
            <a:endParaRPr sz="24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704" name="Google Shape;704;p34"/>
          <p:cNvSpPr txBox="1"/>
          <p:nvPr/>
        </p:nvSpPr>
        <p:spPr>
          <a:xfrm>
            <a:off x="1182307" y="4923807"/>
            <a:ext cx="6383867" cy="3864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EE6C00"/>
                </a:solidFill>
                <a:latin typeface="Consolas"/>
                <a:ea typeface="Consolas"/>
                <a:cs typeface="Consolas"/>
                <a:sym typeface="Consolas"/>
              </a:rPr>
              <a:t>sess.run(train, feed_dict={x: x_in[i],</a:t>
            </a:r>
            <a:endParaRPr sz="24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705" name="Google Shape;705;p34"/>
          <p:cNvSpPr txBox="1"/>
          <p:nvPr/>
        </p:nvSpPr>
        <p:spPr>
          <a:xfrm>
            <a:off x="5724436" y="5508008"/>
            <a:ext cx="3044613" cy="3864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EE6C00"/>
                </a:solidFill>
                <a:latin typeface="Consolas"/>
                <a:ea typeface="Consolas"/>
                <a:cs typeface="Consolas"/>
                <a:sym typeface="Consolas"/>
              </a:rPr>
              <a:t>y_label: y_in[i]})</a:t>
            </a:r>
            <a:endParaRPr sz="24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706" name="Google Shape;706;p34"/>
          <p:cNvSpPr txBox="1"/>
          <p:nvPr>
            <p:ph type="title"/>
          </p:nvPr>
        </p:nvSpPr>
        <p:spPr>
          <a:xfrm>
            <a:off x="512967" y="467961"/>
            <a:ext cx="5826760" cy="75576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16925">
            <a:spAutoFit/>
          </a:bodyPr>
          <a:lstStyle/>
          <a:p>
            <a:pPr indent="0" lvl="0" marL="1693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lang="en-US" sz="4800"/>
              <a:t>Putting it all together</a:t>
            </a:r>
            <a:endParaRPr sz="4800"/>
          </a:p>
        </p:txBody>
      </p:sp>
      <p:sp>
        <p:nvSpPr>
          <p:cNvPr id="707" name="Google Shape;707;p34"/>
          <p:cNvSpPr/>
          <p:nvPr/>
        </p:nvSpPr>
        <p:spPr>
          <a:xfrm>
            <a:off x="8906599" y="1377004"/>
            <a:ext cx="370840" cy="443653"/>
          </a:xfrm>
          <a:custGeom>
            <a:rect b="b" l="l" r="r" t="t"/>
            <a:pathLst>
              <a:path extrusionOk="0" h="332740" w="278129">
                <a:moveTo>
                  <a:pt x="0" y="0"/>
                </a:moveTo>
                <a:lnTo>
                  <a:pt x="54066" y="1819"/>
                </a:lnTo>
                <a:lnTo>
                  <a:pt x="98217" y="6780"/>
                </a:lnTo>
                <a:lnTo>
                  <a:pt x="127984" y="14138"/>
                </a:lnTo>
                <a:lnTo>
                  <a:pt x="138899" y="23148"/>
                </a:lnTo>
                <a:lnTo>
                  <a:pt x="138899" y="114093"/>
                </a:lnTo>
                <a:lnTo>
                  <a:pt x="149815" y="123104"/>
                </a:lnTo>
                <a:lnTo>
                  <a:pt x="179582" y="130462"/>
                </a:lnTo>
                <a:lnTo>
                  <a:pt x="223733" y="135423"/>
                </a:lnTo>
                <a:lnTo>
                  <a:pt x="277799" y="137242"/>
                </a:lnTo>
                <a:lnTo>
                  <a:pt x="223733" y="139062"/>
                </a:lnTo>
                <a:lnTo>
                  <a:pt x="179582" y="144023"/>
                </a:lnTo>
                <a:lnTo>
                  <a:pt x="149815" y="151381"/>
                </a:lnTo>
                <a:lnTo>
                  <a:pt x="138899" y="160391"/>
                </a:lnTo>
                <a:lnTo>
                  <a:pt x="138899" y="309013"/>
                </a:lnTo>
                <a:lnTo>
                  <a:pt x="127984" y="318024"/>
                </a:lnTo>
                <a:lnTo>
                  <a:pt x="98217" y="325382"/>
                </a:lnTo>
                <a:lnTo>
                  <a:pt x="54066" y="330343"/>
                </a:lnTo>
                <a:lnTo>
                  <a:pt x="0" y="332162"/>
                </a:lnTo>
              </a:path>
            </a:pathLst>
          </a:custGeom>
          <a:noFill/>
          <a:ln cap="flat" cmpd="sng" w="28550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8" name="Google Shape;708;p34"/>
          <p:cNvSpPr txBox="1"/>
          <p:nvPr/>
        </p:nvSpPr>
        <p:spPr>
          <a:xfrm>
            <a:off x="9374366" y="1395963"/>
            <a:ext cx="1403773" cy="30442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67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Define a loss</a:t>
            </a:r>
            <a:endParaRPr sz="1867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9" name="Google Shape;709;p34"/>
          <p:cNvSpPr/>
          <p:nvPr/>
        </p:nvSpPr>
        <p:spPr>
          <a:xfrm>
            <a:off x="8906599" y="1977404"/>
            <a:ext cx="370840" cy="443653"/>
          </a:xfrm>
          <a:custGeom>
            <a:rect b="b" l="l" r="r" t="t"/>
            <a:pathLst>
              <a:path extrusionOk="0" h="332739" w="278129">
                <a:moveTo>
                  <a:pt x="0" y="0"/>
                </a:moveTo>
                <a:lnTo>
                  <a:pt x="54066" y="1819"/>
                </a:lnTo>
                <a:lnTo>
                  <a:pt x="98217" y="6780"/>
                </a:lnTo>
                <a:lnTo>
                  <a:pt x="127984" y="14138"/>
                </a:lnTo>
                <a:lnTo>
                  <a:pt x="138899" y="23148"/>
                </a:lnTo>
                <a:lnTo>
                  <a:pt x="138899" y="114093"/>
                </a:lnTo>
                <a:lnTo>
                  <a:pt x="149815" y="123104"/>
                </a:lnTo>
                <a:lnTo>
                  <a:pt x="179582" y="130462"/>
                </a:lnTo>
                <a:lnTo>
                  <a:pt x="223733" y="135423"/>
                </a:lnTo>
                <a:lnTo>
                  <a:pt x="277799" y="137242"/>
                </a:lnTo>
                <a:lnTo>
                  <a:pt x="223733" y="139062"/>
                </a:lnTo>
                <a:lnTo>
                  <a:pt x="179582" y="144023"/>
                </a:lnTo>
                <a:lnTo>
                  <a:pt x="149815" y="151381"/>
                </a:lnTo>
                <a:lnTo>
                  <a:pt x="138899" y="160391"/>
                </a:lnTo>
                <a:lnTo>
                  <a:pt x="138899" y="309013"/>
                </a:lnTo>
                <a:lnTo>
                  <a:pt x="127984" y="318024"/>
                </a:lnTo>
                <a:lnTo>
                  <a:pt x="98217" y="325382"/>
                </a:lnTo>
                <a:lnTo>
                  <a:pt x="54066" y="330343"/>
                </a:lnTo>
                <a:lnTo>
                  <a:pt x="0" y="332162"/>
                </a:lnTo>
              </a:path>
            </a:pathLst>
          </a:custGeom>
          <a:noFill/>
          <a:ln cap="flat" cmpd="sng" w="28550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0" name="Google Shape;710;p34"/>
          <p:cNvSpPr txBox="1"/>
          <p:nvPr/>
        </p:nvSpPr>
        <p:spPr>
          <a:xfrm>
            <a:off x="9374365" y="1996359"/>
            <a:ext cx="2101427" cy="109951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67">
                <a:solidFill>
                  <a:srgbClr val="1155CC"/>
                </a:solidFill>
                <a:latin typeface="Arial"/>
                <a:ea typeface="Arial"/>
                <a:cs typeface="Arial"/>
                <a:sym typeface="Arial"/>
              </a:rPr>
              <a:t>Create an optimizer</a:t>
            </a:r>
            <a:endParaRPr sz="1867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16933" marR="100751" rtl="0" algn="l">
              <a:lnSpc>
                <a:spcPct val="117836"/>
              </a:lnSpc>
              <a:spcBef>
                <a:spcPts val="1753"/>
              </a:spcBef>
              <a:spcAft>
                <a:spcPts val="0"/>
              </a:spcAft>
              <a:buNone/>
            </a:pPr>
            <a:r>
              <a:rPr lang="en-US" sz="1867">
                <a:solidFill>
                  <a:srgbClr val="37761C"/>
                </a:solidFill>
                <a:latin typeface="Arial"/>
                <a:ea typeface="Arial"/>
                <a:cs typeface="Arial"/>
                <a:sym typeface="Arial"/>
              </a:rPr>
              <a:t>Op to minimize the  loss</a:t>
            </a:r>
            <a:endParaRPr sz="1867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1" name="Google Shape;711;p34"/>
          <p:cNvSpPr/>
          <p:nvPr/>
        </p:nvSpPr>
        <p:spPr>
          <a:xfrm>
            <a:off x="8906599" y="2610671"/>
            <a:ext cx="370840" cy="443653"/>
          </a:xfrm>
          <a:custGeom>
            <a:rect b="b" l="l" r="r" t="t"/>
            <a:pathLst>
              <a:path extrusionOk="0" h="332739" w="278129">
                <a:moveTo>
                  <a:pt x="0" y="0"/>
                </a:moveTo>
                <a:lnTo>
                  <a:pt x="54066" y="1819"/>
                </a:lnTo>
                <a:lnTo>
                  <a:pt x="98217" y="6780"/>
                </a:lnTo>
                <a:lnTo>
                  <a:pt x="127984" y="14138"/>
                </a:lnTo>
                <a:lnTo>
                  <a:pt x="138899" y="23149"/>
                </a:lnTo>
                <a:lnTo>
                  <a:pt x="138899" y="114093"/>
                </a:lnTo>
                <a:lnTo>
                  <a:pt x="149815" y="123104"/>
                </a:lnTo>
                <a:lnTo>
                  <a:pt x="179582" y="130462"/>
                </a:lnTo>
                <a:lnTo>
                  <a:pt x="223733" y="135423"/>
                </a:lnTo>
                <a:lnTo>
                  <a:pt x="277799" y="137242"/>
                </a:lnTo>
                <a:lnTo>
                  <a:pt x="223733" y="139062"/>
                </a:lnTo>
                <a:lnTo>
                  <a:pt x="179582" y="144023"/>
                </a:lnTo>
                <a:lnTo>
                  <a:pt x="149815" y="151381"/>
                </a:lnTo>
                <a:lnTo>
                  <a:pt x="138899" y="160391"/>
                </a:lnTo>
                <a:lnTo>
                  <a:pt x="138899" y="309013"/>
                </a:lnTo>
                <a:lnTo>
                  <a:pt x="127984" y="318024"/>
                </a:lnTo>
                <a:lnTo>
                  <a:pt x="98217" y="325382"/>
                </a:lnTo>
                <a:lnTo>
                  <a:pt x="54066" y="330343"/>
                </a:lnTo>
                <a:lnTo>
                  <a:pt x="0" y="332162"/>
                </a:lnTo>
              </a:path>
            </a:pathLst>
          </a:custGeom>
          <a:noFill/>
          <a:ln cap="flat" cmpd="sng" w="28550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2" name="Google Shape;712;p34"/>
          <p:cNvSpPr/>
          <p:nvPr/>
        </p:nvSpPr>
        <p:spPr>
          <a:xfrm>
            <a:off x="8906599" y="3808954"/>
            <a:ext cx="370840" cy="2846493"/>
          </a:xfrm>
          <a:custGeom>
            <a:rect b="b" l="l" r="r" t="t"/>
            <a:pathLst>
              <a:path extrusionOk="0" h="2134870" w="278129">
                <a:moveTo>
                  <a:pt x="0" y="396713"/>
                </a:moveTo>
                <a:lnTo>
                  <a:pt x="54066" y="398533"/>
                </a:lnTo>
                <a:lnTo>
                  <a:pt x="98217" y="403494"/>
                </a:lnTo>
                <a:lnTo>
                  <a:pt x="127984" y="410852"/>
                </a:lnTo>
                <a:lnTo>
                  <a:pt x="138899" y="419862"/>
                </a:lnTo>
                <a:lnTo>
                  <a:pt x="138899" y="1091485"/>
                </a:lnTo>
                <a:lnTo>
                  <a:pt x="149815" y="1100495"/>
                </a:lnTo>
                <a:lnTo>
                  <a:pt x="179582" y="1107853"/>
                </a:lnTo>
                <a:lnTo>
                  <a:pt x="223733" y="1112814"/>
                </a:lnTo>
                <a:lnTo>
                  <a:pt x="277799" y="1114633"/>
                </a:lnTo>
                <a:lnTo>
                  <a:pt x="223733" y="1116453"/>
                </a:lnTo>
                <a:lnTo>
                  <a:pt x="179582" y="1121414"/>
                </a:lnTo>
                <a:lnTo>
                  <a:pt x="149815" y="1128772"/>
                </a:lnTo>
                <a:lnTo>
                  <a:pt x="138899" y="1137783"/>
                </a:lnTo>
                <a:lnTo>
                  <a:pt x="138899" y="2111113"/>
                </a:lnTo>
                <a:lnTo>
                  <a:pt x="127984" y="2120123"/>
                </a:lnTo>
                <a:lnTo>
                  <a:pt x="98217" y="2127482"/>
                </a:lnTo>
                <a:lnTo>
                  <a:pt x="54066" y="2132443"/>
                </a:lnTo>
                <a:lnTo>
                  <a:pt x="0" y="2134262"/>
                </a:lnTo>
              </a:path>
              <a:path extrusionOk="0" h="2134870" w="278129">
                <a:moveTo>
                  <a:pt x="0" y="0"/>
                </a:moveTo>
                <a:lnTo>
                  <a:pt x="54066" y="1819"/>
                </a:lnTo>
                <a:lnTo>
                  <a:pt x="98217" y="6780"/>
                </a:lnTo>
                <a:lnTo>
                  <a:pt x="127984" y="14138"/>
                </a:lnTo>
                <a:lnTo>
                  <a:pt x="138899" y="23149"/>
                </a:lnTo>
                <a:lnTo>
                  <a:pt x="138899" y="114093"/>
                </a:lnTo>
                <a:lnTo>
                  <a:pt x="149815" y="123104"/>
                </a:lnTo>
                <a:lnTo>
                  <a:pt x="179582" y="130462"/>
                </a:lnTo>
                <a:lnTo>
                  <a:pt x="223733" y="135423"/>
                </a:lnTo>
                <a:lnTo>
                  <a:pt x="277799" y="137242"/>
                </a:lnTo>
                <a:lnTo>
                  <a:pt x="223733" y="139062"/>
                </a:lnTo>
                <a:lnTo>
                  <a:pt x="179582" y="144023"/>
                </a:lnTo>
                <a:lnTo>
                  <a:pt x="149815" y="151381"/>
                </a:lnTo>
                <a:lnTo>
                  <a:pt x="138899" y="160391"/>
                </a:lnTo>
                <a:lnTo>
                  <a:pt x="138899" y="309013"/>
                </a:lnTo>
                <a:lnTo>
                  <a:pt x="127984" y="318024"/>
                </a:lnTo>
                <a:lnTo>
                  <a:pt x="98217" y="325382"/>
                </a:lnTo>
                <a:lnTo>
                  <a:pt x="54066" y="330343"/>
                </a:lnTo>
                <a:lnTo>
                  <a:pt x="0" y="332162"/>
                </a:lnTo>
              </a:path>
            </a:pathLst>
          </a:custGeom>
          <a:noFill/>
          <a:ln cap="flat" cmpd="sng" w="28550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3" name="Google Shape;713;p34"/>
          <p:cNvSpPr txBox="1"/>
          <p:nvPr/>
        </p:nvSpPr>
        <p:spPr>
          <a:xfrm>
            <a:off x="9374366" y="5000201"/>
            <a:ext cx="1846580" cy="59503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0475">
            <a:spAutoFit/>
          </a:bodyPr>
          <a:lstStyle/>
          <a:p>
            <a:pPr indent="0" lvl="0" marL="16933" marR="6773" rtl="0" algn="l">
              <a:lnSpc>
                <a:spcPct val="11783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67">
                <a:solidFill>
                  <a:srgbClr val="EE6C00"/>
                </a:solidFill>
                <a:latin typeface="Arial"/>
                <a:ea typeface="Arial"/>
                <a:cs typeface="Arial"/>
                <a:sym typeface="Arial"/>
              </a:rPr>
              <a:t>Iteratively run the  training op</a:t>
            </a:r>
            <a:endParaRPr sz="1867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4" name="Google Shape;714;p34"/>
          <p:cNvSpPr txBox="1"/>
          <p:nvPr/>
        </p:nvSpPr>
        <p:spPr>
          <a:xfrm>
            <a:off x="9374366" y="3827910"/>
            <a:ext cx="1901613" cy="30442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67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Initialize variables</a:t>
            </a:r>
            <a:endParaRPr sz="1867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8" name="Shape 7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9" name="Google Shape;719;p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48633" y="1706867"/>
            <a:ext cx="9094735" cy="4757200"/>
          </a:xfrm>
          <a:prstGeom prst="rect">
            <a:avLst/>
          </a:prstGeom>
          <a:noFill/>
          <a:ln>
            <a:noFill/>
          </a:ln>
        </p:spPr>
      </p:pic>
      <p:sp>
        <p:nvSpPr>
          <p:cNvPr id="720" name="Google Shape;720;p35"/>
          <p:cNvSpPr txBox="1"/>
          <p:nvPr>
            <p:ph type="title"/>
          </p:nvPr>
        </p:nvSpPr>
        <p:spPr>
          <a:xfrm>
            <a:off x="512967" y="671161"/>
            <a:ext cx="3584787" cy="75576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16925">
            <a:spAutoFit/>
          </a:bodyPr>
          <a:lstStyle/>
          <a:p>
            <a:pPr indent="0" lvl="0" marL="1693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lang="en-US" sz="4800"/>
              <a:t>TensorBoard</a:t>
            </a:r>
            <a:endParaRPr sz="480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4" name="Shape 7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5" name="Google Shape;725;p36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en-US"/>
              <a:t>Parallelism</a:t>
            </a:r>
            <a:endParaRPr/>
          </a:p>
        </p:txBody>
      </p:sp>
      <p:sp>
        <p:nvSpPr>
          <p:cNvPr id="726" name="Google Shape;726;p36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0" name="Shape 7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1" name="Google Shape;731;p37"/>
          <p:cNvSpPr txBox="1"/>
          <p:nvPr>
            <p:ph type="title"/>
          </p:nvPr>
        </p:nvSpPr>
        <p:spPr>
          <a:xfrm>
            <a:off x="723333" y="333089"/>
            <a:ext cx="3479800" cy="591551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16925">
            <a:spAutoFit/>
          </a:bodyPr>
          <a:lstStyle/>
          <a:p>
            <a:pPr indent="0" lvl="0" marL="1693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33"/>
              <a:buFont typeface="Calibri"/>
              <a:buNone/>
            </a:pPr>
            <a:r>
              <a:rPr lang="en-US" sz="3733"/>
              <a:t>Data Parallelism</a:t>
            </a:r>
            <a:endParaRPr sz="3733"/>
          </a:p>
        </p:txBody>
      </p:sp>
      <p:grpSp>
        <p:nvGrpSpPr>
          <p:cNvPr id="732" name="Google Shape;732;p37"/>
          <p:cNvGrpSpPr/>
          <p:nvPr/>
        </p:nvGrpSpPr>
        <p:grpSpPr>
          <a:xfrm>
            <a:off x="2866799" y="1572700"/>
            <a:ext cx="6459220" cy="928793"/>
            <a:chOff x="2150099" y="1179524"/>
            <a:chExt cx="4844415" cy="696595"/>
          </a:xfrm>
        </p:grpSpPr>
        <p:sp>
          <p:nvSpPr>
            <p:cNvPr id="733" name="Google Shape;733;p37"/>
            <p:cNvSpPr/>
            <p:nvPr/>
          </p:nvSpPr>
          <p:spPr>
            <a:xfrm>
              <a:off x="2314449" y="1324549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362498" y="434999"/>
                  </a:move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close/>
                </a:path>
              </a:pathLst>
            </a:custGeom>
            <a:solidFill>
              <a:srgbClr val="93C47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4" name="Google Shape;734;p37"/>
            <p:cNvSpPr/>
            <p:nvPr/>
          </p:nvSpPr>
          <p:spPr>
            <a:xfrm>
              <a:off x="2314449" y="1324550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0" y="72501"/>
                  </a:move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5" name="Google Shape;735;p37"/>
            <p:cNvSpPr/>
            <p:nvPr/>
          </p:nvSpPr>
          <p:spPr>
            <a:xfrm>
              <a:off x="3329737" y="1324549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362498" y="434999"/>
                  </a:move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close/>
                </a:path>
              </a:pathLst>
            </a:custGeom>
            <a:solidFill>
              <a:srgbClr val="93C47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6" name="Google Shape;736;p37"/>
            <p:cNvSpPr/>
            <p:nvPr/>
          </p:nvSpPr>
          <p:spPr>
            <a:xfrm>
              <a:off x="3329737" y="1324550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0" y="72501"/>
                  </a:move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7" name="Google Shape;737;p37"/>
            <p:cNvSpPr/>
            <p:nvPr/>
          </p:nvSpPr>
          <p:spPr>
            <a:xfrm>
              <a:off x="4345024" y="1324549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362498" y="434999"/>
                  </a:move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close/>
                </a:path>
              </a:pathLst>
            </a:custGeom>
            <a:solidFill>
              <a:srgbClr val="93C47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8" name="Google Shape;738;p37"/>
            <p:cNvSpPr/>
            <p:nvPr/>
          </p:nvSpPr>
          <p:spPr>
            <a:xfrm>
              <a:off x="4345024" y="1324550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0" y="72501"/>
                  </a:move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9" name="Google Shape;739;p37"/>
            <p:cNvSpPr/>
            <p:nvPr/>
          </p:nvSpPr>
          <p:spPr>
            <a:xfrm>
              <a:off x="5360312" y="1324549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362498" y="434999"/>
                  </a:move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close/>
                </a:path>
              </a:pathLst>
            </a:custGeom>
            <a:solidFill>
              <a:srgbClr val="93C47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0" name="Google Shape;740;p37"/>
            <p:cNvSpPr/>
            <p:nvPr/>
          </p:nvSpPr>
          <p:spPr>
            <a:xfrm>
              <a:off x="5360312" y="1324550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0" y="72501"/>
                  </a:move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1" name="Google Shape;741;p37"/>
            <p:cNvSpPr/>
            <p:nvPr/>
          </p:nvSpPr>
          <p:spPr>
            <a:xfrm>
              <a:off x="2822093" y="1324549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362498" y="434999"/>
                  </a:move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close/>
                </a:path>
              </a:pathLst>
            </a:custGeom>
            <a:solidFill>
              <a:srgbClr val="93C47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2" name="Google Shape;742;p37"/>
            <p:cNvSpPr/>
            <p:nvPr/>
          </p:nvSpPr>
          <p:spPr>
            <a:xfrm>
              <a:off x="2822093" y="1324550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0" y="72501"/>
                  </a:move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3" name="Google Shape;743;p37"/>
            <p:cNvSpPr/>
            <p:nvPr/>
          </p:nvSpPr>
          <p:spPr>
            <a:xfrm>
              <a:off x="3837381" y="1324549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362498" y="434999"/>
                  </a:move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close/>
                </a:path>
              </a:pathLst>
            </a:custGeom>
            <a:solidFill>
              <a:srgbClr val="93C47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4" name="Google Shape;744;p37"/>
            <p:cNvSpPr/>
            <p:nvPr/>
          </p:nvSpPr>
          <p:spPr>
            <a:xfrm>
              <a:off x="3837381" y="1324550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0" y="72501"/>
                  </a:move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5" name="Google Shape;745;p37"/>
            <p:cNvSpPr/>
            <p:nvPr/>
          </p:nvSpPr>
          <p:spPr>
            <a:xfrm>
              <a:off x="4852668" y="1324549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362498" y="434999"/>
                  </a:move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close/>
                </a:path>
              </a:pathLst>
            </a:custGeom>
            <a:solidFill>
              <a:srgbClr val="93C47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6" name="Google Shape;746;p37"/>
            <p:cNvSpPr/>
            <p:nvPr/>
          </p:nvSpPr>
          <p:spPr>
            <a:xfrm>
              <a:off x="4852668" y="1324550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0" y="72501"/>
                  </a:move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7" name="Google Shape;747;p37"/>
            <p:cNvSpPr/>
            <p:nvPr/>
          </p:nvSpPr>
          <p:spPr>
            <a:xfrm>
              <a:off x="5867956" y="1324549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362498" y="434999"/>
                  </a:move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close/>
                </a:path>
              </a:pathLst>
            </a:custGeom>
            <a:solidFill>
              <a:srgbClr val="93C47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8" name="Google Shape;748;p37"/>
            <p:cNvSpPr/>
            <p:nvPr/>
          </p:nvSpPr>
          <p:spPr>
            <a:xfrm>
              <a:off x="5867956" y="1324550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0" y="72501"/>
                  </a:move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9" name="Google Shape;749;p37"/>
            <p:cNvSpPr/>
            <p:nvPr/>
          </p:nvSpPr>
          <p:spPr>
            <a:xfrm>
              <a:off x="6375599" y="1324549"/>
              <a:ext cx="435609" cy="435609"/>
            </a:xfrm>
            <a:custGeom>
              <a:rect b="b" l="l" r="r" t="t"/>
              <a:pathLst>
                <a:path extrusionOk="0" h="435610" w="435609">
                  <a:moveTo>
                    <a:pt x="362498" y="434999"/>
                  </a:move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close/>
                </a:path>
              </a:pathLst>
            </a:custGeom>
            <a:solidFill>
              <a:srgbClr val="93C47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0" name="Google Shape;750;p37"/>
            <p:cNvSpPr/>
            <p:nvPr/>
          </p:nvSpPr>
          <p:spPr>
            <a:xfrm>
              <a:off x="6375599" y="1324550"/>
              <a:ext cx="435609" cy="435609"/>
            </a:xfrm>
            <a:custGeom>
              <a:rect b="b" l="l" r="r" t="t"/>
              <a:pathLst>
                <a:path extrusionOk="0" h="435610" w="435609">
                  <a:moveTo>
                    <a:pt x="0" y="72501"/>
                  </a:move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1" name="Google Shape;751;p37"/>
            <p:cNvSpPr/>
            <p:nvPr/>
          </p:nvSpPr>
          <p:spPr>
            <a:xfrm>
              <a:off x="2150099" y="1179524"/>
              <a:ext cx="4844415" cy="696595"/>
            </a:xfrm>
            <a:custGeom>
              <a:rect b="b" l="l" r="r" t="t"/>
              <a:pathLst>
                <a:path extrusionOk="0" h="696594" w="4844415">
                  <a:moveTo>
                    <a:pt x="0" y="0"/>
                  </a:moveTo>
                  <a:lnTo>
                    <a:pt x="4843799" y="0"/>
                  </a:lnTo>
                  <a:lnTo>
                    <a:pt x="4843799" y="696599"/>
                  </a:lnTo>
                  <a:lnTo>
                    <a:pt x="0" y="696599"/>
                  </a:lnTo>
                  <a:lnTo>
                    <a:pt x="0" y="0"/>
                  </a:lnTo>
                  <a:close/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752" name="Google Shape;752;p37"/>
          <p:cNvSpPr txBox="1"/>
          <p:nvPr/>
        </p:nvSpPr>
        <p:spPr>
          <a:xfrm>
            <a:off x="3111385" y="1051907"/>
            <a:ext cx="2584027" cy="3864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Parameter Servers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53" name="Google Shape;753;p37"/>
          <p:cNvGrpSpPr/>
          <p:nvPr/>
        </p:nvGrpSpPr>
        <p:grpSpPr>
          <a:xfrm>
            <a:off x="1650033" y="3719400"/>
            <a:ext cx="1176020" cy="2754060"/>
            <a:chOff x="1237524" y="2789550"/>
            <a:chExt cx="882015" cy="2065545"/>
          </a:xfrm>
        </p:grpSpPr>
        <p:sp>
          <p:nvSpPr>
            <p:cNvPr id="754" name="Google Shape;754;p37"/>
            <p:cNvSpPr/>
            <p:nvPr/>
          </p:nvSpPr>
          <p:spPr>
            <a:xfrm>
              <a:off x="1336149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5" name="Google Shape;755;p37"/>
            <p:cNvSpPr/>
            <p:nvPr/>
          </p:nvSpPr>
          <p:spPr>
            <a:xfrm>
              <a:off x="1336149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6" name="Google Shape;756;p37"/>
            <p:cNvSpPr/>
            <p:nvPr/>
          </p:nvSpPr>
          <p:spPr>
            <a:xfrm>
              <a:off x="1710899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8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8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8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7" name="Google Shape;757;p37"/>
            <p:cNvSpPr/>
            <p:nvPr/>
          </p:nvSpPr>
          <p:spPr>
            <a:xfrm>
              <a:off x="1710899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8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8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8" name="Google Shape;758;p37"/>
            <p:cNvSpPr/>
            <p:nvPr/>
          </p:nvSpPr>
          <p:spPr>
            <a:xfrm>
              <a:off x="1336149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9" name="Google Shape;759;p37"/>
            <p:cNvSpPr/>
            <p:nvPr/>
          </p:nvSpPr>
          <p:spPr>
            <a:xfrm>
              <a:off x="1336149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0" name="Google Shape;760;p37"/>
            <p:cNvSpPr/>
            <p:nvPr/>
          </p:nvSpPr>
          <p:spPr>
            <a:xfrm>
              <a:off x="1710899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8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8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8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1" name="Google Shape;761;p37"/>
            <p:cNvSpPr/>
            <p:nvPr/>
          </p:nvSpPr>
          <p:spPr>
            <a:xfrm>
              <a:off x="1710899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8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8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2" name="Google Shape;762;p37"/>
            <p:cNvSpPr/>
            <p:nvPr/>
          </p:nvSpPr>
          <p:spPr>
            <a:xfrm>
              <a:off x="1237524" y="2789550"/>
              <a:ext cx="882015" cy="882015"/>
            </a:xfrm>
            <a:custGeom>
              <a:rect b="b" l="l" r="r" t="t"/>
              <a:pathLst>
                <a:path extrusionOk="0" h="882014" w="882014">
                  <a:moveTo>
                    <a:pt x="0" y="146902"/>
                  </a:moveTo>
                  <a:lnTo>
                    <a:pt x="7489" y="100470"/>
                  </a:lnTo>
                  <a:lnTo>
                    <a:pt x="28343" y="60144"/>
                  </a:lnTo>
                  <a:lnTo>
                    <a:pt x="60143" y="28343"/>
                  </a:lnTo>
                  <a:lnTo>
                    <a:pt x="100470" y="7489"/>
                  </a:lnTo>
                  <a:lnTo>
                    <a:pt x="146902" y="0"/>
                  </a:lnTo>
                  <a:lnTo>
                    <a:pt x="734496" y="0"/>
                  </a:lnTo>
                  <a:lnTo>
                    <a:pt x="790714" y="11182"/>
                  </a:lnTo>
                  <a:lnTo>
                    <a:pt x="838372" y="43026"/>
                  </a:lnTo>
                  <a:lnTo>
                    <a:pt x="870217" y="90685"/>
                  </a:lnTo>
                  <a:lnTo>
                    <a:pt x="881399" y="146902"/>
                  </a:lnTo>
                  <a:lnTo>
                    <a:pt x="881399" y="734496"/>
                  </a:lnTo>
                  <a:lnTo>
                    <a:pt x="873910" y="780929"/>
                  </a:lnTo>
                  <a:lnTo>
                    <a:pt x="853056" y="821255"/>
                  </a:lnTo>
                  <a:lnTo>
                    <a:pt x="821255" y="853056"/>
                  </a:lnTo>
                  <a:lnTo>
                    <a:pt x="780929" y="873910"/>
                  </a:lnTo>
                  <a:lnTo>
                    <a:pt x="734496" y="881399"/>
                  </a:lnTo>
                  <a:lnTo>
                    <a:pt x="146902" y="881399"/>
                  </a:lnTo>
                  <a:lnTo>
                    <a:pt x="100470" y="873910"/>
                  </a:lnTo>
                  <a:lnTo>
                    <a:pt x="60143" y="853056"/>
                  </a:lnTo>
                  <a:lnTo>
                    <a:pt x="28343" y="821255"/>
                  </a:lnTo>
                  <a:lnTo>
                    <a:pt x="7489" y="780929"/>
                  </a:lnTo>
                  <a:lnTo>
                    <a:pt x="0" y="734496"/>
                  </a:lnTo>
                  <a:lnTo>
                    <a:pt x="0" y="146902"/>
                  </a:lnTo>
                  <a:close/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3" name="Google Shape;763;p37"/>
            <p:cNvSpPr/>
            <p:nvPr/>
          </p:nvSpPr>
          <p:spPr>
            <a:xfrm>
              <a:off x="1334999" y="4158500"/>
              <a:ext cx="687070" cy="696595"/>
            </a:xfrm>
            <a:custGeom>
              <a:rect b="b" l="l" r="r" t="t"/>
              <a:pathLst>
                <a:path extrusionOk="0" h="696595" w="687069">
                  <a:moveTo>
                    <a:pt x="343224" y="696599"/>
                  </a:moveTo>
                  <a:lnTo>
                    <a:pt x="274053" y="694241"/>
                  </a:lnTo>
                  <a:lnTo>
                    <a:pt x="209626" y="687476"/>
                  </a:lnTo>
                  <a:lnTo>
                    <a:pt x="151324" y="676771"/>
                  </a:lnTo>
                  <a:lnTo>
                    <a:pt x="100528" y="662595"/>
                  </a:lnTo>
                  <a:lnTo>
                    <a:pt x="58617" y="645412"/>
                  </a:lnTo>
                  <a:lnTo>
                    <a:pt x="6973" y="603898"/>
                  </a:lnTo>
                  <a:lnTo>
                    <a:pt x="0" y="580499"/>
                  </a:lnTo>
                  <a:lnTo>
                    <a:pt x="0" y="116099"/>
                  </a:lnTo>
                  <a:lnTo>
                    <a:pt x="26972" y="70908"/>
                  </a:lnTo>
                  <a:lnTo>
                    <a:pt x="100528" y="34004"/>
                  </a:lnTo>
                  <a:lnTo>
                    <a:pt x="151324" y="19828"/>
                  </a:lnTo>
                  <a:lnTo>
                    <a:pt x="209626" y="9123"/>
                  </a:lnTo>
                  <a:lnTo>
                    <a:pt x="274053" y="2358"/>
                  </a:lnTo>
                  <a:lnTo>
                    <a:pt x="343224" y="0"/>
                  </a:lnTo>
                  <a:lnTo>
                    <a:pt x="412396" y="2358"/>
                  </a:lnTo>
                  <a:lnTo>
                    <a:pt x="476823" y="9123"/>
                  </a:lnTo>
                  <a:lnTo>
                    <a:pt x="535125" y="19828"/>
                  </a:lnTo>
                  <a:lnTo>
                    <a:pt x="585921" y="34004"/>
                  </a:lnTo>
                  <a:lnTo>
                    <a:pt x="627832" y="51187"/>
                  </a:lnTo>
                  <a:lnTo>
                    <a:pt x="679476" y="92701"/>
                  </a:lnTo>
                  <a:lnTo>
                    <a:pt x="686449" y="116099"/>
                  </a:lnTo>
                  <a:lnTo>
                    <a:pt x="686449" y="580499"/>
                  </a:lnTo>
                  <a:lnTo>
                    <a:pt x="659477" y="625691"/>
                  </a:lnTo>
                  <a:lnTo>
                    <a:pt x="585921" y="662595"/>
                  </a:lnTo>
                  <a:lnTo>
                    <a:pt x="535125" y="676771"/>
                  </a:lnTo>
                  <a:lnTo>
                    <a:pt x="476823" y="687476"/>
                  </a:lnTo>
                  <a:lnTo>
                    <a:pt x="412396" y="694241"/>
                  </a:lnTo>
                  <a:lnTo>
                    <a:pt x="343224" y="696599"/>
                  </a:lnTo>
                  <a:close/>
                </a:path>
              </a:pathLst>
            </a:custGeom>
            <a:solidFill>
              <a:srgbClr val="CEE1F3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4" name="Google Shape;764;p37"/>
            <p:cNvSpPr/>
            <p:nvPr/>
          </p:nvSpPr>
          <p:spPr>
            <a:xfrm>
              <a:off x="1334999" y="4158500"/>
              <a:ext cx="687070" cy="696595"/>
            </a:xfrm>
            <a:custGeom>
              <a:rect b="b" l="l" r="r" t="t"/>
              <a:pathLst>
                <a:path extrusionOk="0" h="696595" w="687069">
                  <a:moveTo>
                    <a:pt x="686449" y="116099"/>
                  </a:moveTo>
                  <a:lnTo>
                    <a:pt x="679476" y="139498"/>
                  </a:lnTo>
                  <a:lnTo>
                    <a:pt x="659477" y="161291"/>
                  </a:lnTo>
                  <a:lnTo>
                    <a:pt x="585921" y="198195"/>
                  </a:lnTo>
                  <a:lnTo>
                    <a:pt x="535125" y="212371"/>
                  </a:lnTo>
                  <a:lnTo>
                    <a:pt x="476823" y="223076"/>
                  </a:lnTo>
                  <a:lnTo>
                    <a:pt x="412396" y="229841"/>
                  </a:lnTo>
                  <a:lnTo>
                    <a:pt x="343224" y="232199"/>
                  </a:lnTo>
                  <a:lnTo>
                    <a:pt x="274053" y="229841"/>
                  </a:lnTo>
                  <a:lnTo>
                    <a:pt x="209626" y="223076"/>
                  </a:lnTo>
                  <a:lnTo>
                    <a:pt x="151324" y="212371"/>
                  </a:lnTo>
                  <a:lnTo>
                    <a:pt x="100528" y="198195"/>
                  </a:lnTo>
                  <a:lnTo>
                    <a:pt x="58617" y="181012"/>
                  </a:lnTo>
                  <a:lnTo>
                    <a:pt x="6973" y="139498"/>
                  </a:lnTo>
                  <a:lnTo>
                    <a:pt x="0" y="116099"/>
                  </a:lnTo>
                </a:path>
                <a:path extrusionOk="0" h="696595" w="687069">
                  <a:moveTo>
                    <a:pt x="0" y="116099"/>
                  </a:moveTo>
                  <a:lnTo>
                    <a:pt x="6973" y="92701"/>
                  </a:lnTo>
                  <a:lnTo>
                    <a:pt x="26972" y="70908"/>
                  </a:lnTo>
                  <a:lnTo>
                    <a:pt x="100528" y="34004"/>
                  </a:lnTo>
                  <a:lnTo>
                    <a:pt x="151324" y="19828"/>
                  </a:lnTo>
                  <a:lnTo>
                    <a:pt x="209626" y="9123"/>
                  </a:lnTo>
                  <a:lnTo>
                    <a:pt x="274053" y="2358"/>
                  </a:lnTo>
                  <a:lnTo>
                    <a:pt x="343224" y="0"/>
                  </a:lnTo>
                  <a:lnTo>
                    <a:pt x="412396" y="2358"/>
                  </a:lnTo>
                  <a:lnTo>
                    <a:pt x="476823" y="9123"/>
                  </a:lnTo>
                  <a:lnTo>
                    <a:pt x="535125" y="19828"/>
                  </a:lnTo>
                  <a:lnTo>
                    <a:pt x="585921" y="34004"/>
                  </a:lnTo>
                  <a:lnTo>
                    <a:pt x="627832" y="51187"/>
                  </a:lnTo>
                  <a:lnTo>
                    <a:pt x="679476" y="92701"/>
                  </a:lnTo>
                  <a:lnTo>
                    <a:pt x="686449" y="116099"/>
                  </a:lnTo>
                  <a:lnTo>
                    <a:pt x="686449" y="580499"/>
                  </a:lnTo>
                  <a:lnTo>
                    <a:pt x="659477" y="625691"/>
                  </a:lnTo>
                  <a:lnTo>
                    <a:pt x="585921" y="662595"/>
                  </a:lnTo>
                  <a:lnTo>
                    <a:pt x="535125" y="676771"/>
                  </a:lnTo>
                  <a:lnTo>
                    <a:pt x="476823" y="687476"/>
                  </a:lnTo>
                  <a:lnTo>
                    <a:pt x="412396" y="694241"/>
                  </a:lnTo>
                  <a:lnTo>
                    <a:pt x="343224" y="696599"/>
                  </a:lnTo>
                  <a:lnTo>
                    <a:pt x="274053" y="694241"/>
                  </a:lnTo>
                  <a:lnTo>
                    <a:pt x="209626" y="687476"/>
                  </a:lnTo>
                  <a:lnTo>
                    <a:pt x="151324" y="676771"/>
                  </a:lnTo>
                  <a:lnTo>
                    <a:pt x="100528" y="662595"/>
                  </a:lnTo>
                  <a:lnTo>
                    <a:pt x="58617" y="645412"/>
                  </a:lnTo>
                  <a:lnTo>
                    <a:pt x="6973" y="603898"/>
                  </a:lnTo>
                  <a:lnTo>
                    <a:pt x="0" y="580499"/>
                  </a:lnTo>
                  <a:lnTo>
                    <a:pt x="0" y="116099"/>
                  </a:lnTo>
                  <a:close/>
                </a:path>
              </a:pathLst>
            </a:custGeom>
            <a:noFill/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5" name="Google Shape;765;p37"/>
            <p:cNvSpPr/>
            <p:nvPr/>
          </p:nvSpPr>
          <p:spPr>
            <a:xfrm>
              <a:off x="1683632" y="3899486"/>
              <a:ext cx="8890" cy="354965"/>
            </a:xfrm>
            <a:custGeom>
              <a:rect b="b" l="l" r="r" t="t"/>
              <a:pathLst>
                <a:path extrusionOk="0" h="354964" w="8889">
                  <a:moveTo>
                    <a:pt x="8392" y="354663"/>
                  </a:moveTo>
                  <a:lnTo>
                    <a:pt x="0" y="0"/>
                  </a:lnTo>
                </a:path>
              </a:pathLst>
            </a:custGeom>
            <a:noFill/>
            <a:ln cap="flat" cmpd="sng" w="3807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766" name="Google Shape;766;p37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1601669" y="3707582"/>
              <a:ext cx="163926" cy="212441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767" name="Google Shape;767;p37"/>
          <p:cNvGrpSpPr/>
          <p:nvPr/>
        </p:nvGrpSpPr>
        <p:grpSpPr>
          <a:xfrm>
            <a:off x="3383191" y="3719400"/>
            <a:ext cx="1176020" cy="2754060"/>
            <a:chOff x="2537393" y="2789550"/>
            <a:chExt cx="882015" cy="2065545"/>
          </a:xfrm>
        </p:grpSpPr>
        <p:sp>
          <p:nvSpPr>
            <p:cNvPr id="768" name="Google Shape;768;p37"/>
            <p:cNvSpPr/>
            <p:nvPr/>
          </p:nvSpPr>
          <p:spPr>
            <a:xfrm>
              <a:off x="2636018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8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8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8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9" name="Google Shape;769;p37"/>
            <p:cNvSpPr/>
            <p:nvPr/>
          </p:nvSpPr>
          <p:spPr>
            <a:xfrm>
              <a:off x="2636018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8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8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0" name="Google Shape;770;p37"/>
            <p:cNvSpPr/>
            <p:nvPr/>
          </p:nvSpPr>
          <p:spPr>
            <a:xfrm>
              <a:off x="3010768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8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8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8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1" name="Google Shape;771;p37"/>
            <p:cNvSpPr/>
            <p:nvPr/>
          </p:nvSpPr>
          <p:spPr>
            <a:xfrm>
              <a:off x="3010768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8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8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2" name="Google Shape;772;p37"/>
            <p:cNvSpPr/>
            <p:nvPr/>
          </p:nvSpPr>
          <p:spPr>
            <a:xfrm>
              <a:off x="2636018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8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8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8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3" name="Google Shape;773;p37"/>
            <p:cNvSpPr/>
            <p:nvPr/>
          </p:nvSpPr>
          <p:spPr>
            <a:xfrm>
              <a:off x="2636018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8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8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4" name="Google Shape;774;p37"/>
            <p:cNvSpPr/>
            <p:nvPr/>
          </p:nvSpPr>
          <p:spPr>
            <a:xfrm>
              <a:off x="3010768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8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8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8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5" name="Google Shape;775;p37"/>
            <p:cNvSpPr/>
            <p:nvPr/>
          </p:nvSpPr>
          <p:spPr>
            <a:xfrm>
              <a:off x="3010768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8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8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6" name="Google Shape;776;p37"/>
            <p:cNvSpPr/>
            <p:nvPr/>
          </p:nvSpPr>
          <p:spPr>
            <a:xfrm>
              <a:off x="2537393" y="2789550"/>
              <a:ext cx="882015" cy="882015"/>
            </a:xfrm>
            <a:custGeom>
              <a:rect b="b" l="l" r="r" t="t"/>
              <a:pathLst>
                <a:path extrusionOk="0" h="882014" w="882014">
                  <a:moveTo>
                    <a:pt x="0" y="146902"/>
                  </a:moveTo>
                  <a:lnTo>
                    <a:pt x="7489" y="100470"/>
                  </a:lnTo>
                  <a:lnTo>
                    <a:pt x="28343" y="60144"/>
                  </a:lnTo>
                  <a:lnTo>
                    <a:pt x="60144" y="28343"/>
                  </a:lnTo>
                  <a:lnTo>
                    <a:pt x="100470" y="7489"/>
                  </a:lnTo>
                  <a:lnTo>
                    <a:pt x="146902" y="0"/>
                  </a:lnTo>
                  <a:lnTo>
                    <a:pt x="734496" y="0"/>
                  </a:lnTo>
                  <a:lnTo>
                    <a:pt x="790714" y="11182"/>
                  </a:lnTo>
                  <a:lnTo>
                    <a:pt x="838372" y="43026"/>
                  </a:lnTo>
                  <a:lnTo>
                    <a:pt x="870217" y="90685"/>
                  </a:lnTo>
                  <a:lnTo>
                    <a:pt x="881399" y="146902"/>
                  </a:lnTo>
                  <a:lnTo>
                    <a:pt x="881399" y="734496"/>
                  </a:lnTo>
                  <a:lnTo>
                    <a:pt x="873910" y="780929"/>
                  </a:lnTo>
                  <a:lnTo>
                    <a:pt x="853056" y="821255"/>
                  </a:lnTo>
                  <a:lnTo>
                    <a:pt x="821255" y="853056"/>
                  </a:lnTo>
                  <a:lnTo>
                    <a:pt x="780929" y="873910"/>
                  </a:lnTo>
                  <a:lnTo>
                    <a:pt x="734496" y="881399"/>
                  </a:lnTo>
                  <a:lnTo>
                    <a:pt x="146902" y="881399"/>
                  </a:lnTo>
                  <a:lnTo>
                    <a:pt x="100470" y="873910"/>
                  </a:lnTo>
                  <a:lnTo>
                    <a:pt x="60144" y="853056"/>
                  </a:lnTo>
                  <a:lnTo>
                    <a:pt x="28343" y="821255"/>
                  </a:lnTo>
                  <a:lnTo>
                    <a:pt x="7489" y="780929"/>
                  </a:lnTo>
                  <a:lnTo>
                    <a:pt x="0" y="734496"/>
                  </a:lnTo>
                  <a:lnTo>
                    <a:pt x="0" y="146902"/>
                  </a:lnTo>
                  <a:close/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7" name="Google Shape;777;p37"/>
            <p:cNvSpPr/>
            <p:nvPr/>
          </p:nvSpPr>
          <p:spPr>
            <a:xfrm>
              <a:off x="2634875" y="4158500"/>
              <a:ext cx="687070" cy="696595"/>
            </a:xfrm>
            <a:custGeom>
              <a:rect b="b" l="l" r="r" t="t"/>
              <a:pathLst>
                <a:path extrusionOk="0" h="696595" w="687070">
                  <a:moveTo>
                    <a:pt x="343224" y="696599"/>
                  </a:moveTo>
                  <a:lnTo>
                    <a:pt x="274053" y="694241"/>
                  </a:lnTo>
                  <a:lnTo>
                    <a:pt x="209626" y="687476"/>
                  </a:lnTo>
                  <a:lnTo>
                    <a:pt x="151324" y="676771"/>
                  </a:lnTo>
                  <a:lnTo>
                    <a:pt x="100528" y="662595"/>
                  </a:lnTo>
                  <a:lnTo>
                    <a:pt x="58617" y="645412"/>
                  </a:lnTo>
                  <a:lnTo>
                    <a:pt x="6973" y="603898"/>
                  </a:lnTo>
                  <a:lnTo>
                    <a:pt x="0" y="580499"/>
                  </a:lnTo>
                  <a:lnTo>
                    <a:pt x="0" y="116099"/>
                  </a:lnTo>
                  <a:lnTo>
                    <a:pt x="26972" y="70908"/>
                  </a:lnTo>
                  <a:lnTo>
                    <a:pt x="100528" y="34004"/>
                  </a:lnTo>
                  <a:lnTo>
                    <a:pt x="151324" y="19828"/>
                  </a:lnTo>
                  <a:lnTo>
                    <a:pt x="209626" y="9123"/>
                  </a:lnTo>
                  <a:lnTo>
                    <a:pt x="274053" y="2358"/>
                  </a:lnTo>
                  <a:lnTo>
                    <a:pt x="343224" y="0"/>
                  </a:lnTo>
                  <a:lnTo>
                    <a:pt x="412396" y="2358"/>
                  </a:lnTo>
                  <a:lnTo>
                    <a:pt x="476823" y="9123"/>
                  </a:lnTo>
                  <a:lnTo>
                    <a:pt x="535125" y="19828"/>
                  </a:lnTo>
                  <a:lnTo>
                    <a:pt x="585921" y="34004"/>
                  </a:lnTo>
                  <a:lnTo>
                    <a:pt x="627832" y="51187"/>
                  </a:lnTo>
                  <a:lnTo>
                    <a:pt x="679476" y="92701"/>
                  </a:lnTo>
                  <a:lnTo>
                    <a:pt x="686449" y="116099"/>
                  </a:lnTo>
                  <a:lnTo>
                    <a:pt x="686449" y="580499"/>
                  </a:lnTo>
                  <a:lnTo>
                    <a:pt x="659477" y="625691"/>
                  </a:lnTo>
                  <a:lnTo>
                    <a:pt x="585921" y="662595"/>
                  </a:lnTo>
                  <a:lnTo>
                    <a:pt x="535125" y="676771"/>
                  </a:lnTo>
                  <a:lnTo>
                    <a:pt x="476823" y="687476"/>
                  </a:lnTo>
                  <a:lnTo>
                    <a:pt x="412396" y="694241"/>
                  </a:lnTo>
                  <a:lnTo>
                    <a:pt x="343224" y="696599"/>
                  </a:lnTo>
                  <a:close/>
                </a:path>
              </a:pathLst>
            </a:custGeom>
            <a:solidFill>
              <a:srgbClr val="CEE1F3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8" name="Google Shape;778;p37"/>
            <p:cNvSpPr/>
            <p:nvPr/>
          </p:nvSpPr>
          <p:spPr>
            <a:xfrm>
              <a:off x="2634875" y="4158500"/>
              <a:ext cx="687070" cy="696595"/>
            </a:xfrm>
            <a:custGeom>
              <a:rect b="b" l="l" r="r" t="t"/>
              <a:pathLst>
                <a:path extrusionOk="0" h="696595" w="687070">
                  <a:moveTo>
                    <a:pt x="686449" y="116099"/>
                  </a:moveTo>
                  <a:lnTo>
                    <a:pt x="679476" y="139498"/>
                  </a:lnTo>
                  <a:lnTo>
                    <a:pt x="659477" y="161291"/>
                  </a:lnTo>
                  <a:lnTo>
                    <a:pt x="585921" y="198195"/>
                  </a:lnTo>
                  <a:lnTo>
                    <a:pt x="535125" y="212371"/>
                  </a:lnTo>
                  <a:lnTo>
                    <a:pt x="476823" y="223076"/>
                  </a:lnTo>
                  <a:lnTo>
                    <a:pt x="412396" y="229841"/>
                  </a:lnTo>
                  <a:lnTo>
                    <a:pt x="343224" y="232199"/>
                  </a:lnTo>
                  <a:lnTo>
                    <a:pt x="274053" y="229841"/>
                  </a:lnTo>
                  <a:lnTo>
                    <a:pt x="209626" y="223076"/>
                  </a:lnTo>
                  <a:lnTo>
                    <a:pt x="151324" y="212371"/>
                  </a:lnTo>
                  <a:lnTo>
                    <a:pt x="100528" y="198195"/>
                  </a:lnTo>
                  <a:lnTo>
                    <a:pt x="58617" y="181012"/>
                  </a:lnTo>
                  <a:lnTo>
                    <a:pt x="6973" y="139498"/>
                  </a:lnTo>
                  <a:lnTo>
                    <a:pt x="0" y="116099"/>
                  </a:lnTo>
                </a:path>
                <a:path extrusionOk="0" h="696595" w="687070">
                  <a:moveTo>
                    <a:pt x="0" y="116099"/>
                  </a:moveTo>
                  <a:lnTo>
                    <a:pt x="6973" y="92701"/>
                  </a:lnTo>
                  <a:lnTo>
                    <a:pt x="26972" y="70908"/>
                  </a:lnTo>
                  <a:lnTo>
                    <a:pt x="100528" y="34004"/>
                  </a:lnTo>
                  <a:lnTo>
                    <a:pt x="151324" y="19828"/>
                  </a:lnTo>
                  <a:lnTo>
                    <a:pt x="209626" y="9123"/>
                  </a:lnTo>
                  <a:lnTo>
                    <a:pt x="274053" y="2358"/>
                  </a:lnTo>
                  <a:lnTo>
                    <a:pt x="343224" y="0"/>
                  </a:lnTo>
                  <a:lnTo>
                    <a:pt x="412396" y="2358"/>
                  </a:lnTo>
                  <a:lnTo>
                    <a:pt x="476823" y="9123"/>
                  </a:lnTo>
                  <a:lnTo>
                    <a:pt x="535125" y="19828"/>
                  </a:lnTo>
                  <a:lnTo>
                    <a:pt x="585921" y="34004"/>
                  </a:lnTo>
                  <a:lnTo>
                    <a:pt x="627832" y="51187"/>
                  </a:lnTo>
                  <a:lnTo>
                    <a:pt x="679476" y="92701"/>
                  </a:lnTo>
                  <a:lnTo>
                    <a:pt x="686449" y="116099"/>
                  </a:lnTo>
                  <a:lnTo>
                    <a:pt x="686449" y="580499"/>
                  </a:lnTo>
                  <a:lnTo>
                    <a:pt x="659477" y="625691"/>
                  </a:lnTo>
                  <a:lnTo>
                    <a:pt x="585921" y="662595"/>
                  </a:lnTo>
                  <a:lnTo>
                    <a:pt x="535125" y="676771"/>
                  </a:lnTo>
                  <a:lnTo>
                    <a:pt x="476823" y="687476"/>
                  </a:lnTo>
                  <a:lnTo>
                    <a:pt x="412396" y="694241"/>
                  </a:lnTo>
                  <a:lnTo>
                    <a:pt x="343224" y="696599"/>
                  </a:lnTo>
                  <a:lnTo>
                    <a:pt x="274053" y="694241"/>
                  </a:lnTo>
                  <a:lnTo>
                    <a:pt x="209626" y="687476"/>
                  </a:lnTo>
                  <a:lnTo>
                    <a:pt x="151324" y="676771"/>
                  </a:lnTo>
                  <a:lnTo>
                    <a:pt x="100528" y="662595"/>
                  </a:lnTo>
                  <a:lnTo>
                    <a:pt x="58617" y="645412"/>
                  </a:lnTo>
                  <a:lnTo>
                    <a:pt x="6973" y="603898"/>
                  </a:lnTo>
                  <a:lnTo>
                    <a:pt x="0" y="580499"/>
                  </a:lnTo>
                  <a:lnTo>
                    <a:pt x="0" y="116099"/>
                  </a:lnTo>
                  <a:close/>
                </a:path>
              </a:pathLst>
            </a:custGeom>
            <a:noFill/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9" name="Google Shape;779;p37"/>
            <p:cNvSpPr/>
            <p:nvPr/>
          </p:nvSpPr>
          <p:spPr>
            <a:xfrm>
              <a:off x="2976607" y="3899486"/>
              <a:ext cx="8890" cy="354965"/>
            </a:xfrm>
            <a:custGeom>
              <a:rect b="b" l="l" r="r" t="t"/>
              <a:pathLst>
                <a:path extrusionOk="0" h="354964" w="8889">
                  <a:moveTo>
                    <a:pt x="8392" y="354663"/>
                  </a:moveTo>
                  <a:lnTo>
                    <a:pt x="0" y="0"/>
                  </a:lnTo>
                </a:path>
              </a:pathLst>
            </a:custGeom>
            <a:noFill/>
            <a:ln cap="flat" cmpd="sng" w="3807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780" name="Google Shape;780;p37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2894644" y="3707582"/>
              <a:ext cx="163926" cy="212441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781" name="Google Shape;781;p37"/>
          <p:cNvGrpSpPr/>
          <p:nvPr/>
        </p:nvGrpSpPr>
        <p:grpSpPr>
          <a:xfrm>
            <a:off x="6849509" y="3719400"/>
            <a:ext cx="1176020" cy="2754060"/>
            <a:chOff x="5137131" y="2789550"/>
            <a:chExt cx="882015" cy="2065545"/>
          </a:xfrm>
        </p:grpSpPr>
        <p:sp>
          <p:nvSpPr>
            <p:cNvPr id="782" name="Google Shape;782;p37"/>
            <p:cNvSpPr/>
            <p:nvPr/>
          </p:nvSpPr>
          <p:spPr>
            <a:xfrm>
              <a:off x="5235756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3" name="Google Shape;783;p37"/>
            <p:cNvSpPr/>
            <p:nvPr/>
          </p:nvSpPr>
          <p:spPr>
            <a:xfrm>
              <a:off x="5235756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4" name="Google Shape;784;p37"/>
            <p:cNvSpPr/>
            <p:nvPr/>
          </p:nvSpPr>
          <p:spPr>
            <a:xfrm>
              <a:off x="5610506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5" name="Google Shape;785;p37"/>
            <p:cNvSpPr/>
            <p:nvPr/>
          </p:nvSpPr>
          <p:spPr>
            <a:xfrm>
              <a:off x="5610506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6" name="Google Shape;786;p37"/>
            <p:cNvSpPr/>
            <p:nvPr/>
          </p:nvSpPr>
          <p:spPr>
            <a:xfrm>
              <a:off x="5235756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7" name="Google Shape;787;p37"/>
            <p:cNvSpPr/>
            <p:nvPr/>
          </p:nvSpPr>
          <p:spPr>
            <a:xfrm>
              <a:off x="5235756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8" name="Google Shape;788;p37"/>
            <p:cNvSpPr/>
            <p:nvPr/>
          </p:nvSpPr>
          <p:spPr>
            <a:xfrm>
              <a:off x="5610506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9" name="Google Shape;789;p37"/>
            <p:cNvSpPr/>
            <p:nvPr/>
          </p:nvSpPr>
          <p:spPr>
            <a:xfrm>
              <a:off x="5610506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0" name="Google Shape;790;p37"/>
            <p:cNvSpPr/>
            <p:nvPr/>
          </p:nvSpPr>
          <p:spPr>
            <a:xfrm>
              <a:off x="5137131" y="2789550"/>
              <a:ext cx="882015" cy="882015"/>
            </a:xfrm>
            <a:custGeom>
              <a:rect b="b" l="l" r="r" t="t"/>
              <a:pathLst>
                <a:path extrusionOk="0" h="882014" w="882014">
                  <a:moveTo>
                    <a:pt x="0" y="146902"/>
                  </a:moveTo>
                  <a:lnTo>
                    <a:pt x="7489" y="100470"/>
                  </a:lnTo>
                  <a:lnTo>
                    <a:pt x="28343" y="60144"/>
                  </a:lnTo>
                  <a:lnTo>
                    <a:pt x="60144" y="28343"/>
                  </a:lnTo>
                  <a:lnTo>
                    <a:pt x="100470" y="7489"/>
                  </a:lnTo>
                  <a:lnTo>
                    <a:pt x="146903" y="0"/>
                  </a:lnTo>
                  <a:lnTo>
                    <a:pt x="734496" y="0"/>
                  </a:lnTo>
                  <a:lnTo>
                    <a:pt x="790714" y="11182"/>
                  </a:lnTo>
                  <a:lnTo>
                    <a:pt x="838372" y="43026"/>
                  </a:lnTo>
                  <a:lnTo>
                    <a:pt x="870217" y="90685"/>
                  </a:lnTo>
                  <a:lnTo>
                    <a:pt x="881399" y="146902"/>
                  </a:lnTo>
                  <a:lnTo>
                    <a:pt x="881399" y="734496"/>
                  </a:lnTo>
                  <a:lnTo>
                    <a:pt x="873910" y="780929"/>
                  </a:lnTo>
                  <a:lnTo>
                    <a:pt x="853056" y="821255"/>
                  </a:lnTo>
                  <a:lnTo>
                    <a:pt x="821255" y="853056"/>
                  </a:lnTo>
                  <a:lnTo>
                    <a:pt x="780929" y="873910"/>
                  </a:lnTo>
                  <a:lnTo>
                    <a:pt x="734496" y="881399"/>
                  </a:lnTo>
                  <a:lnTo>
                    <a:pt x="146903" y="881399"/>
                  </a:lnTo>
                  <a:lnTo>
                    <a:pt x="100470" y="873910"/>
                  </a:lnTo>
                  <a:lnTo>
                    <a:pt x="60144" y="853056"/>
                  </a:lnTo>
                  <a:lnTo>
                    <a:pt x="28343" y="821255"/>
                  </a:lnTo>
                  <a:lnTo>
                    <a:pt x="7489" y="780929"/>
                  </a:lnTo>
                  <a:lnTo>
                    <a:pt x="0" y="734496"/>
                  </a:lnTo>
                  <a:lnTo>
                    <a:pt x="0" y="146902"/>
                  </a:lnTo>
                  <a:close/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1" name="Google Shape;791;p37"/>
            <p:cNvSpPr/>
            <p:nvPr/>
          </p:nvSpPr>
          <p:spPr>
            <a:xfrm>
              <a:off x="5234625" y="4158500"/>
              <a:ext cx="687070" cy="696595"/>
            </a:xfrm>
            <a:custGeom>
              <a:rect b="b" l="l" r="r" t="t"/>
              <a:pathLst>
                <a:path extrusionOk="0" h="696595" w="687070">
                  <a:moveTo>
                    <a:pt x="343224" y="696599"/>
                  </a:moveTo>
                  <a:lnTo>
                    <a:pt x="274053" y="694241"/>
                  </a:lnTo>
                  <a:lnTo>
                    <a:pt x="209626" y="687476"/>
                  </a:lnTo>
                  <a:lnTo>
                    <a:pt x="151324" y="676771"/>
                  </a:lnTo>
                  <a:lnTo>
                    <a:pt x="100528" y="662595"/>
                  </a:lnTo>
                  <a:lnTo>
                    <a:pt x="58617" y="645412"/>
                  </a:lnTo>
                  <a:lnTo>
                    <a:pt x="6973" y="603898"/>
                  </a:lnTo>
                  <a:lnTo>
                    <a:pt x="0" y="580499"/>
                  </a:lnTo>
                  <a:lnTo>
                    <a:pt x="0" y="116099"/>
                  </a:lnTo>
                  <a:lnTo>
                    <a:pt x="26972" y="70908"/>
                  </a:lnTo>
                  <a:lnTo>
                    <a:pt x="100528" y="34004"/>
                  </a:lnTo>
                  <a:lnTo>
                    <a:pt x="151324" y="19828"/>
                  </a:lnTo>
                  <a:lnTo>
                    <a:pt x="209626" y="9123"/>
                  </a:lnTo>
                  <a:lnTo>
                    <a:pt x="274053" y="2358"/>
                  </a:lnTo>
                  <a:lnTo>
                    <a:pt x="343224" y="0"/>
                  </a:lnTo>
                  <a:lnTo>
                    <a:pt x="412396" y="2358"/>
                  </a:lnTo>
                  <a:lnTo>
                    <a:pt x="476823" y="9123"/>
                  </a:lnTo>
                  <a:lnTo>
                    <a:pt x="535125" y="19828"/>
                  </a:lnTo>
                  <a:lnTo>
                    <a:pt x="585921" y="34004"/>
                  </a:lnTo>
                  <a:lnTo>
                    <a:pt x="627832" y="51187"/>
                  </a:lnTo>
                  <a:lnTo>
                    <a:pt x="679476" y="92701"/>
                  </a:lnTo>
                  <a:lnTo>
                    <a:pt x="686449" y="116099"/>
                  </a:lnTo>
                  <a:lnTo>
                    <a:pt x="686449" y="580499"/>
                  </a:lnTo>
                  <a:lnTo>
                    <a:pt x="659477" y="625691"/>
                  </a:lnTo>
                  <a:lnTo>
                    <a:pt x="585921" y="662595"/>
                  </a:lnTo>
                  <a:lnTo>
                    <a:pt x="535125" y="676771"/>
                  </a:lnTo>
                  <a:lnTo>
                    <a:pt x="476823" y="687476"/>
                  </a:lnTo>
                  <a:lnTo>
                    <a:pt x="412396" y="694241"/>
                  </a:lnTo>
                  <a:lnTo>
                    <a:pt x="343224" y="696599"/>
                  </a:lnTo>
                  <a:close/>
                </a:path>
              </a:pathLst>
            </a:custGeom>
            <a:solidFill>
              <a:srgbClr val="CEE1F3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2" name="Google Shape;792;p37"/>
            <p:cNvSpPr/>
            <p:nvPr/>
          </p:nvSpPr>
          <p:spPr>
            <a:xfrm>
              <a:off x="5234625" y="4158500"/>
              <a:ext cx="687070" cy="696595"/>
            </a:xfrm>
            <a:custGeom>
              <a:rect b="b" l="l" r="r" t="t"/>
              <a:pathLst>
                <a:path extrusionOk="0" h="696595" w="687070">
                  <a:moveTo>
                    <a:pt x="686449" y="116099"/>
                  </a:moveTo>
                  <a:lnTo>
                    <a:pt x="679476" y="139498"/>
                  </a:lnTo>
                  <a:lnTo>
                    <a:pt x="659477" y="161291"/>
                  </a:lnTo>
                  <a:lnTo>
                    <a:pt x="585921" y="198195"/>
                  </a:lnTo>
                  <a:lnTo>
                    <a:pt x="535125" y="212371"/>
                  </a:lnTo>
                  <a:lnTo>
                    <a:pt x="476823" y="223076"/>
                  </a:lnTo>
                  <a:lnTo>
                    <a:pt x="412396" y="229841"/>
                  </a:lnTo>
                  <a:lnTo>
                    <a:pt x="343224" y="232199"/>
                  </a:lnTo>
                  <a:lnTo>
                    <a:pt x="274053" y="229841"/>
                  </a:lnTo>
                  <a:lnTo>
                    <a:pt x="209626" y="223076"/>
                  </a:lnTo>
                  <a:lnTo>
                    <a:pt x="151324" y="212371"/>
                  </a:lnTo>
                  <a:lnTo>
                    <a:pt x="100528" y="198195"/>
                  </a:lnTo>
                  <a:lnTo>
                    <a:pt x="58617" y="181012"/>
                  </a:lnTo>
                  <a:lnTo>
                    <a:pt x="6973" y="139498"/>
                  </a:lnTo>
                  <a:lnTo>
                    <a:pt x="0" y="116099"/>
                  </a:lnTo>
                </a:path>
                <a:path extrusionOk="0" h="696595" w="687070">
                  <a:moveTo>
                    <a:pt x="0" y="116099"/>
                  </a:moveTo>
                  <a:lnTo>
                    <a:pt x="6973" y="92701"/>
                  </a:lnTo>
                  <a:lnTo>
                    <a:pt x="26972" y="70908"/>
                  </a:lnTo>
                  <a:lnTo>
                    <a:pt x="100528" y="34004"/>
                  </a:lnTo>
                  <a:lnTo>
                    <a:pt x="151324" y="19828"/>
                  </a:lnTo>
                  <a:lnTo>
                    <a:pt x="209626" y="9123"/>
                  </a:lnTo>
                  <a:lnTo>
                    <a:pt x="274053" y="2358"/>
                  </a:lnTo>
                  <a:lnTo>
                    <a:pt x="343224" y="0"/>
                  </a:lnTo>
                  <a:lnTo>
                    <a:pt x="412396" y="2358"/>
                  </a:lnTo>
                  <a:lnTo>
                    <a:pt x="476823" y="9123"/>
                  </a:lnTo>
                  <a:lnTo>
                    <a:pt x="535125" y="19828"/>
                  </a:lnTo>
                  <a:lnTo>
                    <a:pt x="585921" y="34004"/>
                  </a:lnTo>
                  <a:lnTo>
                    <a:pt x="627832" y="51187"/>
                  </a:lnTo>
                  <a:lnTo>
                    <a:pt x="679476" y="92701"/>
                  </a:lnTo>
                  <a:lnTo>
                    <a:pt x="686449" y="116099"/>
                  </a:lnTo>
                  <a:lnTo>
                    <a:pt x="686449" y="580499"/>
                  </a:lnTo>
                  <a:lnTo>
                    <a:pt x="659477" y="625691"/>
                  </a:lnTo>
                  <a:lnTo>
                    <a:pt x="585921" y="662595"/>
                  </a:lnTo>
                  <a:lnTo>
                    <a:pt x="535125" y="676771"/>
                  </a:lnTo>
                  <a:lnTo>
                    <a:pt x="476823" y="687476"/>
                  </a:lnTo>
                  <a:lnTo>
                    <a:pt x="412396" y="694241"/>
                  </a:lnTo>
                  <a:lnTo>
                    <a:pt x="343224" y="696599"/>
                  </a:lnTo>
                  <a:lnTo>
                    <a:pt x="274053" y="694241"/>
                  </a:lnTo>
                  <a:lnTo>
                    <a:pt x="209626" y="687476"/>
                  </a:lnTo>
                  <a:lnTo>
                    <a:pt x="151324" y="676771"/>
                  </a:lnTo>
                  <a:lnTo>
                    <a:pt x="100528" y="662595"/>
                  </a:lnTo>
                  <a:lnTo>
                    <a:pt x="58617" y="645412"/>
                  </a:lnTo>
                  <a:lnTo>
                    <a:pt x="6973" y="603898"/>
                  </a:lnTo>
                  <a:lnTo>
                    <a:pt x="0" y="580499"/>
                  </a:lnTo>
                  <a:lnTo>
                    <a:pt x="0" y="116099"/>
                  </a:lnTo>
                  <a:close/>
                </a:path>
              </a:pathLst>
            </a:custGeom>
            <a:noFill/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3" name="Google Shape;793;p37"/>
            <p:cNvSpPr/>
            <p:nvPr/>
          </p:nvSpPr>
          <p:spPr>
            <a:xfrm>
              <a:off x="5576345" y="3899486"/>
              <a:ext cx="8890" cy="354965"/>
            </a:xfrm>
            <a:custGeom>
              <a:rect b="b" l="l" r="r" t="t"/>
              <a:pathLst>
                <a:path extrusionOk="0" h="354964" w="8889">
                  <a:moveTo>
                    <a:pt x="8392" y="354663"/>
                  </a:moveTo>
                  <a:lnTo>
                    <a:pt x="0" y="0"/>
                  </a:lnTo>
                </a:path>
              </a:pathLst>
            </a:custGeom>
            <a:noFill/>
            <a:ln cap="flat" cmpd="sng" w="3807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794" name="Google Shape;794;p37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5494382" y="3707582"/>
              <a:ext cx="163926" cy="212441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795" name="Google Shape;795;p37"/>
          <p:cNvGrpSpPr/>
          <p:nvPr/>
        </p:nvGrpSpPr>
        <p:grpSpPr>
          <a:xfrm>
            <a:off x="5116350" y="3719400"/>
            <a:ext cx="1176020" cy="2754060"/>
            <a:chOff x="3837262" y="2789550"/>
            <a:chExt cx="882015" cy="2065545"/>
          </a:xfrm>
        </p:grpSpPr>
        <p:sp>
          <p:nvSpPr>
            <p:cNvPr id="796" name="Google Shape;796;p37"/>
            <p:cNvSpPr/>
            <p:nvPr/>
          </p:nvSpPr>
          <p:spPr>
            <a:xfrm>
              <a:off x="3935887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7" name="Google Shape;797;p37"/>
            <p:cNvSpPr/>
            <p:nvPr/>
          </p:nvSpPr>
          <p:spPr>
            <a:xfrm>
              <a:off x="3935887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8" name="Google Shape;798;p37"/>
            <p:cNvSpPr/>
            <p:nvPr/>
          </p:nvSpPr>
          <p:spPr>
            <a:xfrm>
              <a:off x="4310637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9" name="Google Shape;799;p37"/>
            <p:cNvSpPr/>
            <p:nvPr/>
          </p:nvSpPr>
          <p:spPr>
            <a:xfrm>
              <a:off x="4310637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0" name="Google Shape;800;p37"/>
            <p:cNvSpPr/>
            <p:nvPr/>
          </p:nvSpPr>
          <p:spPr>
            <a:xfrm>
              <a:off x="3935887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1" name="Google Shape;801;p37"/>
            <p:cNvSpPr/>
            <p:nvPr/>
          </p:nvSpPr>
          <p:spPr>
            <a:xfrm>
              <a:off x="3935887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2" name="Google Shape;802;p37"/>
            <p:cNvSpPr/>
            <p:nvPr/>
          </p:nvSpPr>
          <p:spPr>
            <a:xfrm>
              <a:off x="4310637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3" name="Google Shape;803;p37"/>
            <p:cNvSpPr/>
            <p:nvPr/>
          </p:nvSpPr>
          <p:spPr>
            <a:xfrm>
              <a:off x="4310637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4" name="Google Shape;804;p37"/>
            <p:cNvSpPr/>
            <p:nvPr/>
          </p:nvSpPr>
          <p:spPr>
            <a:xfrm>
              <a:off x="3837262" y="2789550"/>
              <a:ext cx="882015" cy="882015"/>
            </a:xfrm>
            <a:custGeom>
              <a:rect b="b" l="l" r="r" t="t"/>
              <a:pathLst>
                <a:path extrusionOk="0" h="882014" w="882014">
                  <a:moveTo>
                    <a:pt x="0" y="146902"/>
                  </a:moveTo>
                  <a:lnTo>
                    <a:pt x="7489" y="100470"/>
                  </a:lnTo>
                  <a:lnTo>
                    <a:pt x="28343" y="60144"/>
                  </a:lnTo>
                  <a:lnTo>
                    <a:pt x="60144" y="28343"/>
                  </a:lnTo>
                  <a:lnTo>
                    <a:pt x="100470" y="7489"/>
                  </a:lnTo>
                  <a:lnTo>
                    <a:pt x="146902" y="0"/>
                  </a:lnTo>
                  <a:lnTo>
                    <a:pt x="734496" y="0"/>
                  </a:lnTo>
                  <a:lnTo>
                    <a:pt x="790714" y="11182"/>
                  </a:lnTo>
                  <a:lnTo>
                    <a:pt x="838372" y="43026"/>
                  </a:lnTo>
                  <a:lnTo>
                    <a:pt x="870217" y="90685"/>
                  </a:lnTo>
                  <a:lnTo>
                    <a:pt x="881399" y="146902"/>
                  </a:lnTo>
                  <a:lnTo>
                    <a:pt x="881399" y="734496"/>
                  </a:lnTo>
                  <a:lnTo>
                    <a:pt x="873910" y="780929"/>
                  </a:lnTo>
                  <a:lnTo>
                    <a:pt x="853056" y="821255"/>
                  </a:lnTo>
                  <a:lnTo>
                    <a:pt x="821255" y="853056"/>
                  </a:lnTo>
                  <a:lnTo>
                    <a:pt x="780929" y="873910"/>
                  </a:lnTo>
                  <a:lnTo>
                    <a:pt x="734496" y="881399"/>
                  </a:lnTo>
                  <a:lnTo>
                    <a:pt x="146902" y="881399"/>
                  </a:lnTo>
                  <a:lnTo>
                    <a:pt x="100470" y="873910"/>
                  </a:lnTo>
                  <a:lnTo>
                    <a:pt x="60144" y="853056"/>
                  </a:lnTo>
                  <a:lnTo>
                    <a:pt x="28343" y="821255"/>
                  </a:lnTo>
                  <a:lnTo>
                    <a:pt x="7489" y="780929"/>
                  </a:lnTo>
                  <a:lnTo>
                    <a:pt x="0" y="734496"/>
                  </a:lnTo>
                  <a:lnTo>
                    <a:pt x="0" y="146902"/>
                  </a:lnTo>
                  <a:close/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5" name="Google Shape;805;p37"/>
            <p:cNvSpPr/>
            <p:nvPr/>
          </p:nvSpPr>
          <p:spPr>
            <a:xfrm>
              <a:off x="3934750" y="4158500"/>
              <a:ext cx="687070" cy="696595"/>
            </a:xfrm>
            <a:custGeom>
              <a:rect b="b" l="l" r="r" t="t"/>
              <a:pathLst>
                <a:path extrusionOk="0" h="696595" w="687070">
                  <a:moveTo>
                    <a:pt x="343224" y="696599"/>
                  </a:moveTo>
                  <a:lnTo>
                    <a:pt x="274053" y="694241"/>
                  </a:lnTo>
                  <a:lnTo>
                    <a:pt x="209626" y="687476"/>
                  </a:lnTo>
                  <a:lnTo>
                    <a:pt x="151324" y="676771"/>
                  </a:lnTo>
                  <a:lnTo>
                    <a:pt x="100528" y="662595"/>
                  </a:lnTo>
                  <a:lnTo>
                    <a:pt x="58617" y="645412"/>
                  </a:lnTo>
                  <a:lnTo>
                    <a:pt x="6973" y="603898"/>
                  </a:lnTo>
                  <a:lnTo>
                    <a:pt x="0" y="580499"/>
                  </a:lnTo>
                  <a:lnTo>
                    <a:pt x="0" y="116099"/>
                  </a:lnTo>
                  <a:lnTo>
                    <a:pt x="26972" y="70908"/>
                  </a:lnTo>
                  <a:lnTo>
                    <a:pt x="100528" y="34004"/>
                  </a:lnTo>
                  <a:lnTo>
                    <a:pt x="151324" y="19828"/>
                  </a:lnTo>
                  <a:lnTo>
                    <a:pt x="209626" y="9123"/>
                  </a:lnTo>
                  <a:lnTo>
                    <a:pt x="274053" y="2358"/>
                  </a:lnTo>
                  <a:lnTo>
                    <a:pt x="343224" y="0"/>
                  </a:lnTo>
                  <a:lnTo>
                    <a:pt x="412396" y="2358"/>
                  </a:lnTo>
                  <a:lnTo>
                    <a:pt x="476823" y="9123"/>
                  </a:lnTo>
                  <a:lnTo>
                    <a:pt x="535125" y="19828"/>
                  </a:lnTo>
                  <a:lnTo>
                    <a:pt x="585921" y="34004"/>
                  </a:lnTo>
                  <a:lnTo>
                    <a:pt x="627832" y="51187"/>
                  </a:lnTo>
                  <a:lnTo>
                    <a:pt x="679476" y="92701"/>
                  </a:lnTo>
                  <a:lnTo>
                    <a:pt x="686449" y="116099"/>
                  </a:lnTo>
                  <a:lnTo>
                    <a:pt x="686449" y="580499"/>
                  </a:lnTo>
                  <a:lnTo>
                    <a:pt x="659477" y="625691"/>
                  </a:lnTo>
                  <a:lnTo>
                    <a:pt x="585921" y="662595"/>
                  </a:lnTo>
                  <a:lnTo>
                    <a:pt x="535125" y="676771"/>
                  </a:lnTo>
                  <a:lnTo>
                    <a:pt x="476823" y="687476"/>
                  </a:lnTo>
                  <a:lnTo>
                    <a:pt x="412396" y="694241"/>
                  </a:lnTo>
                  <a:lnTo>
                    <a:pt x="343224" y="696599"/>
                  </a:lnTo>
                  <a:close/>
                </a:path>
              </a:pathLst>
            </a:custGeom>
            <a:solidFill>
              <a:srgbClr val="CEE1F3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6" name="Google Shape;806;p37"/>
            <p:cNvSpPr/>
            <p:nvPr/>
          </p:nvSpPr>
          <p:spPr>
            <a:xfrm>
              <a:off x="3934750" y="4158500"/>
              <a:ext cx="687070" cy="696595"/>
            </a:xfrm>
            <a:custGeom>
              <a:rect b="b" l="l" r="r" t="t"/>
              <a:pathLst>
                <a:path extrusionOk="0" h="696595" w="687070">
                  <a:moveTo>
                    <a:pt x="686449" y="116099"/>
                  </a:moveTo>
                  <a:lnTo>
                    <a:pt x="679476" y="139498"/>
                  </a:lnTo>
                  <a:lnTo>
                    <a:pt x="659477" y="161291"/>
                  </a:lnTo>
                  <a:lnTo>
                    <a:pt x="585921" y="198195"/>
                  </a:lnTo>
                  <a:lnTo>
                    <a:pt x="535125" y="212371"/>
                  </a:lnTo>
                  <a:lnTo>
                    <a:pt x="476823" y="223076"/>
                  </a:lnTo>
                  <a:lnTo>
                    <a:pt x="412396" y="229841"/>
                  </a:lnTo>
                  <a:lnTo>
                    <a:pt x="343224" y="232199"/>
                  </a:lnTo>
                  <a:lnTo>
                    <a:pt x="274053" y="229841"/>
                  </a:lnTo>
                  <a:lnTo>
                    <a:pt x="209626" y="223076"/>
                  </a:lnTo>
                  <a:lnTo>
                    <a:pt x="151324" y="212371"/>
                  </a:lnTo>
                  <a:lnTo>
                    <a:pt x="100528" y="198195"/>
                  </a:lnTo>
                  <a:lnTo>
                    <a:pt x="58617" y="181012"/>
                  </a:lnTo>
                  <a:lnTo>
                    <a:pt x="6973" y="139498"/>
                  </a:lnTo>
                  <a:lnTo>
                    <a:pt x="0" y="116099"/>
                  </a:lnTo>
                </a:path>
                <a:path extrusionOk="0" h="696595" w="687070">
                  <a:moveTo>
                    <a:pt x="0" y="116099"/>
                  </a:moveTo>
                  <a:lnTo>
                    <a:pt x="6973" y="92701"/>
                  </a:lnTo>
                  <a:lnTo>
                    <a:pt x="26972" y="70908"/>
                  </a:lnTo>
                  <a:lnTo>
                    <a:pt x="100528" y="34004"/>
                  </a:lnTo>
                  <a:lnTo>
                    <a:pt x="151324" y="19828"/>
                  </a:lnTo>
                  <a:lnTo>
                    <a:pt x="209626" y="9123"/>
                  </a:lnTo>
                  <a:lnTo>
                    <a:pt x="274053" y="2358"/>
                  </a:lnTo>
                  <a:lnTo>
                    <a:pt x="343224" y="0"/>
                  </a:lnTo>
                  <a:lnTo>
                    <a:pt x="412396" y="2358"/>
                  </a:lnTo>
                  <a:lnTo>
                    <a:pt x="476823" y="9123"/>
                  </a:lnTo>
                  <a:lnTo>
                    <a:pt x="535125" y="19828"/>
                  </a:lnTo>
                  <a:lnTo>
                    <a:pt x="585921" y="34004"/>
                  </a:lnTo>
                  <a:lnTo>
                    <a:pt x="627832" y="51187"/>
                  </a:lnTo>
                  <a:lnTo>
                    <a:pt x="679476" y="92701"/>
                  </a:lnTo>
                  <a:lnTo>
                    <a:pt x="686449" y="116099"/>
                  </a:lnTo>
                  <a:lnTo>
                    <a:pt x="686449" y="580499"/>
                  </a:lnTo>
                  <a:lnTo>
                    <a:pt x="659477" y="625691"/>
                  </a:lnTo>
                  <a:lnTo>
                    <a:pt x="585921" y="662595"/>
                  </a:lnTo>
                  <a:lnTo>
                    <a:pt x="535125" y="676771"/>
                  </a:lnTo>
                  <a:lnTo>
                    <a:pt x="476823" y="687476"/>
                  </a:lnTo>
                  <a:lnTo>
                    <a:pt x="412396" y="694241"/>
                  </a:lnTo>
                  <a:lnTo>
                    <a:pt x="343224" y="696599"/>
                  </a:lnTo>
                  <a:lnTo>
                    <a:pt x="274053" y="694241"/>
                  </a:lnTo>
                  <a:lnTo>
                    <a:pt x="209626" y="687476"/>
                  </a:lnTo>
                  <a:lnTo>
                    <a:pt x="151324" y="676771"/>
                  </a:lnTo>
                  <a:lnTo>
                    <a:pt x="100528" y="662595"/>
                  </a:lnTo>
                  <a:lnTo>
                    <a:pt x="58617" y="645412"/>
                  </a:lnTo>
                  <a:lnTo>
                    <a:pt x="6973" y="603898"/>
                  </a:lnTo>
                  <a:lnTo>
                    <a:pt x="0" y="580499"/>
                  </a:lnTo>
                  <a:lnTo>
                    <a:pt x="0" y="116099"/>
                  </a:lnTo>
                  <a:close/>
                </a:path>
              </a:pathLst>
            </a:custGeom>
            <a:noFill/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7" name="Google Shape;807;p37"/>
            <p:cNvSpPr/>
            <p:nvPr/>
          </p:nvSpPr>
          <p:spPr>
            <a:xfrm>
              <a:off x="4276470" y="3899486"/>
              <a:ext cx="8890" cy="354965"/>
            </a:xfrm>
            <a:custGeom>
              <a:rect b="b" l="l" r="r" t="t"/>
              <a:pathLst>
                <a:path extrusionOk="0" h="354964" w="8889">
                  <a:moveTo>
                    <a:pt x="8392" y="354663"/>
                  </a:moveTo>
                  <a:lnTo>
                    <a:pt x="0" y="0"/>
                  </a:lnTo>
                </a:path>
              </a:pathLst>
            </a:custGeom>
            <a:noFill/>
            <a:ln cap="flat" cmpd="sng" w="3807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808" name="Google Shape;808;p37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4194507" y="3707582"/>
              <a:ext cx="163926" cy="212441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809" name="Google Shape;809;p37"/>
          <p:cNvGrpSpPr/>
          <p:nvPr/>
        </p:nvGrpSpPr>
        <p:grpSpPr>
          <a:xfrm>
            <a:off x="9283999" y="3719400"/>
            <a:ext cx="1176020" cy="2754060"/>
            <a:chOff x="6962999" y="2789550"/>
            <a:chExt cx="882015" cy="2065545"/>
          </a:xfrm>
        </p:grpSpPr>
        <p:sp>
          <p:nvSpPr>
            <p:cNvPr id="810" name="Google Shape;810;p37"/>
            <p:cNvSpPr/>
            <p:nvPr/>
          </p:nvSpPr>
          <p:spPr>
            <a:xfrm>
              <a:off x="7061624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11" name="Google Shape;811;p37"/>
            <p:cNvSpPr/>
            <p:nvPr/>
          </p:nvSpPr>
          <p:spPr>
            <a:xfrm>
              <a:off x="7061624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12" name="Google Shape;812;p37"/>
            <p:cNvSpPr/>
            <p:nvPr/>
          </p:nvSpPr>
          <p:spPr>
            <a:xfrm>
              <a:off x="7436374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13" name="Google Shape;813;p37"/>
            <p:cNvSpPr/>
            <p:nvPr/>
          </p:nvSpPr>
          <p:spPr>
            <a:xfrm>
              <a:off x="7436374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14" name="Google Shape;814;p37"/>
            <p:cNvSpPr/>
            <p:nvPr/>
          </p:nvSpPr>
          <p:spPr>
            <a:xfrm>
              <a:off x="7061624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15" name="Google Shape;815;p37"/>
            <p:cNvSpPr/>
            <p:nvPr/>
          </p:nvSpPr>
          <p:spPr>
            <a:xfrm>
              <a:off x="7061624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16" name="Google Shape;816;p37"/>
            <p:cNvSpPr/>
            <p:nvPr/>
          </p:nvSpPr>
          <p:spPr>
            <a:xfrm>
              <a:off x="7436374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17" name="Google Shape;817;p37"/>
            <p:cNvSpPr/>
            <p:nvPr/>
          </p:nvSpPr>
          <p:spPr>
            <a:xfrm>
              <a:off x="7436374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18" name="Google Shape;818;p37"/>
            <p:cNvSpPr/>
            <p:nvPr/>
          </p:nvSpPr>
          <p:spPr>
            <a:xfrm>
              <a:off x="6962999" y="2789550"/>
              <a:ext cx="882015" cy="882015"/>
            </a:xfrm>
            <a:custGeom>
              <a:rect b="b" l="l" r="r" t="t"/>
              <a:pathLst>
                <a:path extrusionOk="0" h="882014" w="882015">
                  <a:moveTo>
                    <a:pt x="0" y="146902"/>
                  </a:moveTo>
                  <a:lnTo>
                    <a:pt x="7489" y="100470"/>
                  </a:lnTo>
                  <a:lnTo>
                    <a:pt x="28343" y="60144"/>
                  </a:lnTo>
                  <a:lnTo>
                    <a:pt x="60143" y="28343"/>
                  </a:lnTo>
                  <a:lnTo>
                    <a:pt x="100470" y="7489"/>
                  </a:lnTo>
                  <a:lnTo>
                    <a:pt x="146902" y="0"/>
                  </a:lnTo>
                  <a:lnTo>
                    <a:pt x="734496" y="0"/>
                  </a:lnTo>
                  <a:lnTo>
                    <a:pt x="790714" y="11182"/>
                  </a:lnTo>
                  <a:lnTo>
                    <a:pt x="838373" y="43026"/>
                  </a:lnTo>
                  <a:lnTo>
                    <a:pt x="870217" y="90685"/>
                  </a:lnTo>
                  <a:lnTo>
                    <a:pt x="881399" y="146902"/>
                  </a:lnTo>
                  <a:lnTo>
                    <a:pt x="881399" y="734496"/>
                  </a:lnTo>
                  <a:lnTo>
                    <a:pt x="873910" y="780929"/>
                  </a:lnTo>
                  <a:lnTo>
                    <a:pt x="853056" y="821255"/>
                  </a:lnTo>
                  <a:lnTo>
                    <a:pt x="821256" y="853056"/>
                  </a:lnTo>
                  <a:lnTo>
                    <a:pt x="780929" y="873910"/>
                  </a:lnTo>
                  <a:lnTo>
                    <a:pt x="734496" y="881399"/>
                  </a:lnTo>
                  <a:lnTo>
                    <a:pt x="146902" y="881399"/>
                  </a:lnTo>
                  <a:lnTo>
                    <a:pt x="100470" y="873910"/>
                  </a:lnTo>
                  <a:lnTo>
                    <a:pt x="60143" y="853056"/>
                  </a:lnTo>
                  <a:lnTo>
                    <a:pt x="28343" y="821255"/>
                  </a:lnTo>
                  <a:lnTo>
                    <a:pt x="7489" y="780929"/>
                  </a:lnTo>
                  <a:lnTo>
                    <a:pt x="0" y="734496"/>
                  </a:lnTo>
                  <a:lnTo>
                    <a:pt x="0" y="146902"/>
                  </a:lnTo>
                  <a:close/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19" name="Google Shape;819;p37"/>
            <p:cNvSpPr/>
            <p:nvPr/>
          </p:nvSpPr>
          <p:spPr>
            <a:xfrm>
              <a:off x="7060474" y="4158500"/>
              <a:ext cx="687070" cy="696595"/>
            </a:xfrm>
            <a:custGeom>
              <a:rect b="b" l="l" r="r" t="t"/>
              <a:pathLst>
                <a:path extrusionOk="0" h="696595" w="687070">
                  <a:moveTo>
                    <a:pt x="343224" y="696599"/>
                  </a:moveTo>
                  <a:lnTo>
                    <a:pt x="274053" y="694241"/>
                  </a:lnTo>
                  <a:lnTo>
                    <a:pt x="209626" y="687476"/>
                  </a:lnTo>
                  <a:lnTo>
                    <a:pt x="151324" y="676771"/>
                  </a:lnTo>
                  <a:lnTo>
                    <a:pt x="100528" y="662595"/>
                  </a:lnTo>
                  <a:lnTo>
                    <a:pt x="58617" y="645412"/>
                  </a:lnTo>
                  <a:lnTo>
                    <a:pt x="6973" y="603898"/>
                  </a:lnTo>
                  <a:lnTo>
                    <a:pt x="0" y="580499"/>
                  </a:lnTo>
                  <a:lnTo>
                    <a:pt x="0" y="116099"/>
                  </a:lnTo>
                  <a:lnTo>
                    <a:pt x="26972" y="70908"/>
                  </a:lnTo>
                  <a:lnTo>
                    <a:pt x="100528" y="34004"/>
                  </a:lnTo>
                  <a:lnTo>
                    <a:pt x="151324" y="19828"/>
                  </a:lnTo>
                  <a:lnTo>
                    <a:pt x="209626" y="9123"/>
                  </a:lnTo>
                  <a:lnTo>
                    <a:pt x="274053" y="2358"/>
                  </a:lnTo>
                  <a:lnTo>
                    <a:pt x="343224" y="0"/>
                  </a:lnTo>
                  <a:lnTo>
                    <a:pt x="412396" y="2358"/>
                  </a:lnTo>
                  <a:lnTo>
                    <a:pt x="476823" y="9123"/>
                  </a:lnTo>
                  <a:lnTo>
                    <a:pt x="535125" y="19828"/>
                  </a:lnTo>
                  <a:lnTo>
                    <a:pt x="585921" y="34004"/>
                  </a:lnTo>
                  <a:lnTo>
                    <a:pt x="627832" y="51187"/>
                  </a:lnTo>
                  <a:lnTo>
                    <a:pt x="679476" y="92701"/>
                  </a:lnTo>
                  <a:lnTo>
                    <a:pt x="686449" y="116099"/>
                  </a:lnTo>
                  <a:lnTo>
                    <a:pt x="686449" y="580499"/>
                  </a:lnTo>
                  <a:lnTo>
                    <a:pt x="659477" y="625691"/>
                  </a:lnTo>
                  <a:lnTo>
                    <a:pt x="585921" y="662595"/>
                  </a:lnTo>
                  <a:lnTo>
                    <a:pt x="535125" y="676771"/>
                  </a:lnTo>
                  <a:lnTo>
                    <a:pt x="476823" y="687476"/>
                  </a:lnTo>
                  <a:lnTo>
                    <a:pt x="412396" y="694241"/>
                  </a:lnTo>
                  <a:lnTo>
                    <a:pt x="343224" y="696599"/>
                  </a:lnTo>
                  <a:close/>
                </a:path>
              </a:pathLst>
            </a:custGeom>
            <a:solidFill>
              <a:srgbClr val="CEE1F3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20" name="Google Shape;820;p37"/>
            <p:cNvSpPr/>
            <p:nvPr/>
          </p:nvSpPr>
          <p:spPr>
            <a:xfrm>
              <a:off x="7060474" y="4158500"/>
              <a:ext cx="687070" cy="696595"/>
            </a:xfrm>
            <a:custGeom>
              <a:rect b="b" l="l" r="r" t="t"/>
              <a:pathLst>
                <a:path extrusionOk="0" h="696595" w="687070">
                  <a:moveTo>
                    <a:pt x="686449" y="116099"/>
                  </a:moveTo>
                  <a:lnTo>
                    <a:pt x="679476" y="139498"/>
                  </a:lnTo>
                  <a:lnTo>
                    <a:pt x="659477" y="161291"/>
                  </a:lnTo>
                  <a:lnTo>
                    <a:pt x="585921" y="198195"/>
                  </a:lnTo>
                  <a:lnTo>
                    <a:pt x="535125" y="212371"/>
                  </a:lnTo>
                  <a:lnTo>
                    <a:pt x="476823" y="223076"/>
                  </a:lnTo>
                  <a:lnTo>
                    <a:pt x="412396" y="229841"/>
                  </a:lnTo>
                  <a:lnTo>
                    <a:pt x="343224" y="232199"/>
                  </a:lnTo>
                  <a:lnTo>
                    <a:pt x="274053" y="229841"/>
                  </a:lnTo>
                  <a:lnTo>
                    <a:pt x="209626" y="223076"/>
                  </a:lnTo>
                  <a:lnTo>
                    <a:pt x="151324" y="212371"/>
                  </a:lnTo>
                  <a:lnTo>
                    <a:pt x="100528" y="198195"/>
                  </a:lnTo>
                  <a:lnTo>
                    <a:pt x="58617" y="181012"/>
                  </a:lnTo>
                  <a:lnTo>
                    <a:pt x="6973" y="139498"/>
                  </a:lnTo>
                  <a:lnTo>
                    <a:pt x="0" y="116099"/>
                  </a:lnTo>
                </a:path>
                <a:path extrusionOk="0" h="696595" w="687070">
                  <a:moveTo>
                    <a:pt x="0" y="116099"/>
                  </a:moveTo>
                  <a:lnTo>
                    <a:pt x="6973" y="92701"/>
                  </a:lnTo>
                  <a:lnTo>
                    <a:pt x="26972" y="70908"/>
                  </a:lnTo>
                  <a:lnTo>
                    <a:pt x="100528" y="34004"/>
                  </a:lnTo>
                  <a:lnTo>
                    <a:pt x="151324" y="19828"/>
                  </a:lnTo>
                  <a:lnTo>
                    <a:pt x="209626" y="9123"/>
                  </a:lnTo>
                  <a:lnTo>
                    <a:pt x="274053" y="2358"/>
                  </a:lnTo>
                  <a:lnTo>
                    <a:pt x="343224" y="0"/>
                  </a:lnTo>
                  <a:lnTo>
                    <a:pt x="412396" y="2358"/>
                  </a:lnTo>
                  <a:lnTo>
                    <a:pt x="476823" y="9123"/>
                  </a:lnTo>
                  <a:lnTo>
                    <a:pt x="535125" y="19828"/>
                  </a:lnTo>
                  <a:lnTo>
                    <a:pt x="585921" y="34004"/>
                  </a:lnTo>
                  <a:lnTo>
                    <a:pt x="627832" y="51187"/>
                  </a:lnTo>
                  <a:lnTo>
                    <a:pt x="679476" y="92701"/>
                  </a:lnTo>
                  <a:lnTo>
                    <a:pt x="686449" y="116099"/>
                  </a:lnTo>
                  <a:lnTo>
                    <a:pt x="686449" y="580499"/>
                  </a:lnTo>
                  <a:lnTo>
                    <a:pt x="659477" y="625691"/>
                  </a:lnTo>
                  <a:lnTo>
                    <a:pt x="585921" y="662595"/>
                  </a:lnTo>
                  <a:lnTo>
                    <a:pt x="535125" y="676771"/>
                  </a:lnTo>
                  <a:lnTo>
                    <a:pt x="476823" y="687476"/>
                  </a:lnTo>
                  <a:lnTo>
                    <a:pt x="412396" y="694241"/>
                  </a:lnTo>
                  <a:lnTo>
                    <a:pt x="343224" y="696599"/>
                  </a:lnTo>
                  <a:lnTo>
                    <a:pt x="274053" y="694241"/>
                  </a:lnTo>
                  <a:lnTo>
                    <a:pt x="209626" y="687476"/>
                  </a:lnTo>
                  <a:lnTo>
                    <a:pt x="151324" y="676771"/>
                  </a:lnTo>
                  <a:lnTo>
                    <a:pt x="100528" y="662595"/>
                  </a:lnTo>
                  <a:lnTo>
                    <a:pt x="58617" y="645412"/>
                  </a:lnTo>
                  <a:lnTo>
                    <a:pt x="6973" y="603898"/>
                  </a:lnTo>
                  <a:lnTo>
                    <a:pt x="0" y="580499"/>
                  </a:lnTo>
                  <a:lnTo>
                    <a:pt x="0" y="116099"/>
                  </a:lnTo>
                  <a:close/>
                </a:path>
              </a:pathLst>
            </a:custGeom>
            <a:noFill/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21" name="Google Shape;821;p37"/>
            <p:cNvSpPr/>
            <p:nvPr/>
          </p:nvSpPr>
          <p:spPr>
            <a:xfrm>
              <a:off x="7373494" y="3899486"/>
              <a:ext cx="8890" cy="354965"/>
            </a:xfrm>
            <a:custGeom>
              <a:rect b="b" l="l" r="r" t="t"/>
              <a:pathLst>
                <a:path extrusionOk="0" h="354964" w="8890">
                  <a:moveTo>
                    <a:pt x="8392" y="354663"/>
                  </a:moveTo>
                  <a:lnTo>
                    <a:pt x="0" y="0"/>
                  </a:lnTo>
                </a:path>
              </a:pathLst>
            </a:custGeom>
            <a:noFill/>
            <a:ln cap="flat" cmpd="sng" w="3807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822" name="Google Shape;822;p37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7291531" y="3707582"/>
              <a:ext cx="163926" cy="212441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823" name="Google Shape;823;p37"/>
          <p:cNvSpPr txBox="1"/>
          <p:nvPr/>
        </p:nvSpPr>
        <p:spPr>
          <a:xfrm>
            <a:off x="8234967" y="3784255"/>
            <a:ext cx="709507" cy="100198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sz="6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4" name="Google Shape;824;p37"/>
          <p:cNvSpPr txBox="1"/>
          <p:nvPr/>
        </p:nvSpPr>
        <p:spPr>
          <a:xfrm>
            <a:off x="8231933" y="5455949"/>
            <a:ext cx="709507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16933" marR="0" rtl="0" algn="l">
              <a:lnSpc>
                <a:spcPct val="11259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sz="6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5" name="Google Shape;825;p37"/>
          <p:cNvSpPr txBox="1"/>
          <p:nvPr/>
        </p:nvSpPr>
        <p:spPr>
          <a:xfrm>
            <a:off x="545184" y="5741314"/>
            <a:ext cx="678179" cy="35907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16933" marR="0" rtl="0" algn="l">
              <a:lnSpc>
                <a:spcPct val="11612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Data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6" name="Google Shape;826;p37"/>
          <p:cNvSpPr txBox="1"/>
          <p:nvPr/>
        </p:nvSpPr>
        <p:spPr>
          <a:xfrm>
            <a:off x="231018" y="3889375"/>
            <a:ext cx="1203113" cy="76063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4375">
            <a:spAutoFit/>
          </a:bodyPr>
          <a:lstStyle/>
          <a:p>
            <a:pPr indent="169329" lvl="0" marL="16933" marR="6773" rtl="0" algn="l">
              <a:lnSpc>
                <a:spcPct val="1006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Model  Replicas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0" name="Shape 8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1" name="Google Shape;831;p38"/>
          <p:cNvSpPr txBox="1"/>
          <p:nvPr>
            <p:ph type="title"/>
          </p:nvPr>
        </p:nvSpPr>
        <p:spPr>
          <a:xfrm>
            <a:off x="723332" y="248163"/>
            <a:ext cx="3479800" cy="591551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16925">
            <a:spAutoFit/>
          </a:bodyPr>
          <a:lstStyle/>
          <a:p>
            <a:pPr indent="0" lvl="0" marL="1693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33"/>
              <a:buFont typeface="Calibri"/>
              <a:buNone/>
            </a:pPr>
            <a:r>
              <a:rPr lang="en-US" sz="3733"/>
              <a:t>Data Parallelism</a:t>
            </a:r>
            <a:endParaRPr sz="3733"/>
          </a:p>
        </p:txBody>
      </p:sp>
      <p:grpSp>
        <p:nvGrpSpPr>
          <p:cNvPr id="832" name="Google Shape;832;p38"/>
          <p:cNvGrpSpPr/>
          <p:nvPr/>
        </p:nvGrpSpPr>
        <p:grpSpPr>
          <a:xfrm>
            <a:off x="1650032" y="1572699"/>
            <a:ext cx="7675787" cy="4900760"/>
            <a:chOff x="1237524" y="1179524"/>
            <a:chExt cx="5756840" cy="3675570"/>
          </a:xfrm>
        </p:grpSpPr>
        <p:sp>
          <p:nvSpPr>
            <p:cNvPr id="833" name="Google Shape;833;p38"/>
            <p:cNvSpPr/>
            <p:nvPr/>
          </p:nvSpPr>
          <p:spPr>
            <a:xfrm>
              <a:off x="2314449" y="1324549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362498" y="434999"/>
                  </a:move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close/>
                </a:path>
              </a:pathLst>
            </a:custGeom>
            <a:solidFill>
              <a:srgbClr val="93C47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4" name="Google Shape;834;p38"/>
            <p:cNvSpPr/>
            <p:nvPr/>
          </p:nvSpPr>
          <p:spPr>
            <a:xfrm>
              <a:off x="2314449" y="1324550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0" y="72501"/>
                  </a:move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5" name="Google Shape;835;p38"/>
            <p:cNvSpPr/>
            <p:nvPr/>
          </p:nvSpPr>
          <p:spPr>
            <a:xfrm>
              <a:off x="3329737" y="1324549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362498" y="434999"/>
                  </a:move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close/>
                </a:path>
              </a:pathLst>
            </a:custGeom>
            <a:solidFill>
              <a:srgbClr val="93C47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6" name="Google Shape;836;p38"/>
            <p:cNvSpPr/>
            <p:nvPr/>
          </p:nvSpPr>
          <p:spPr>
            <a:xfrm>
              <a:off x="3329737" y="1324550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0" y="72501"/>
                  </a:move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7" name="Google Shape;837;p38"/>
            <p:cNvSpPr/>
            <p:nvPr/>
          </p:nvSpPr>
          <p:spPr>
            <a:xfrm>
              <a:off x="4345024" y="1324549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362498" y="434999"/>
                  </a:move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close/>
                </a:path>
              </a:pathLst>
            </a:custGeom>
            <a:solidFill>
              <a:srgbClr val="93C47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8" name="Google Shape;838;p38"/>
            <p:cNvSpPr/>
            <p:nvPr/>
          </p:nvSpPr>
          <p:spPr>
            <a:xfrm>
              <a:off x="4345024" y="1324550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0" y="72501"/>
                  </a:move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9" name="Google Shape;839;p38"/>
            <p:cNvSpPr/>
            <p:nvPr/>
          </p:nvSpPr>
          <p:spPr>
            <a:xfrm>
              <a:off x="5360312" y="1324549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362498" y="434999"/>
                  </a:move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close/>
                </a:path>
              </a:pathLst>
            </a:custGeom>
            <a:solidFill>
              <a:srgbClr val="93C47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0" name="Google Shape;840;p38"/>
            <p:cNvSpPr/>
            <p:nvPr/>
          </p:nvSpPr>
          <p:spPr>
            <a:xfrm>
              <a:off x="5360312" y="1324550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0" y="72501"/>
                  </a:move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1" name="Google Shape;841;p38"/>
            <p:cNvSpPr/>
            <p:nvPr/>
          </p:nvSpPr>
          <p:spPr>
            <a:xfrm>
              <a:off x="2822093" y="1324549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362498" y="434999"/>
                  </a:move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close/>
                </a:path>
              </a:pathLst>
            </a:custGeom>
            <a:solidFill>
              <a:srgbClr val="93C47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2" name="Google Shape;842;p38"/>
            <p:cNvSpPr/>
            <p:nvPr/>
          </p:nvSpPr>
          <p:spPr>
            <a:xfrm>
              <a:off x="2822093" y="1324550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0" y="72501"/>
                  </a:move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3" name="Google Shape;843;p38"/>
            <p:cNvSpPr/>
            <p:nvPr/>
          </p:nvSpPr>
          <p:spPr>
            <a:xfrm>
              <a:off x="3837381" y="1324549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362498" y="434999"/>
                  </a:move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close/>
                </a:path>
              </a:pathLst>
            </a:custGeom>
            <a:solidFill>
              <a:srgbClr val="93C47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4" name="Google Shape;844;p38"/>
            <p:cNvSpPr/>
            <p:nvPr/>
          </p:nvSpPr>
          <p:spPr>
            <a:xfrm>
              <a:off x="3837381" y="1324550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0" y="72501"/>
                  </a:move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5" name="Google Shape;845;p38"/>
            <p:cNvSpPr/>
            <p:nvPr/>
          </p:nvSpPr>
          <p:spPr>
            <a:xfrm>
              <a:off x="4852668" y="1324549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362498" y="434999"/>
                  </a:move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close/>
                </a:path>
              </a:pathLst>
            </a:custGeom>
            <a:solidFill>
              <a:srgbClr val="93C47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6" name="Google Shape;846;p38"/>
            <p:cNvSpPr/>
            <p:nvPr/>
          </p:nvSpPr>
          <p:spPr>
            <a:xfrm>
              <a:off x="4852668" y="1324550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0" y="72501"/>
                  </a:move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7" name="Google Shape;847;p38"/>
            <p:cNvSpPr/>
            <p:nvPr/>
          </p:nvSpPr>
          <p:spPr>
            <a:xfrm>
              <a:off x="5867956" y="1324549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362498" y="434999"/>
                  </a:move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close/>
                </a:path>
              </a:pathLst>
            </a:custGeom>
            <a:solidFill>
              <a:srgbClr val="93C47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8" name="Google Shape;848;p38"/>
            <p:cNvSpPr/>
            <p:nvPr/>
          </p:nvSpPr>
          <p:spPr>
            <a:xfrm>
              <a:off x="5867956" y="1324550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0" y="72501"/>
                  </a:move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9" name="Google Shape;849;p38"/>
            <p:cNvSpPr/>
            <p:nvPr/>
          </p:nvSpPr>
          <p:spPr>
            <a:xfrm>
              <a:off x="6375600" y="1324549"/>
              <a:ext cx="435609" cy="435609"/>
            </a:xfrm>
            <a:custGeom>
              <a:rect b="b" l="l" r="r" t="t"/>
              <a:pathLst>
                <a:path extrusionOk="0" h="435610" w="435609">
                  <a:moveTo>
                    <a:pt x="362498" y="434999"/>
                  </a:move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close/>
                </a:path>
              </a:pathLst>
            </a:custGeom>
            <a:solidFill>
              <a:srgbClr val="93C47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0" name="Google Shape;850;p38"/>
            <p:cNvSpPr/>
            <p:nvPr/>
          </p:nvSpPr>
          <p:spPr>
            <a:xfrm>
              <a:off x="6375600" y="1324550"/>
              <a:ext cx="435609" cy="435609"/>
            </a:xfrm>
            <a:custGeom>
              <a:rect b="b" l="l" r="r" t="t"/>
              <a:pathLst>
                <a:path extrusionOk="0" h="435610" w="435609">
                  <a:moveTo>
                    <a:pt x="0" y="72501"/>
                  </a:move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1" name="Google Shape;851;p38"/>
            <p:cNvSpPr/>
            <p:nvPr/>
          </p:nvSpPr>
          <p:spPr>
            <a:xfrm>
              <a:off x="1995009" y="1179524"/>
              <a:ext cx="4999355" cy="1496060"/>
            </a:xfrm>
            <a:custGeom>
              <a:rect b="b" l="l" r="r" t="t"/>
              <a:pathLst>
                <a:path extrusionOk="0" h="1496060" w="4999355">
                  <a:moveTo>
                    <a:pt x="155090" y="0"/>
                  </a:moveTo>
                  <a:lnTo>
                    <a:pt x="4998890" y="0"/>
                  </a:lnTo>
                  <a:lnTo>
                    <a:pt x="4998890" y="696599"/>
                  </a:lnTo>
                  <a:lnTo>
                    <a:pt x="155090" y="696599"/>
                  </a:lnTo>
                  <a:lnTo>
                    <a:pt x="155090" y="0"/>
                  </a:lnTo>
                  <a:close/>
                </a:path>
                <a:path extrusionOk="0" h="1496060" w="4999355">
                  <a:moveTo>
                    <a:pt x="625090" y="705774"/>
                  </a:moveTo>
                  <a:lnTo>
                    <a:pt x="0" y="1496029"/>
                  </a:lnTo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2" name="Google Shape;852;p38"/>
            <p:cNvSpPr/>
            <p:nvPr/>
          </p:nvSpPr>
          <p:spPr>
            <a:xfrm>
              <a:off x="1336149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3" name="Google Shape;853;p38"/>
            <p:cNvSpPr/>
            <p:nvPr/>
          </p:nvSpPr>
          <p:spPr>
            <a:xfrm>
              <a:off x="1336149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4" name="Google Shape;854;p38"/>
            <p:cNvSpPr/>
            <p:nvPr/>
          </p:nvSpPr>
          <p:spPr>
            <a:xfrm>
              <a:off x="1710899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8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8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8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5" name="Google Shape;855;p38"/>
            <p:cNvSpPr/>
            <p:nvPr/>
          </p:nvSpPr>
          <p:spPr>
            <a:xfrm>
              <a:off x="1710899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8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8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6" name="Google Shape;856;p38"/>
            <p:cNvSpPr/>
            <p:nvPr/>
          </p:nvSpPr>
          <p:spPr>
            <a:xfrm>
              <a:off x="1336149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7" name="Google Shape;857;p38"/>
            <p:cNvSpPr/>
            <p:nvPr/>
          </p:nvSpPr>
          <p:spPr>
            <a:xfrm>
              <a:off x="1336149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8" name="Google Shape;858;p38"/>
            <p:cNvSpPr/>
            <p:nvPr/>
          </p:nvSpPr>
          <p:spPr>
            <a:xfrm>
              <a:off x="1710899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8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8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8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9" name="Google Shape;859;p38"/>
            <p:cNvSpPr/>
            <p:nvPr/>
          </p:nvSpPr>
          <p:spPr>
            <a:xfrm>
              <a:off x="1710899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8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8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60" name="Google Shape;860;p38"/>
            <p:cNvSpPr/>
            <p:nvPr/>
          </p:nvSpPr>
          <p:spPr>
            <a:xfrm>
              <a:off x="1237524" y="2789549"/>
              <a:ext cx="882015" cy="882015"/>
            </a:xfrm>
            <a:custGeom>
              <a:rect b="b" l="l" r="r" t="t"/>
              <a:pathLst>
                <a:path extrusionOk="0" h="882014" w="882014">
                  <a:moveTo>
                    <a:pt x="0" y="146902"/>
                  </a:moveTo>
                  <a:lnTo>
                    <a:pt x="7489" y="100470"/>
                  </a:lnTo>
                  <a:lnTo>
                    <a:pt x="28343" y="60144"/>
                  </a:lnTo>
                  <a:lnTo>
                    <a:pt x="60143" y="28343"/>
                  </a:lnTo>
                  <a:lnTo>
                    <a:pt x="100470" y="7489"/>
                  </a:lnTo>
                  <a:lnTo>
                    <a:pt x="146902" y="0"/>
                  </a:lnTo>
                  <a:lnTo>
                    <a:pt x="734496" y="0"/>
                  </a:lnTo>
                  <a:lnTo>
                    <a:pt x="790714" y="11182"/>
                  </a:lnTo>
                  <a:lnTo>
                    <a:pt x="838372" y="43026"/>
                  </a:lnTo>
                  <a:lnTo>
                    <a:pt x="870217" y="90685"/>
                  </a:lnTo>
                  <a:lnTo>
                    <a:pt x="881399" y="146902"/>
                  </a:lnTo>
                  <a:lnTo>
                    <a:pt x="881399" y="734496"/>
                  </a:lnTo>
                  <a:lnTo>
                    <a:pt x="873910" y="780929"/>
                  </a:lnTo>
                  <a:lnTo>
                    <a:pt x="853056" y="821255"/>
                  </a:lnTo>
                  <a:lnTo>
                    <a:pt x="821255" y="853056"/>
                  </a:lnTo>
                  <a:lnTo>
                    <a:pt x="780929" y="873910"/>
                  </a:lnTo>
                  <a:lnTo>
                    <a:pt x="734496" y="881399"/>
                  </a:lnTo>
                  <a:lnTo>
                    <a:pt x="146902" y="881399"/>
                  </a:lnTo>
                  <a:lnTo>
                    <a:pt x="100470" y="873910"/>
                  </a:lnTo>
                  <a:lnTo>
                    <a:pt x="60143" y="853056"/>
                  </a:lnTo>
                  <a:lnTo>
                    <a:pt x="28343" y="821255"/>
                  </a:lnTo>
                  <a:lnTo>
                    <a:pt x="7489" y="780929"/>
                  </a:lnTo>
                  <a:lnTo>
                    <a:pt x="0" y="734496"/>
                  </a:lnTo>
                  <a:lnTo>
                    <a:pt x="0" y="146902"/>
                  </a:lnTo>
                  <a:close/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61" name="Google Shape;861;p38"/>
            <p:cNvSpPr/>
            <p:nvPr/>
          </p:nvSpPr>
          <p:spPr>
            <a:xfrm>
              <a:off x="1334999" y="4158499"/>
              <a:ext cx="687070" cy="696595"/>
            </a:xfrm>
            <a:custGeom>
              <a:rect b="b" l="l" r="r" t="t"/>
              <a:pathLst>
                <a:path extrusionOk="0" h="696595" w="687069">
                  <a:moveTo>
                    <a:pt x="343224" y="696599"/>
                  </a:moveTo>
                  <a:lnTo>
                    <a:pt x="274053" y="694241"/>
                  </a:lnTo>
                  <a:lnTo>
                    <a:pt x="209626" y="687476"/>
                  </a:lnTo>
                  <a:lnTo>
                    <a:pt x="151324" y="676771"/>
                  </a:lnTo>
                  <a:lnTo>
                    <a:pt x="100528" y="662595"/>
                  </a:lnTo>
                  <a:lnTo>
                    <a:pt x="58617" y="645412"/>
                  </a:lnTo>
                  <a:lnTo>
                    <a:pt x="6973" y="603898"/>
                  </a:lnTo>
                  <a:lnTo>
                    <a:pt x="0" y="580499"/>
                  </a:lnTo>
                  <a:lnTo>
                    <a:pt x="0" y="116099"/>
                  </a:lnTo>
                  <a:lnTo>
                    <a:pt x="26972" y="70908"/>
                  </a:lnTo>
                  <a:lnTo>
                    <a:pt x="100528" y="34004"/>
                  </a:lnTo>
                  <a:lnTo>
                    <a:pt x="151324" y="19828"/>
                  </a:lnTo>
                  <a:lnTo>
                    <a:pt x="209626" y="9123"/>
                  </a:lnTo>
                  <a:lnTo>
                    <a:pt x="274053" y="2358"/>
                  </a:lnTo>
                  <a:lnTo>
                    <a:pt x="343224" y="0"/>
                  </a:lnTo>
                  <a:lnTo>
                    <a:pt x="412396" y="2358"/>
                  </a:lnTo>
                  <a:lnTo>
                    <a:pt x="476823" y="9123"/>
                  </a:lnTo>
                  <a:lnTo>
                    <a:pt x="535125" y="19828"/>
                  </a:lnTo>
                  <a:lnTo>
                    <a:pt x="585921" y="34004"/>
                  </a:lnTo>
                  <a:lnTo>
                    <a:pt x="627832" y="51187"/>
                  </a:lnTo>
                  <a:lnTo>
                    <a:pt x="679476" y="92701"/>
                  </a:lnTo>
                  <a:lnTo>
                    <a:pt x="686449" y="116099"/>
                  </a:lnTo>
                  <a:lnTo>
                    <a:pt x="686449" y="580499"/>
                  </a:lnTo>
                  <a:lnTo>
                    <a:pt x="659477" y="625691"/>
                  </a:lnTo>
                  <a:lnTo>
                    <a:pt x="585921" y="662595"/>
                  </a:lnTo>
                  <a:lnTo>
                    <a:pt x="535125" y="676771"/>
                  </a:lnTo>
                  <a:lnTo>
                    <a:pt x="476823" y="687476"/>
                  </a:lnTo>
                  <a:lnTo>
                    <a:pt x="412396" y="694241"/>
                  </a:lnTo>
                  <a:lnTo>
                    <a:pt x="343224" y="696599"/>
                  </a:lnTo>
                  <a:close/>
                </a:path>
              </a:pathLst>
            </a:custGeom>
            <a:solidFill>
              <a:srgbClr val="CEE1F3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62" name="Google Shape;862;p38"/>
            <p:cNvSpPr/>
            <p:nvPr/>
          </p:nvSpPr>
          <p:spPr>
            <a:xfrm>
              <a:off x="1334999" y="4158499"/>
              <a:ext cx="687070" cy="696595"/>
            </a:xfrm>
            <a:custGeom>
              <a:rect b="b" l="l" r="r" t="t"/>
              <a:pathLst>
                <a:path extrusionOk="0" h="696595" w="687069">
                  <a:moveTo>
                    <a:pt x="686449" y="116099"/>
                  </a:moveTo>
                  <a:lnTo>
                    <a:pt x="679476" y="139498"/>
                  </a:lnTo>
                  <a:lnTo>
                    <a:pt x="659477" y="161291"/>
                  </a:lnTo>
                  <a:lnTo>
                    <a:pt x="585921" y="198195"/>
                  </a:lnTo>
                  <a:lnTo>
                    <a:pt x="535125" y="212371"/>
                  </a:lnTo>
                  <a:lnTo>
                    <a:pt x="476823" y="223076"/>
                  </a:lnTo>
                  <a:lnTo>
                    <a:pt x="412396" y="229841"/>
                  </a:lnTo>
                  <a:lnTo>
                    <a:pt x="343224" y="232199"/>
                  </a:lnTo>
                  <a:lnTo>
                    <a:pt x="274053" y="229841"/>
                  </a:lnTo>
                  <a:lnTo>
                    <a:pt x="209626" y="223076"/>
                  </a:lnTo>
                  <a:lnTo>
                    <a:pt x="151324" y="212371"/>
                  </a:lnTo>
                  <a:lnTo>
                    <a:pt x="100528" y="198195"/>
                  </a:lnTo>
                  <a:lnTo>
                    <a:pt x="58617" y="181012"/>
                  </a:lnTo>
                  <a:lnTo>
                    <a:pt x="6973" y="139498"/>
                  </a:lnTo>
                  <a:lnTo>
                    <a:pt x="0" y="116099"/>
                  </a:lnTo>
                </a:path>
                <a:path extrusionOk="0" h="696595" w="687069">
                  <a:moveTo>
                    <a:pt x="0" y="116099"/>
                  </a:moveTo>
                  <a:lnTo>
                    <a:pt x="6973" y="92701"/>
                  </a:lnTo>
                  <a:lnTo>
                    <a:pt x="26972" y="70908"/>
                  </a:lnTo>
                  <a:lnTo>
                    <a:pt x="100528" y="34004"/>
                  </a:lnTo>
                  <a:lnTo>
                    <a:pt x="151324" y="19828"/>
                  </a:lnTo>
                  <a:lnTo>
                    <a:pt x="209626" y="9123"/>
                  </a:lnTo>
                  <a:lnTo>
                    <a:pt x="274053" y="2358"/>
                  </a:lnTo>
                  <a:lnTo>
                    <a:pt x="343224" y="0"/>
                  </a:lnTo>
                  <a:lnTo>
                    <a:pt x="412396" y="2358"/>
                  </a:lnTo>
                  <a:lnTo>
                    <a:pt x="476823" y="9123"/>
                  </a:lnTo>
                  <a:lnTo>
                    <a:pt x="535125" y="19828"/>
                  </a:lnTo>
                  <a:lnTo>
                    <a:pt x="585921" y="34004"/>
                  </a:lnTo>
                  <a:lnTo>
                    <a:pt x="627832" y="51187"/>
                  </a:lnTo>
                  <a:lnTo>
                    <a:pt x="679476" y="92701"/>
                  </a:lnTo>
                  <a:lnTo>
                    <a:pt x="686449" y="116099"/>
                  </a:lnTo>
                  <a:lnTo>
                    <a:pt x="686449" y="580499"/>
                  </a:lnTo>
                  <a:lnTo>
                    <a:pt x="659477" y="625691"/>
                  </a:lnTo>
                  <a:lnTo>
                    <a:pt x="585921" y="662595"/>
                  </a:lnTo>
                  <a:lnTo>
                    <a:pt x="535125" y="676771"/>
                  </a:lnTo>
                  <a:lnTo>
                    <a:pt x="476823" y="687476"/>
                  </a:lnTo>
                  <a:lnTo>
                    <a:pt x="412396" y="694241"/>
                  </a:lnTo>
                  <a:lnTo>
                    <a:pt x="343224" y="696599"/>
                  </a:lnTo>
                  <a:lnTo>
                    <a:pt x="274053" y="694241"/>
                  </a:lnTo>
                  <a:lnTo>
                    <a:pt x="209626" y="687476"/>
                  </a:lnTo>
                  <a:lnTo>
                    <a:pt x="151324" y="676771"/>
                  </a:lnTo>
                  <a:lnTo>
                    <a:pt x="100528" y="662595"/>
                  </a:lnTo>
                  <a:lnTo>
                    <a:pt x="58617" y="645412"/>
                  </a:lnTo>
                  <a:lnTo>
                    <a:pt x="6973" y="603898"/>
                  </a:lnTo>
                  <a:lnTo>
                    <a:pt x="0" y="580499"/>
                  </a:lnTo>
                  <a:lnTo>
                    <a:pt x="0" y="116099"/>
                  </a:lnTo>
                  <a:close/>
                </a:path>
              </a:pathLst>
            </a:custGeom>
            <a:noFill/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63" name="Google Shape;863;p38"/>
            <p:cNvSpPr/>
            <p:nvPr/>
          </p:nvSpPr>
          <p:spPr>
            <a:xfrm>
              <a:off x="1683632" y="3899485"/>
              <a:ext cx="8890" cy="354965"/>
            </a:xfrm>
            <a:custGeom>
              <a:rect b="b" l="l" r="r" t="t"/>
              <a:pathLst>
                <a:path extrusionOk="0" h="354964" w="8889">
                  <a:moveTo>
                    <a:pt x="8392" y="354663"/>
                  </a:moveTo>
                  <a:lnTo>
                    <a:pt x="0" y="0"/>
                  </a:lnTo>
                </a:path>
              </a:pathLst>
            </a:custGeom>
            <a:noFill/>
            <a:ln cap="flat" cmpd="sng" w="3807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864" name="Google Shape;864;p38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1601669" y="3707582"/>
              <a:ext cx="163926" cy="21244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65" name="Google Shape;865;p38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931852" y="2646508"/>
              <a:ext cx="97360" cy="106373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866" name="Google Shape;866;p38"/>
          <p:cNvSpPr txBox="1"/>
          <p:nvPr/>
        </p:nvSpPr>
        <p:spPr>
          <a:xfrm>
            <a:off x="3111385" y="1051907"/>
            <a:ext cx="2584027" cy="3864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Parameter Servers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67" name="Google Shape;867;p38"/>
          <p:cNvGrpSpPr/>
          <p:nvPr/>
        </p:nvGrpSpPr>
        <p:grpSpPr>
          <a:xfrm>
            <a:off x="3383191" y="3719400"/>
            <a:ext cx="1176020" cy="2754060"/>
            <a:chOff x="2537393" y="2789550"/>
            <a:chExt cx="882015" cy="2065545"/>
          </a:xfrm>
        </p:grpSpPr>
        <p:sp>
          <p:nvSpPr>
            <p:cNvPr id="868" name="Google Shape;868;p38"/>
            <p:cNvSpPr/>
            <p:nvPr/>
          </p:nvSpPr>
          <p:spPr>
            <a:xfrm>
              <a:off x="2636018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8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8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8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69" name="Google Shape;869;p38"/>
            <p:cNvSpPr/>
            <p:nvPr/>
          </p:nvSpPr>
          <p:spPr>
            <a:xfrm>
              <a:off x="2636018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8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8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70" name="Google Shape;870;p38"/>
            <p:cNvSpPr/>
            <p:nvPr/>
          </p:nvSpPr>
          <p:spPr>
            <a:xfrm>
              <a:off x="3010768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8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8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8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71" name="Google Shape;871;p38"/>
            <p:cNvSpPr/>
            <p:nvPr/>
          </p:nvSpPr>
          <p:spPr>
            <a:xfrm>
              <a:off x="3010768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8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8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72" name="Google Shape;872;p38"/>
            <p:cNvSpPr/>
            <p:nvPr/>
          </p:nvSpPr>
          <p:spPr>
            <a:xfrm>
              <a:off x="2636018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8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8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8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73" name="Google Shape;873;p38"/>
            <p:cNvSpPr/>
            <p:nvPr/>
          </p:nvSpPr>
          <p:spPr>
            <a:xfrm>
              <a:off x="2636018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8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8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74" name="Google Shape;874;p38"/>
            <p:cNvSpPr/>
            <p:nvPr/>
          </p:nvSpPr>
          <p:spPr>
            <a:xfrm>
              <a:off x="3010768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8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8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8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75" name="Google Shape;875;p38"/>
            <p:cNvSpPr/>
            <p:nvPr/>
          </p:nvSpPr>
          <p:spPr>
            <a:xfrm>
              <a:off x="3010768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8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8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76" name="Google Shape;876;p38"/>
            <p:cNvSpPr/>
            <p:nvPr/>
          </p:nvSpPr>
          <p:spPr>
            <a:xfrm>
              <a:off x="2537393" y="2789550"/>
              <a:ext cx="882015" cy="882015"/>
            </a:xfrm>
            <a:custGeom>
              <a:rect b="b" l="l" r="r" t="t"/>
              <a:pathLst>
                <a:path extrusionOk="0" h="882014" w="882014">
                  <a:moveTo>
                    <a:pt x="0" y="146902"/>
                  </a:moveTo>
                  <a:lnTo>
                    <a:pt x="7489" y="100470"/>
                  </a:lnTo>
                  <a:lnTo>
                    <a:pt x="28343" y="60144"/>
                  </a:lnTo>
                  <a:lnTo>
                    <a:pt x="60144" y="28343"/>
                  </a:lnTo>
                  <a:lnTo>
                    <a:pt x="100470" y="7489"/>
                  </a:lnTo>
                  <a:lnTo>
                    <a:pt x="146902" y="0"/>
                  </a:lnTo>
                  <a:lnTo>
                    <a:pt x="734496" y="0"/>
                  </a:lnTo>
                  <a:lnTo>
                    <a:pt x="790714" y="11182"/>
                  </a:lnTo>
                  <a:lnTo>
                    <a:pt x="838372" y="43026"/>
                  </a:lnTo>
                  <a:lnTo>
                    <a:pt x="870217" y="90685"/>
                  </a:lnTo>
                  <a:lnTo>
                    <a:pt x="881399" y="146902"/>
                  </a:lnTo>
                  <a:lnTo>
                    <a:pt x="881399" y="734496"/>
                  </a:lnTo>
                  <a:lnTo>
                    <a:pt x="873910" y="780929"/>
                  </a:lnTo>
                  <a:lnTo>
                    <a:pt x="853056" y="821255"/>
                  </a:lnTo>
                  <a:lnTo>
                    <a:pt x="821255" y="853056"/>
                  </a:lnTo>
                  <a:lnTo>
                    <a:pt x="780929" y="873910"/>
                  </a:lnTo>
                  <a:lnTo>
                    <a:pt x="734496" y="881399"/>
                  </a:lnTo>
                  <a:lnTo>
                    <a:pt x="146902" y="881399"/>
                  </a:lnTo>
                  <a:lnTo>
                    <a:pt x="100470" y="873910"/>
                  </a:lnTo>
                  <a:lnTo>
                    <a:pt x="60144" y="853056"/>
                  </a:lnTo>
                  <a:lnTo>
                    <a:pt x="28343" y="821255"/>
                  </a:lnTo>
                  <a:lnTo>
                    <a:pt x="7489" y="780929"/>
                  </a:lnTo>
                  <a:lnTo>
                    <a:pt x="0" y="734496"/>
                  </a:lnTo>
                  <a:lnTo>
                    <a:pt x="0" y="146902"/>
                  </a:lnTo>
                  <a:close/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77" name="Google Shape;877;p38"/>
            <p:cNvSpPr/>
            <p:nvPr/>
          </p:nvSpPr>
          <p:spPr>
            <a:xfrm>
              <a:off x="2634875" y="4158500"/>
              <a:ext cx="687070" cy="696595"/>
            </a:xfrm>
            <a:custGeom>
              <a:rect b="b" l="l" r="r" t="t"/>
              <a:pathLst>
                <a:path extrusionOk="0" h="696595" w="687070">
                  <a:moveTo>
                    <a:pt x="343224" y="696599"/>
                  </a:moveTo>
                  <a:lnTo>
                    <a:pt x="274053" y="694241"/>
                  </a:lnTo>
                  <a:lnTo>
                    <a:pt x="209626" y="687476"/>
                  </a:lnTo>
                  <a:lnTo>
                    <a:pt x="151324" y="676771"/>
                  </a:lnTo>
                  <a:lnTo>
                    <a:pt x="100528" y="662595"/>
                  </a:lnTo>
                  <a:lnTo>
                    <a:pt x="58617" y="645412"/>
                  </a:lnTo>
                  <a:lnTo>
                    <a:pt x="6973" y="603898"/>
                  </a:lnTo>
                  <a:lnTo>
                    <a:pt x="0" y="580499"/>
                  </a:lnTo>
                  <a:lnTo>
                    <a:pt x="0" y="116099"/>
                  </a:lnTo>
                  <a:lnTo>
                    <a:pt x="26972" y="70908"/>
                  </a:lnTo>
                  <a:lnTo>
                    <a:pt x="100528" y="34004"/>
                  </a:lnTo>
                  <a:lnTo>
                    <a:pt x="151324" y="19828"/>
                  </a:lnTo>
                  <a:lnTo>
                    <a:pt x="209626" y="9123"/>
                  </a:lnTo>
                  <a:lnTo>
                    <a:pt x="274053" y="2358"/>
                  </a:lnTo>
                  <a:lnTo>
                    <a:pt x="343224" y="0"/>
                  </a:lnTo>
                  <a:lnTo>
                    <a:pt x="412396" y="2358"/>
                  </a:lnTo>
                  <a:lnTo>
                    <a:pt x="476823" y="9123"/>
                  </a:lnTo>
                  <a:lnTo>
                    <a:pt x="535125" y="19828"/>
                  </a:lnTo>
                  <a:lnTo>
                    <a:pt x="585921" y="34004"/>
                  </a:lnTo>
                  <a:lnTo>
                    <a:pt x="627832" y="51187"/>
                  </a:lnTo>
                  <a:lnTo>
                    <a:pt x="679476" y="92701"/>
                  </a:lnTo>
                  <a:lnTo>
                    <a:pt x="686449" y="116099"/>
                  </a:lnTo>
                  <a:lnTo>
                    <a:pt x="686449" y="580499"/>
                  </a:lnTo>
                  <a:lnTo>
                    <a:pt x="659477" y="625691"/>
                  </a:lnTo>
                  <a:lnTo>
                    <a:pt x="585921" y="662595"/>
                  </a:lnTo>
                  <a:lnTo>
                    <a:pt x="535125" y="676771"/>
                  </a:lnTo>
                  <a:lnTo>
                    <a:pt x="476823" y="687476"/>
                  </a:lnTo>
                  <a:lnTo>
                    <a:pt x="412396" y="694241"/>
                  </a:lnTo>
                  <a:lnTo>
                    <a:pt x="343224" y="696599"/>
                  </a:lnTo>
                  <a:close/>
                </a:path>
              </a:pathLst>
            </a:custGeom>
            <a:solidFill>
              <a:srgbClr val="CEE1F3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78" name="Google Shape;878;p38"/>
            <p:cNvSpPr/>
            <p:nvPr/>
          </p:nvSpPr>
          <p:spPr>
            <a:xfrm>
              <a:off x="2634875" y="4158500"/>
              <a:ext cx="687070" cy="696595"/>
            </a:xfrm>
            <a:custGeom>
              <a:rect b="b" l="l" r="r" t="t"/>
              <a:pathLst>
                <a:path extrusionOk="0" h="696595" w="687070">
                  <a:moveTo>
                    <a:pt x="686449" y="116099"/>
                  </a:moveTo>
                  <a:lnTo>
                    <a:pt x="679476" y="139498"/>
                  </a:lnTo>
                  <a:lnTo>
                    <a:pt x="659477" y="161291"/>
                  </a:lnTo>
                  <a:lnTo>
                    <a:pt x="585921" y="198195"/>
                  </a:lnTo>
                  <a:lnTo>
                    <a:pt x="535125" y="212371"/>
                  </a:lnTo>
                  <a:lnTo>
                    <a:pt x="476823" y="223076"/>
                  </a:lnTo>
                  <a:lnTo>
                    <a:pt x="412396" y="229841"/>
                  </a:lnTo>
                  <a:lnTo>
                    <a:pt x="343224" y="232199"/>
                  </a:lnTo>
                  <a:lnTo>
                    <a:pt x="274053" y="229841"/>
                  </a:lnTo>
                  <a:lnTo>
                    <a:pt x="209626" y="223076"/>
                  </a:lnTo>
                  <a:lnTo>
                    <a:pt x="151324" y="212371"/>
                  </a:lnTo>
                  <a:lnTo>
                    <a:pt x="100528" y="198195"/>
                  </a:lnTo>
                  <a:lnTo>
                    <a:pt x="58617" y="181012"/>
                  </a:lnTo>
                  <a:lnTo>
                    <a:pt x="6973" y="139498"/>
                  </a:lnTo>
                  <a:lnTo>
                    <a:pt x="0" y="116099"/>
                  </a:lnTo>
                </a:path>
                <a:path extrusionOk="0" h="696595" w="687070">
                  <a:moveTo>
                    <a:pt x="0" y="116099"/>
                  </a:moveTo>
                  <a:lnTo>
                    <a:pt x="6973" y="92701"/>
                  </a:lnTo>
                  <a:lnTo>
                    <a:pt x="26972" y="70908"/>
                  </a:lnTo>
                  <a:lnTo>
                    <a:pt x="100528" y="34004"/>
                  </a:lnTo>
                  <a:lnTo>
                    <a:pt x="151324" y="19828"/>
                  </a:lnTo>
                  <a:lnTo>
                    <a:pt x="209626" y="9123"/>
                  </a:lnTo>
                  <a:lnTo>
                    <a:pt x="274053" y="2358"/>
                  </a:lnTo>
                  <a:lnTo>
                    <a:pt x="343224" y="0"/>
                  </a:lnTo>
                  <a:lnTo>
                    <a:pt x="412396" y="2358"/>
                  </a:lnTo>
                  <a:lnTo>
                    <a:pt x="476823" y="9123"/>
                  </a:lnTo>
                  <a:lnTo>
                    <a:pt x="535125" y="19828"/>
                  </a:lnTo>
                  <a:lnTo>
                    <a:pt x="585921" y="34004"/>
                  </a:lnTo>
                  <a:lnTo>
                    <a:pt x="627832" y="51187"/>
                  </a:lnTo>
                  <a:lnTo>
                    <a:pt x="679476" y="92701"/>
                  </a:lnTo>
                  <a:lnTo>
                    <a:pt x="686449" y="116099"/>
                  </a:lnTo>
                  <a:lnTo>
                    <a:pt x="686449" y="580499"/>
                  </a:lnTo>
                  <a:lnTo>
                    <a:pt x="659477" y="625691"/>
                  </a:lnTo>
                  <a:lnTo>
                    <a:pt x="585921" y="662595"/>
                  </a:lnTo>
                  <a:lnTo>
                    <a:pt x="535125" y="676771"/>
                  </a:lnTo>
                  <a:lnTo>
                    <a:pt x="476823" y="687476"/>
                  </a:lnTo>
                  <a:lnTo>
                    <a:pt x="412396" y="694241"/>
                  </a:lnTo>
                  <a:lnTo>
                    <a:pt x="343224" y="696599"/>
                  </a:lnTo>
                  <a:lnTo>
                    <a:pt x="274053" y="694241"/>
                  </a:lnTo>
                  <a:lnTo>
                    <a:pt x="209626" y="687476"/>
                  </a:lnTo>
                  <a:lnTo>
                    <a:pt x="151324" y="676771"/>
                  </a:lnTo>
                  <a:lnTo>
                    <a:pt x="100528" y="662595"/>
                  </a:lnTo>
                  <a:lnTo>
                    <a:pt x="58617" y="645412"/>
                  </a:lnTo>
                  <a:lnTo>
                    <a:pt x="6973" y="603898"/>
                  </a:lnTo>
                  <a:lnTo>
                    <a:pt x="0" y="580499"/>
                  </a:lnTo>
                  <a:lnTo>
                    <a:pt x="0" y="116099"/>
                  </a:lnTo>
                  <a:close/>
                </a:path>
              </a:pathLst>
            </a:custGeom>
            <a:noFill/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79" name="Google Shape;879;p38"/>
            <p:cNvSpPr/>
            <p:nvPr/>
          </p:nvSpPr>
          <p:spPr>
            <a:xfrm>
              <a:off x="2976607" y="3899486"/>
              <a:ext cx="8890" cy="354965"/>
            </a:xfrm>
            <a:custGeom>
              <a:rect b="b" l="l" r="r" t="t"/>
              <a:pathLst>
                <a:path extrusionOk="0" h="354964" w="8889">
                  <a:moveTo>
                    <a:pt x="8392" y="354663"/>
                  </a:moveTo>
                  <a:lnTo>
                    <a:pt x="0" y="0"/>
                  </a:lnTo>
                </a:path>
              </a:pathLst>
            </a:custGeom>
            <a:noFill/>
            <a:ln cap="flat" cmpd="sng" w="3807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880" name="Google Shape;880;p38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2894644" y="3707582"/>
              <a:ext cx="163926" cy="212441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881" name="Google Shape;881;p38"/>
          <p:cNvGrpSpPr/>
          <p:nvPr/>
        </p:nvGrpSpPr>
        <p:grpSpPr>
          <a:xfrm>
            <a:off x="6849509" y="3719400"/>
            <a:ext cx="1176020" cy="2754060"/>
            <a:chOff x="5137131" y="2789550"/>
            <a:chExt cx="882015" cy="2065545"/>
          </a:xfrm>
        </p:grpSpPr>
        <p:sp>
          <p:nvSpPr>
            <p:cNvPr id="882" name="Google Shape;882;p38"/>
            <p:cNvSpPr/>
            <p:nvPr/>
          </p:nvSpPr>
          <p:spPr>
            <a:xfrm>
              <a:off x="5235756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3" name="Google Shape;883;p38"/>
            <p:cNvSpPr/>
            <p:nvPr/>
          </p:nvSpPr>
          <p:spPr>
            <a:xfrm>
              <a:off x="5235756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4" name="Google Shape;884;p38"/>
            <p:cNvSpPr/>
            <p:nvPr/>
          </p:nvSpPr>
          <p:spPr>
            <a:xfrm>
              <a:off x="5610506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5" name="Google Shape;885;p38"/>
            <p:cNvSpPr/>
            <p:nvPr/>
          </p:nvSpPr>
          <p:spPr>
            <a:xfrm>
              <a:off x="5610506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6" name="Google Shape;886;p38"/>
            <p:cNvSpPr/>
            <p:nvPr/>
          </p:nvSpPr>
          <p:spPr>
            <a:xfrm>
              <a:off x="5235756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7" name="Google Shape;887;p38"/>
            <p:cNvSpPr/>
            <p:nvPr/>
          </p:nvSpPr>
          <p:spPr>
            <a:xfrm>
              <a:off x="5235756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8" name="Google Shape;888;p38"/>
            <p:cNvSpPr/>
            <p:nvPr/>
          </p:nvSpPr>
          <p:spPr>
            <a:xfrm>
              <a:off x="5610506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9" name="Google Shape;889;p38"/>
            <p:cNvSpPr/>
            <p:nvPr/>
          </p:nvSpPr>
          <p:spPr>
            <a:xfrm>
              <a:off x="5610506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0" name="Google Shape;890;p38"/>
            <p:cNvSpPr/>
            <p:nvPr/>
          </p:nvSpPr>
          <p:spPr>
            <a:xfrm>
              <a:off x="5137131" y="2789550"/>
              <a:ext cx="882015" cy="882015"/>
            </a:xfrm>
            <a:custGeom>
              <a:rect b="b" l="l" r="r" t="t"/>
              <a:pathLst>
                <a:path extrusionOk="0" h="882014" w="882014">
                  <a:moveTo>
                    <a:pt x="0" y="146902"/>
                  </a:moveTo>
                  <a:lnTo>
                    <a:pt x="7489" y="100470"/>
                  </a:lnTo>
                  <a:lnTo>
                    <a:pt x="28343" y="60144"/>
                  </a:lnTo>
                  <a:lnTo>
                    <a:pt x="60144" y="28343"/>
                  </a:lnTo>
                  <a:lnTo>
                    <a:pt x="100470" y="7489"/>
                  </a:lnTo>
                  <a:lnTo>
                    <a:pt x="146903" y="0"/>
                  </a:lnTo>
                  <a:lnTo>
                    <a:pt x="734496" y="0"/>
                  </a:lnTo>
                  <a:lnTo>
                    <a:pt x="790714" y="11182"/>
                  </a:lnTo>
                  <a:lnTo>
                    <a:pt x="838372" y="43026"/>
                  </a:lnTo>
                  <a:lnTo>
                    <a:pt x="870217" y="90685"/>
                  </a:lnTo>
                  <a:lnTo>
                    <a:pt x="881399" y="146902"/>
                  </a:lnTo>
                  <a:lnTo>
                    <a:pt x="881399" y="734496"/>
                  </a:lnTo>
                  <a:lnTo>
                    <a:pt x="873910" y="780929"/>
                  </a:lnTo>
                  <a:lnTo>
                    <a:pt x="853056" y="821255"/>
                  </a:lnTo>
                  <a:lnTo>
                    <a:pt x="821255" y="853056"/>
                  </a:lnTo>
                  <a:lnTo>
                    <a:pt x="780929" y="873910"/>
                  </a:lnTo>
                  <a:lnTo>
                    <a:pt x="734496" y="881399"/>
                  </a:lnTo>
                  <a:lnTo>
                    <a:pt x="146903" y="881399"/>
                  </a:lnTo>
                  <a:lnTo>
                    <a:pt x="100470" y="873910"/>
                  </a:lnTo>
                  <a:lnTo>
                    <a:pt x="60144" y="853056"/>
                  </a:lnTo>
                  <a:lnTo>
                    <a:pt x="28343" y="821255"/>
                  </a:lnTo>
                  <a:lnTo>
                    <a:pt x="7489" y="780929"/>
                  </a:lnTo>
                  <a:lnTo>
                    <a:pt x="0" y="734496"/>
                  </a:lnTo>
                  <a:lnTo>
                    <a:pt x="0" y="146902"/>
                  </a:lnTo>
                  <a:close/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1" name="Google Shape;891;p38"/>
            <p:cNvSpPr/>
            <p:nvPr/>
          </p:nvSpPr>
          <p:spPr>
            <a:xfrm>
              <a:off x="5234625" y="4158500"/>
              <a:ext cx="687070" cy="696595"/>
            </a:xfrm>
            <a:custGeom>
              <a:rect b="b" l="l" r="r" t="t"/>
              <a:pathLst>
                <a:path extrusionOk="0" h="696595" w="687070">
                  <a:moveTo>
                    <a:pt x="343224" y="696599"/>
                  </a:moveTo>
                  <a:lnTo>
                    <a:pt x="274053" y="694241"/>
                  </a:lnTo>
                  <a:lnTo>
                    <a:pt x="209626" y="687476"/>
                  </a:lnTo>
                  <a:lnTo>
                    <a:pt x="151324" y="676771"/>
                  </a:lnTo>
                  <a:lnTo>
                    <a:pt x="100528" y="662595"/>
                  </a:lnTo>
                  <a:lnTo>
                    <a:pt x="58617" y="645412"/>
                  </a:lnTo>
                  <a:lnTo>
                    <a:pt x="6973" y="603898"/>
                  </a:lnTo>
                  <a:lnTo>
                    <a:pt x="0" y="580499"/>
                  </a:lnTo>
                  <a:lnTo>
                    <a:pt x="0" y="116099"/>
                  </a:lnTo>
                  <a:lnTo>
                    <a:pt x="26972" y="70908"/>
                  </a:lnTo>
                  <a:lnTo>
                    <a:pt x="100528" y="34004"/>
                  </a:lnTo>
                  <a:lnTo>
                    <a:pt x="151324" y="19828"/>
                  </a:lnTo>
                  <a:lnTo>
                    <a:pt x="209626" y="9123"/>
                  </a:lnTo>
                  <a:lnTo>
                    <a:pt x="274053" y="2358"/>
                  </a:lnTo>
                  <a:lnTo>
                    <a:pt x="343224" y="0"/>
                  </a:lnTo>
                  <a:lnTo>
                    <a:pt x="412396" y="2358"/>
                  </a:lnTo>
                  <a:lnTo>
                    <a:pt x="476823" y="9123"/>
                  </a:lnTo>
                  <a:lnTo>
                    <a:pt x="535125" y="19828"/>
                  </a:lnTo>
                  <a:lnTo>
                    <a:pt x="585921" y="34004"/>
                  </a:lnTo>
                  <a:lnTo>
                    <a:pt x="627832" y="51187"/>
                  </a:lnTo>
                  <a:lnTo>
                    <a:pt x="679476" y="92701"/>
                  </a:lnTo>
                  <a:lnTo>
                    <a:pt x="686449" y="116099"/>
                  </a:lnTo>
                  <a:lnTo>
                    <a:pt x="686449" y="580499"/>
                  </a:lnTo>
                  <a:lnTo>
                    <a:pt x="659477" y="625691"/>
                  </a:lnTo>
                  <a:lnTo>
                    <a:pt x="585921" y="662595"/>
                  </a:lnTo>
                  <a:lnTo>
                    <a:pt x="535125" y="676771"/>
                  </a:lnTo>
                  <a:lnTo>
                    <a:pt x="476823" y="687476"/>
                  </a:lnTo>
                  <a:lnTo>
                    <a:pt x="412396" y="694241"/>
                  </a:lnTo>
                  <a:lnTo>
                    <a:pt x="343224" y="696599"/>
                  </a:lnTo>
                  <a:close/>
                </a:path>
              </a:pathLst>
            </a:custGeom>
            <a:solidFill>
              <a:srgbClr val="CEE1F3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2" name="Google Shape;892;p38"/>
            <p:cNvSpPr/>
            <p:nvPr/>
          </p:nvSpPr>
          <p:spPr>
            <a:xfrm>
              <a:off x="5234625" y="4158500"/>
              <a:ext cx="687070" cy="696595"/>
            </a:xfrm>
            <a:custGeom>
              <a:rect b="b" l="l" r="r" t="t"/>
              <a:pathLst>
                <a:path extrusionOk="0" h="696595" w="687070">
                  <a:moveTo>
                    <a:pt x="686449" y="116099"/>
                  </a:moveTo>
                  <a:lnTo>
                    <a:pt x="679476" y="139498"/>
                  </a:lnTo>
                  <a:lnTo>
                    <a:pt x="659477" y="161291"/>
                  </a:lnTo>
                  <a:lnTo>
                    <a:pt x="585921" y="198195"/>
                  </a:lnTo>
                  <a:lnTo>
                    <a:pt x="535125" y="212371"/>
                  </a:lnTo>
                  <a:lnTo>
                    <a:pt x="476823" y="223076"/>
                  </a:lnTo>
                  <a:lnTo>
                    <a:pt x="412396" y="229841"/>
                  </a:lnTo>
                  <a:lnTo>
                    <a:pt x="343224" y="232199"/>
                  </a:lnTo>
                  <a:lnTo>
                    <a:pt x="274053" y="229841"/>
                  </a:lnTo>
                  <a:lnTo>
                    <a:pt x="209626" y="223076"/>
                  </a:lnTo>
                  <a:lnTo>
                    <a:pt x="151324" y="212371"/>
                  </a:lnTo>
                  <a:lnTo>
                    <a:pt x="100528" y="198195"/>
                  </a:lnTo>
                  <a:lnTo>
                    <a:pt x="58617" y="181012"/>
                  </a:lnTo>
                  <a:lnTo>
                    <a:pt x="6973" y="139498"/>
                  </a:lnTo>
                  <a:lnTo>
                    <a:pt x="0" y="116099"/>
                  </a:lnTo>
                </a:path>
                <a:path extrusionOk="0" h="696595" w="687070">
                  <a:moveTo>
                    <a:pt x="0" y="116099"/>
                  </a:moveTo>
                  <a:lnTo>
                    <a:pt x="6973" y="92701"/>
                  </a:lnTo>
                  <a:lnTo>
                    <a:pt x="26972" y="70908"/>
                  </a:lnTo>
                  <a:lnTo>
                    <a:pt x="100528" y="34004"/>
                  </a:lnTo>
                  <a:lnTo>
                    <a:pt x="151324" y="19828"/>
                  </a:lnTo>
                  <a:lnTo>
                    <a:pt x="209626" y="9123"/>
                  </a:lnTo>
                  <a:lnTo>
                    <a:pt x="274053" y="2358"/>
                  </a:lnTo>
                  <a:lnTo>
                    <a:pt x="343224" y="0"/>
                  </a:lnTo>
                  <a:lnTo>
                    <a:pt x="412396" y="2358"/>
                  </a:lnTo>
                  <a:lnTo>
                    <a:pt x="476823" y="9123"/>
                  </a:lnTo>
                  <a:lnTo>
                    <a:pt x="535125" y="19828"/>
                  </a:lnTo>
                  <a:lnTo>
                    <a:pt x="585921" y="34004"/>
                  </a:lnTo>
                  <a:lnTo>
                    <a:pt x="627832" y="51187"/>
                  </a:lnTo>
                  <a:lnTo>
                    <a:pt x="679476" y="92701"/>
                  </a:lnTo>
                  <a:lnTo>
                    <a:pt x="686449" y="116099"/>
                  </a:lnTo>
                  <a:lnTo>
                    <a:pt x="686449" y="580499"/>
                  </a:lnTo>
                  <a:lnTo>
                    <a:pt x="659477" y="625691"/>
                  </a:lnTo>
                  <a:lnTo>
                    <a:pt x="585921" y="662595"/>
                  </a:lnTo>
                  <a:lnTo>
                    <a:pt x="535125" y="676771"/>
                  </a:lnTo>
                  <a:lnTo>
                    <a:pt x="476823" y="687476"/>
                  </a:lnTo>
                  <a:lnTo>
                    <a:pt x="412396" y="694241"/>
                  </a:lnTo>
                  <a:lnTo>
                    <a:pt x="343224" y="696599"/>
                  </a:lnTo>
                  <a:lnTo>
                    <a:pt x="274053" y="694241"/>
                  </a:lnTo>
                  <a:lnTo>
                    <a:pt x="209626" y="687476"/>
                  </a:lnTo>
                  <a:lnTo>
                    <a:pt x="151324" y="676771"/>
                  </a:lnTo>
                  <a:lnTo>
                    <a:pt x="100528" y="662595"/>
                  </a:lnTo>
                  <a:lnTo>
                    <a:pt x="58617" y="645412"/>
                  </a:lnTo>
                  <a:lnTo>
                    <a:pt x="6973" y="603898"/>
                  </a:lnTo>
                  <a:lnTo>
                    <a:pt x="0" y="580499"/>
                  </a:lnTo>
                  <a:lnTo>
                    <a:pt x="0" y="116099"/>
                  </a:lnTo>
                  <a:close/>
                </a:path>
              </a:pathLst>
            </a:custGeom>
            <a:noFill/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3" name="Google Shape;893;p38"/>
            <p:cNvSpPr/>
            <p:nvPr/>
          </p:nvSpPr>
          <p:spPr>
            <a:xfrm>
              <a:off x="5576345" y="3899486"/>
              <a:ext cx="8890" cy="354965"/>
            </a:xfrm>
            <a:custGeom>
              <a:rect b="b" l="l" r="r" t="t"/>
              <a:pathLst>
                <a:path extrusionOk="0" h="354964" w="8889">
                  <a:moveTo>
                    <a:pt x="8392" y="354663"/>
                  </a:moveTo>
                  <a:lnTo>
                    <a:pt x="0" y="0"/>
                  </a:lnTo>
                </a:path>
              </a:pathLst>
            </a:custGeom>
            <a:noFill/>
            <a:ln cap="flat" cmpd="sng" w="3807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894" name="Google Shape;894;p38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5494382" y="3707582"/>
              <a:ext cx="163926" cy="212441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895" name="Google Shape;895;p38"/>
          <p:cNvGrpSpPr/>
          <p:nvPr/>
        </p:nvGrpSpPr>
        <p:grpSpPr>
          <a:xfrm>
            <a:off x="5116350" y="3719400"/>
            <a:ext cx="1176020" cy="2754060"/>
            <a:chOff x="3837262" y="2789550"/>
            <a:chExt cx="882015" cy="2065545"/>
          </a:xfrm>
        </p:grpSpPr>
        <p:sp>
          <p:nvSpPr>
            <p:cNvPr id="896" name="Google Shape;896;p38"/>
            <p:cNvSpPr/>
            <p:nvPr/>
          </p:nvSpPr>
          <p:spPr>
            <a:xfrm>
              <a:off x="3935887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7" name="Google Shape;897;p38"/>
            <p:cNvSpPr/>
            <p:nvPr/>
          </p:nvSpPr>
          <p:spPr>
            <a:xfrm>
              <a:off x="3935887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8" name="Google Shape;898;p38"/>
            <p:cNvSpPr/>
            <p:nvPr/>
          </p:nvSpPr>
          <p:spPr>
            <a:xfrm>
              <a:off x="4310637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9" name="Google Shape;899;p38"/>
            <p:cNvSpPr/>
            <p:nvPr/>
          </p:nvSpPr>
          <p:spPr>
            <a:xfrm>
              <a:off x="4310637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00" name="Google Shape;900;p38"/>
            <p:cNvSpPr/>
            <p:nvPr/>
          </p:nvSpPr>
          <p:spPr>
            <a:xfrm>
              <a:off x="3935887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01" name="Google Shape;901;p38"/>
            <p:cNvSpPr/>
            <p:nvPr/>
          </p:nvSpPr>
          <p:spPr>
            <a:xfrm>
              <a:off x="3935887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02" name="Google Shape;902;p38"/>
            <p:cNvSpPr/>
            <p:nvPr/>
          </p:nvSpPr>
          <p:spPr>
            <a:xfrm>
              <a:off x="4310637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03" name="Google Shape;903;p38"/>
            <p:cNvSpPr/>
            <p:nvPr/>
          </p:nvSpPr>
          <p:spPr>
            <a:xfrm>
              <a:off x="4310637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04" name="Google Shape;904;p38"/>
            <p:cNvSpPr/>
            <p:nvPr/>
          </p:nvSpPr>
          <p:spPr>
            <a:xfrm>
              <a:off x="3837262" y="2789550"/>
              <a:ext cx="882015" cy="882015"/>
            </a:xfrm>
            <a:custGeom>
              <a:rect b="b" l="l" r="r" t="t"/>
              <a:pathLst>
                <a:path extrusionOk="0" h="882014" w="882014">
                  <a:moveTo>
                    <a:pt x="0" y="146902"/>
                  </a:moveTo>
                  <a:lnTo>
                    <a:pt x="7489" y="100470"/>
                  </a:lnTo>
                  <a:lnTo>
                    <a:pt x="28343" y="60144"/>
                  </a:lnTo>
                  <a:lnTo>
                    <a:pt x="60144" y="28343"/>
                  </a:lnTo>
                  <a:lnTo>
                    <a:pt x="100470" y="7489"/>
                  </a:lnTo>
                  <a:lnTo>
                    <a:pt x="146902" y="0"/>
                  </a:lnTo>
                  <a:lnTo>
                    <a:pt x="734496" y="0"/>
                  </a:lnTo>
                  <a:lnTo>
                    <a:pt x="790714" y="11182"/>
                  </a:lnTo>
                  <a:lnTo>
                    <a:pt x="838372" y="43026"/>
                  </a:lnTo>
                  <a:lnTo>
                    <a:pt x="870217" y="90685"/>
                  </a:lnTo>
                  <a:lnTo>
                    <a:pt x="881399" y="146902"/>
                  </a:lnTo>
                  <a:lnTo>
                    <a:pt x="881399" y="734496"/>
                  </a:lnTo>
                  <a:lnTo>
                    <a:pt x="873910" y="780929"/>
                  </a:lnTo>
                  <a:lnTo>
                    <a:pt x="853056" y="821255"/>
                  </a:lnTo>
                  <a:lnTo>
                    <a:pt x="821255" y="853056"/>
                  </a:lnTo>
                  <a:lnTo>
                    <a:pt x="780929" y="873910"/>
                  </a:lnTo>
                  <a:lnTo>
                    <a:pt x="734496" y="881399"/>
                  </a:lnTo>
                  <a:lnTo>
                    <a:pt x="146902" y="881399"/>
                  </a:lnTo>
                  <a:lnTo>
                    <a:pt x="100470" y="873910"/>
                  </a:lnTo>
                  <a:lnTo>
                    <a:pt x="60144" y="853056"/>
                  </a:lnTo>
                  <a:lnTo>
                    <a:pt x="28343" y="821255"/>
                  </a:lnTo>
                  <a:lnTo>
                    <a:pt x="7489" y="780929"/>
                  </a:lnTo>
                  <a:lnTo>
                    <a:pt x="0" y="734496"/>
                  </a:lnTo>
                  <a:lnTo>
                    <a:pt x="0" y="146902"/>
                  </a:lnTo>
                  <a:close/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05" name="Google Shape;905;p38"/>
            <p:cNvSpPr/>
            <p:nvPr/>
          </p:nvSpPr>
          <p:spPr>
            <a:xfrm>
              <a:off x="3934750" y="4158500"/>
              <a:ext cx="687070" cy="696595"/>
            </a:xfrm>
            <a:custGeom>
              <a:rect b="b" l="l" r="r" t="t"/>
              <a:pathLst>
                <a:path extrusionOk="0" h="696595" w="687070">
                  <a:moveTo>
                    <a:pt x="343224" y="696599"/>
                  </a:moveTo>
                  <a:lnTo>
                    <a:pt x="274053" y="694241"/>
                  </a:lnTo>
                  <a:lnTo>
                    <a:pt x="209626" y="687476"/>
                  </a:lnTo>
                  <a:lnTo>
                    <a:pt x="151324" y="676771"/>
                  </a:lnTo>
                  <a:lnTo>
                    <a:pt x="100528" y="662595"/>
                  </a:lnTo>
                  <a:lnTo>
                    <a:pt x="58617" y="645412"/>
                  </a:lnTo>
                  <a:lnTo>
                    <a:pt x="6973" y="603898"/>
                  </a:lnTo>
                  <a:lnTo>
                    <a:pt x="0" y="580499"/>
                  </a:lnTo>
                  <a:lnTo>
                    <a:pt x="0" y="116099"/>
                  </a:lnTo>
                  <a:lnTo>
                    <a:pt x="26972" y="70908"/>
                  </a:lnTo>
                  <a:lnTo>
                    <a:pt x="100528" y="34004"/>
                  </a:lnTo>
                  <a:lnTo>
                    <a:pt x="151324" y="19828"/>
                  </a:lnTo>
                  <a:lnTo>
                    <a:pt x="209626" y="9123"/>
                  </a:lnTo>
                  <a:lnTo>
                    <a:pt x="274053" y="2358"/>
                  </a:lnTo>
                  <a:lnTo>
                    <a:pt x="343224" y="0"/>
                  </a:lnTo>
                  <a:lnTo>
                    <a:pt x="412396" y="2358"/>
                  </a:lnTo>
                  <a:lnTo>
                    <a:pt x="476823" y="9123"/>
                  </a:lnTo>
                  <a:lnTo>
                    <a:pt x="535125" y="19828"/>
                  </a:lnTo>
                  <a:lnTo>
                    <a:pt x="585921" y="34004"/>
                  </a:lnTo>
                  <a:lnTo>
                    <a:pt x="627832" y="51187"/>
                  </a:lnTo>
                  <a:lnTo>
                    <a:pt x="679476" y="92701"/>
                  </a:lnTo>
                  <a:lnTo>
                    <a:pt x="686449" y="116099"/>
                  </a:lnTo>
                  <a:lnTo>
                    <a:pt x="686449" y="580499"/>
                  </a:lnTo>
                  <a:lnTo>
                    <a:pt x="659477" y="625691"/>
                  </a:lnTo>
                  <a:lnTo>
                    <a:pt x="585921" y="662595"/>
                  </a:lnTo>
                  <a:lnTo>
                    <a:pt x="535125" y="676771"/>
                  </a:lnTo>
                  <a:lnTo>
                    <a:pt x="476823" y="687476"/>
                  </a:lnTo>
                  <a:lnTo>
                    <a:pt x="412396" y="694241"/>
                  </a:lnTo>
                  <a:lnTo>
                    <a:pt x="343224" y="696599"/>
                  </a:lnTo>
                  <a:close/>
                </a:path>
              </a:pathLst>
            </a:custGeom>
            <a:solidFill>
              <a:srgbClr val="CEE1F3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06" name="Google Shape;906;p38"/>
            <p:cNvSpPr/>
            <p:nvPr/>
          </p:nvSpPr>
          <p:spPr>
            <a:xfrm>
              <a:off x="3934750" y="4158500"/>
              <a:ext cx="687070" cy="696595"/>
            </a:xfrm>
            <a:custGeom>
              <a:rect b="b" l="l" r="r" t="t"/>
              <a:pathLst>
                <a:path extrusionOk="0" h="696595" w="687070">
                  <a:moveTo>
                    <a:pt x="686449" y="116099"/>
                  </a:moveTo>
                  <a:lnTo>
                    <a:pt x="679476" y="139498"/>
                  </a:lnTo>
                  <a:lnTo>
                    <a:pt x="659477" y="161291"/>
                  </a:lnTo>
                  <a:lnTo>
                    <a:pt x="585921" y="198195"/>
                  </a:lnTo>
                  <a:lnTo>
                    <a:pt x="535125" y="212371"/>
                  </a:lnTo>
                  <a:lnTo>
                    <a:pt x="476823" y="223076"/>
                  </a:lnTo>
                  <a:lnTo>
                    <a:pt x="412396" y="229841"/>
                  </a:lnTo>
                  <a:lnTo>
                    <a:pt x="343224" y="232199"/>
                  </a:lnTo>
                  <a:lnTo>
                    <a:pt x="274053" y="229841"/>
                  </a:lnTo>
                  <a:lnTo>
                    <a:pt x="209626" y="223076"/>
                  </a:lnTo>
                  <a:lnTo>
                    <a:pt x="151324" y="212371"/>
                  </a:lnTo>
                  <a:lnTo>
                    <a:pt x="100528" y="198195"/>
                  </a:lnTo>
                  <a:lnTo>
                    <a:pt x="58617" y="181012"/>
                  </a:lnTo>
                  <a:lnTo>
                    <a:pt x="6973" y="139498"/>
                  </a:lnTo>
                  <a:lnTo>
                    <a:pt x="0" y="116099"/>
                  </a:lnTo>
                </a:path>
                <a:path extrusionOk="0" h="696595" w="687070">
                  <a:moveTo>
                    <a:pt x="0" y="116099"/>
                  </a:moveTo>
                  <a:lnTo>
                    <a:pt x="6973" y="92701"/>
                  </a:lnTo>
                  <a:lnTo>
                    <a:pt x="26972" y="70908"/>
                  </a:lnTo>
                  <a:lnTo>
                    <a:pt x="100528" y="34004"/>
                  </a:lnTo>
                  <a:lnTo>
                    <a:pt x="151324" y="19828"/>
                  </a:lnTo>
                  <a:lnTo>
                    <a:pt x="209626" y="9123"/>
                  </a:lnTo>
                  <a:lnTo>
                    <a:pt x="274053" y="2358"/>
                  </a:lnTo>
                  <a:lnTo>
                    <a:pt x="343224" y="0"/>
                  </a:lnTo>
                  <a:lnTo>
                    <a:pt x="412396" y="2358"/>
                  </a:lnTo>
                  <a:lnTo>
                    <a:pt x="476823" y="9123"/>
                  </a:lnTo>
                  <a:lnTo>
                    <a:pt x="535125" y="19828"/>
                  </a:lnTo>
                  <a:lnTo>
                    <a:pt x="585921" y="34004"/>
                  </a:lnTo>
                  <a:lnTo>
                    <a:pt x="627832" y="51187"/>
                  </a:lnTo>
                  <a:lnTo>
                    <a:pt x="679476" y="92701"/>
                  </a:lnTo>
                  <a:lnTo>
                    <a:pt x="686449" y="116099"/>
                  </a:lnTo>
                  <a:lnTo>
                    <a:pt x="686449" y="580499"/>
                  </a:lnTo>
                  <a:lnTo>
                    <a:pt x="659477" y="625691"/>
                  </a:lnTo>
                  <a:lnTo>
                    <a:pt x="585921" y="662595"/>
                  </a:lnTo>
                  <a:lnTo>
                    <a:pt x="535125" y="676771"/>
                  </a:lnTo>
                  <a:lnTo>
                    <a:pt x="476823" y="687476"/>
                  </a:lnTo>
                  <a:lnTo>
                    <a:pt x="412396" y="694241"/>
                  </a:lnTo>
                  <a:lnTo>
                    <a:pt x="343224" y="696599"/>
                  </a:lnTo>
                  <a:lnTo>
                    <a:pt x="274053" y="694241"/>
                  </a:lnTo>
                  <a:lnTo>
                    <a:pt x="209626" y="687476"/>
                  </a:lnTo>
                  <a:lnTo>
                    <a:pt x="151324" y="676771"/>
                  </a:lnTo>
                  <a:lnTo>
                    <a:pt x="100528" y="662595"/>
                  </a:lnTo>
                  <a:lnTo>
                    <a:pt x="58617" y="645412"/>
                  </a:lnTo>
                  <a:lnTo>
                    <a:pt x="6973" y="603898"/>
                  </a:lnTo>
                  <a:lnTo>
                    <a:pt x="0" y="580499"/>
                  </a:lnTo>
                  <a:lnTo>
                    <a:pt x="0" y="116099"/>
                  </a:lnTo>
                  <a:close/>
                </a:path>
              </a:pathLst>
            </a:custGeom>
            <a:noFill/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07" name="Google Shape;907;p38"/>
            <p:cNvSpPr/>
            <p:nvPr/>
          </p:nvSpPr>
          <p:spPr>
            <a:xfrm>
              <a:off x="4276470" y="3899486"/>
              <a:ext cx="8890" cy="354965"/>
            </a:xfrm>
            <a:custGeom>
              <a:rect b="b" l="l" r="r" t="t"/>
              <a:pathLst>
                <a:path extrusionOk="0" h="354964" w="8889">
                  <a:moveTo>
                    <a:pt x="8392" y="354663"/>
                  </a:moveTo>
                  <a:lnTo>
                    <a:pt x="0" y="0"/>
                  </a:lnTo>
                </a:path>
              </a:pathLst>
            </a:custGeom>
            <a:noFill/>
            <a:ln cap="flat" cmpd="sng" w="3807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908" name="Google Shape;908;p38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4194507" y="3707582"/>
              <a:ext cx="163926" cy="212441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909" name="Google Shape;909;p38"/>
          <p:cNvGrpSpPr/>
          <p:nvPr/>
        </p:nvGrpSpPr>
        <p:grpSpPr>
          <a:xfrm>
            <a:off x="9283999" y="3719400"/>
            <a:ext cx="1176020" cy="2754060"/>
            <a:chOff x="6962999" y="2789550"/>
            <a:chExt cx="882015" cy="2065545"/>
          </a:xfrm>
        </p:grpSpPr>
        <p:sp>
          <p:nvSpPr>
            <p:cNvPr id="910" name="Google Shape;910;p38"/>
            <p:cNvSpPr/>
            <p:nvPr/>
          </p:nvSpPr>
          <p:spPr>
            <a:xfrm>
              <a:off x="7061624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11" name="Google Shape;911;p38"/>
            <p:cNvSpPr/>
            <p:nvPr/>
          </p:nvSpPr>
          <p:spPr>
            <a:xfrm>
              <a:off x="7061624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12" name="Google Shape;912;p38"/>
            <p:cNvSpPr/>
            <p:nvPr/>
          </p:nvSpPr>
          <p:spPr>
            <a:xfrm>
              <a:off x="7436374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13" name="Google Shape;913;p38"/>
            <p:cNvSpPr/>
            <p:nvPr/>
          </p:nvSpPr>
          <p:spPr>
            <a:xfrm>
              <a:off x="7436374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14" name="Google Shape;914;p38"/>
            <p:cNvSpPr/>
            <p:nvPr/>
          </p:nvSpPr>
          <p:spPr>
            <a:xfrm>
              <a:off x="7061624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15" name="Google Shape;915;p38"/>
            <p:cNvSpPr/>
            <p:nvPr/>
          </p:nvSpPr>
          <p:spPr>
            <a:xfrm>
              <a:off x="7061624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16" name="Google Shape;916;p38"/>
            <p:cNvSpPr/>
            <p:nvPr/>
          </p:nvSpPr>
          <p:spPr>
            <a:xfrm>
              <a:off x="7436374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17" name="Google Shape;917;p38"/>
            <p:cNvSpPr/>
            <p:nvPr/>
          </p:nvSpPr>
          <p:spPr>
            <a:xfrm>
              <a:off x="7436374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18" name="Google Shape;918;p38"/>
            <p:cNvSpPr/>
            <p:nvPr/>
          </p:nvSpPr>
          <p:spPr>
            <a:xfrm>
              <a:off x="6962999" y="2789550"/>
              <a:ext cx="882015" cy="882015"/>
            </a:xfrm>
            <a:custGeom>
              <a:rect b="b" l="l" r="r" t="t"/>
              <a:pathLst>
                <a:path extrusionOk="0" h="882014" w="882015">
                  <a:moveTo>
                    <a:pt x="0" y="146902"/>
                  </a:moveTo>
                  <a:lnTo>
                    <a:pt x="7489" y="100470"/>
                  </a:lnTo>
                  <a:lnTo>
                    <a:pt x="28343" y="60144"/>
                  </a:lnTo>
                  <a:lnTo>
                    <a:pt x="60143" y="28343"/>
                  </a:lnTo>
                  <a:lnTo>
                    <a:pt x="100470" y="7489"/>
                  </a:lnTo>
                  <a:lnTo>
                    <a:pt x="146902" y="0"/>
                  </a:lnTo>
                  <a:lnTo>
                    <a:pt x="734496" y="0"/>
                  </a:lnTo>
                  <a:lnTo>
                    <a:pt x="790714" y="11182"/>
                  </a:lnTo>
                  <a:lnTo>
                    <a:pt x="838373" y="43026"/>
                  </a:lnTo>
                  <a:lnTo>
                    <a:pt x="870217" y="90685"/>
                  </a:lnTo>
                  <a:lnTo>
                    <a:pt x="881399" y="146902"/>
                  </a:lnTo>
                  <a:lnTo>
                    <a:pt x="881399" y="734496"/>
                  </a:lnTo>
                  <a:lnTo>
                    <a:pt x="873910" y="780929"/>
                  </a:lnTo>
                  <a:lnTo>
                    <a:pt x="853056" y="821255"/>
                  </a:lnTo>
                  <a:lnTo>
                    <a:pt x="821256" y="853056"/>
                  </a:lnTo>
                  <a:lnTo>
                    <a:pt x="780929" y="873910"/>
                  </a:lnTo>
                  <a:lnTo>
                    <a:pt x="734496" y="881399"/>
                  </a:lnTo>
                  <a:lnTo>
                    <a:pt x="146902" y="881399"/>
                  </a:lnTo>
                  <a:lnTo>
                    <a:pt x="100470" y="873910"/>
                  </a:lnTo>
                  <a:lnTo>
                    <a:pt x="60143" y="853056"/>
                  </a:lnTo>
                  <a:lnTo>
                    <a:pt x="28343" y="821255"/>
                  </a:lnTo>
                  <a:lnTo>
                    <a:pt x="7489" y="780929"/>
                  </a:lnTo>
                  <a:lnTo>
                    <a:pt x="0" y="734496"/>
                  </a:lnTo>
                  <a:lnTo>
                    <a:pt x="0" y="146902"/>
                  </a:lnTo>
                  <a:close/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19" name="Google Shape;919;p38"/>
            <p:cNvSpPr/>
            <p:nvPr/>
          </p:nvSpPr>
          <p:spPr>
            <a:xfrm>
              <a:off x="7060474" y="4158500"/>
              <a:ext cx="687070" cy="696595"/>
            </a:xfrm>
            <a:custGeom>
              <a:rect b="b" l="l" r="r" t="t"/>
              <a:pathLst>
                <a:path extrusionOk="0" h="696595" w="687070">
                  <a:moveTo>
                    <a:pt x="343224" y="696599"/>
                  </a:moveTo>
                  <a:lnTo>
                    <a:pt x="274053" y="694241"/>
                  </a:lnTo>
                  <a:lnTo>
                    <a:pt x="209626" y="687476"/>
                  </a:lnTo>
                  <a:lnTo>
                    <a:pt x="151324" y="676771"/>
                  </a:lnTo>
                  <a:lnTo>
                    <a:pt x="100528" y="662595"/>
                  </a:lnTo>
                  <a:lnTo>
                    <a:pt x="58617" y="645412"/>
                  </a:lnTo>
                  <a:lnTo>
                    <a:pt x="6973" y="603898"/>
                  </a:lnTo>
                  <a:lnTo>
                    <a:pt x="0" y="580499"/>
                  </a:lnTo>
                  <a:lnTo>
                    <a:pt x="0" y="116099"/>
                  </a:lnTo>
                  <a:lnTo>
                    <a:pt x="26972" y="70908"/>
                  </a:lnTo>
                  <a:lnTo>
                    <a:pt x="100528" y="34004"/>
                  </a:lnTo>
                  <a:lnTo>
                    <a:pt x="151324" y="19828"/>
                  </a:lnTo>
                  <a:lnTo>
                    <a:pt x="209626" y="9123"/>
                  </a:lnTo>
                  <a:lnTo>
                    <a:pt x="274053" y="2358"/>
                  </a:lnTo>
                  <a:lnTo>
                    <a:pt x="343224" y="0"/>
                  </a:lnTo>
                  <a:lnTo>
                    <a:pt x="412396" y="2358"/>
                  </a:lnTo>
                  <a:lnTo>
                    <a:pt x="476823" y="9123"/>
                  </a:lnTo>
                  <a:lnTo>
                    <a:pt x="535125" y="19828"/>
                  </a:lnTo>
                  <a:lnTo>
                    <a:pt x="585921" y="34004"/>
                  </a:lnTo>
                  <a:lnTo>
                    <a:pt x="627832" y="51187"/>
                  </a:lnTo>
                  <a:lnTo>
                    <a:pt x="679476" y="92701"/>
                  </a:lnTo>
                  <a:lnTo>
                    <a:pt x="686449" y="116099"/>
                  </a:lnTo>
                  <a:lnTo>
                    <a:pt x="686449" y="580499"/>
                  </a:lnTo>
                  <a:lnTo>
                    <a:pt x="659477" y="625691"/>
                  </a:lnTo>
                  <a:lnTo>
                    <a:pt x="585921" y="662595"/>
                  </a:lnTo>
                  <a:lnTo>
                    <a:pt x="535125" y="676771"/>
                  </a:lnTo>
                  <a:lnTo>
                    <a:pt x="476823" y="687476"/>
                  </a:lnTo>
                  <a:lnTo>
                    <a:pt x="412396" y="694241"/>
                  </a:lnTo>
                  <a:lnTo>
                    <a:pt x="343224" y="696599"/>
                  </a:lnTo>
                  <a:close/>
                </a:path>
              </a:pathLst>
            </a:custGeom>
            <a:solidFill>
              <a:srgbClr val="CEE1F3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0" name="Google Shape;920;p38"/>
            <p:cNvSpPr/>
            <p:nvPr/>
          </p:nvSpPr>
          <p:spPr>
            <a:xfrm>
              <a:off x="7060474" y="4158500"/>
              <a:ext cx="687070" cy="696595"/>
            </a:xfrm>
            <a:custGeom>
              <a:rect b="b" l="l" r="r" t="t"/>
              <a:pathLst>
                <a:path extrusionOk="0" h="696595" w="687070">
                  <a:moveTo>
                    <a:pt x="686449" y="116099"/>
                  </a:moveTo>
                  <a:lnTo>
                    <a:pt x="679476" y="139498"/>
                  </a:lnTo>
                  <a:lnTo>
                    <a:pt x="659477" y="161291"/>
                  </a:lnTo>
                  <a:lnTo>
                    <a:pt x="585921" y="198195"/>
                  </a:lnTo>
                  <a:lnTo>
                    <a:pt x="535125" y="212371"/>
                  </a:lnTo>
                  <a:lnTo>
                    <a:pt x="476823" y="223076"/>
                  </a:lnTo>
                  <a:lnTo>
                    <a:pt x="412396" y="229841"/>
                  </a:lnTo>
                  <a:lnTo>
                    <a:pt x="343224" y="232199"/>
                  </a:lnTo>
                  <a:lnTo>
                    <a:pt x="274053" y="229841"/>
                  </a:lnTo>
                  <a:lnTo>
                    <a:pt x="209626" y="223076"/>
                  </a:lnTo>
                  <a:lnTo>
                    <a:pt x="151324" y="212371"/>
                  </a:lnTo>
                  <a:lnTo>
                    <a:pt x="100528" y="198195"/>
                  </a:lnTo>
                  <a:lnTo>
                    <a:pt x="58617" y="181012"/>
                  </a:lnTo>
                  <a:lnTo>
                    <a:pt x="6973" y="139498"/>
                  </a:lnTo>
                  <a:lnTo>
                    <a:pt x="0" y="116099"/>
                  </a:lnTo>
                </a:path>
                <a:path extrusionOk="0" h="696595" w="687070">
                  <a:moveTo>
                    <a:pt x="0" y="116099"/>
                  </a:moveTo>
                  <a:lnTo>
                    <a:pt x="6973" y="92701"/>
                  </a:lnTo>
                  <a:lnTo>
                    <a:pt x="26972" y="70908"/>
                  </a:lnTo>
                  <a:lnTo>
                    <a:pt x="100528" y="34004"/>
                  </a:lnTo>
                  <a:lnTo>
                    <a:pt x="151324" y="19828"/>
                  </a:lnTo>
                  <a:lnTo>
                    <a:pt x="209626" y="9123"/>
                  </a:lnTo>
                  <a:lnTo>
                    <a:pt x="274053" y="2358"/>
                  </a:lnTo>
                  <a:lnTo>
                    <a:pt x="343224" y="0"/>
                  </a:lnTo>
                  <a:lnTo>
                    <a:pt x="412396" y="2358"/>
                  </a:lnTo>
                  <a:lnTo>
                    <a:pt x="476823" y="9123"/>
                  </a:lnTo>
                  <a:lnTo>
                    <a:pt x="535125" y="19828"/>
                  </a:lnTo>
                  <a:lnTo>
                    <a:pt x="585921" y="34004"/>
                  </a:lnTo>
                  <a:lnTo>
                    <a:pt x="627832" y="51187"/>
                  </a:lnTo>
                  <a:lnTo>
                    <a:pt x="679476" y="92701"/>
                  </a:lnTo>
                  <a:lnTo>
                    <a:pt x="686449" y="116099"/>
                  </a:lnTo>
                  <a:lnTo>
                    <a:pt x="686449" y="580499"/>
                  </a:lnTo>
                  <a:lnTo>
                    <a:pt x="659477" y="625691"/>
                  </a:lnTo>
                  <a:lnTo>
                    <a:pt x="585921" y="662595"/>
                  </a:lnTo>
                  <a:lnTo>
                    <a:pt x="535125" y="676771"/>
                  </a:lnTo>
                  <a:lnTo>
                    <a:pt x="476823" y="687476"/>
                  </a:lnTo>
                  <a:lnTo>
                    <a:pt x="412396" y="694241"/>
                  </a:lnTo>
                  <a:lnTo>
                    <a:pt x="343224" y="696599"/>
                  </a:lnTo>
                  <a:lnTo>
                    <a:pt x="274053" y="694241"/>
                  </a:lnTo>
                  <a:lnTo>
                    <a:pt x="209626" y="687476"/>
                  </a:lnTo>
                  <a:lnTo>
                    <a:pt x="151324" y="676771"/>
                  </a:lnTo>
                  <a:lnTo>
                    <a:pt x="100528" y="662595"/>
                  </a:lnTo>
                  <a:lnTo>
                    <a:pt x="58617" y="645412"/>
                  </a:lnTo>
                  <a:lnTo>
                    <a:pt x="6973" y="603898"/>
                  </a:lnTo>
                  <a:lnTo>
                    <a:pt x="0" y="580499"/>
                  </a:lnTo>
                  <a:lnTo>
                    <a:pt x="0" y="116099"/>
                  </a:lnTo>
                  <a:close/>
                </a:path>
              </a:pathLst>
            </a:custGeom>
            <a:noFill/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1" name="Google Shape;921;p38"/>
            <p:cNvSpPr/>
            <p:nvPr/>
          </p:nvSpPr>
          <p:spPr>
            <a:xfrm>
              <a:off x="7373494" y="3899486"/>
              <a:ext cx="8890" cy="354965"/>
            </a:xfrm>
            <a:custGeom>
              <a:rect b="b" l="l" r="r" t="t"/>
              <a:pathLst>
                <a:path extrusionOk="0" h="354964" w="8890">
                  <a:moveTo>
                    <a:pt x="8392" y="354663"/>
                  </a:moveTo>
                  <a:lnTo>
                    <a:pt x="0" y="0"/>
                  </a:lnTo>
                </a:path>
              </a:pathLst>
            </a:custGeom>
            <a:noFill/>
            <a:ln cap="flat" cmpd="sng" w="3807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922" name="Google Shape;922;p38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7291531" y="3707582"/>
              <a:ext cx="163926" cy="212441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923" name="Google Shape;923;p38"/>
          <p:cNvSpPr txBox="1"/>
          <p:nvPr/>
        </p:nvSpPr>
        <p:spPr>
          <a:xfrm>
            <a:off x="8234967" y="3784255"/>
            <a:ext cx="709507" cy="100198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sz="6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4" name="Google Shape;924;p38"/>
          <p:cNvSpPr txBox="1"/>
          <p:nvPr/>
        </p:nvSpPr>
        <p:spPr>
          <a:xfrm>
            <a:off x="8231933" y="5455949"/>
            <a:ext cx="709507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16933" marR="0" rtl="0" algn="l">
              <a:lnSpc>
                <a:spcPct val="11259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sz="6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5" name="Google Shape;925;p38"/>
          <p:cNvSpPr txBox="1"/>
          <p:nvPr/>
        </p:nvSpPr>
        <p:spPr>
          <a:xfrm>
            <a:off x="545184" y="5741314"/>
            <a:ext cx="678179" cy="35907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16933" marR="0" rtl="0" algn="l">
              <a:lnSpc>
                <a:spcPct val="11612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Data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6" name="Google Shape;926;p38"/>
          <p:cNvSpPr txBox="1"/>
          <p:nvPr/>
        </p:nvSpPr>
        <p:spPr>
          <a:xfrm>
            <a:off x="231018" y="3889375"/>
            <a:ext cx="1203113" cy="76063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4375">
            <a:spAutoFit/>
          </a:bodyPr>
          <a:lstStyle/>
          <a:p>
            <a:pPr indent="169329" lvl="0" marL="16933" marR="6773" rtl="0" algn="l">
              <a:lnSpc>
                <a:spcPct val="1006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Model  Replicas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7" name="Google Shape;927;p38"/>
          <p:cNvSpPr txBox="1"/>
          <p:nvPr/>
        </p:nvSpPr>
        <p:spPr>
          <a:xfrm>
            <a:off x="3332826" y="2771265"/>
            <a:ext cx="241300" cy="468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933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</a:t>
            </a:r>
            <a:endParaRPr sz="2933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1" name="Shape 9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2" name="Google Shape;932;p39"/>
          <p:cNvSpPr txBox="1"/>
          <p:nvPr>
            <p:ph type="title"/>
          </p:nvPr>
        </p:nvSpPr>
        <p:spPr>
          <a:xfrm>
            <a:off x="614227" y="106884"/>
            <a:ext cx="3479800" cy="591551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16925">
            <a:spAutoFit/>
          </a:bodyPr>
          <a:lstStyle/>
          <a:p>
            <a:pPr indent="0" lvl="0" marL="1693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33"/>
              <a:buFont typeface="Calibri"/>
              <a:buNone/>
            </a:pPr>
            <a:r>
              <a:rPr lang="en-US" sz="3733"/>
              <a:t>Data Parallelism</a:t>
            </a:r>
            <a:endParaRPr sz="3733"/>
          </a:p>
        </p:txBody>
      </p:sp>
      <p:grpSp>
        <p:nvGrpSpPr>
          <p:cNvPr id="933" name="Google Shape;933;p39"/>
          <p:cNvGrpSpPr/>
          <p:nvPr/>
        </p:nvGrpSpPr>
        <p:grpSpPr>
          <a:xfrm>
            <a:off x="1650032" y="1572699"/>
            <a:ext cx="7675787" cy="4900760"/>
            <a:chOff x="1237524" y="1179524"/>
            <a:chExt cx="5756840" cy="3675570"/>
          </a:xfrm>
        </p:grpSpPr>
        <p:sp>
          <p:nvSpPr>
            <p:cNvPr id="934" name="Google Shape;934;p39"/>
            <p:cNvSpPr/>
            <p:nvPr/>
          </p:nvSpPr>
          <p:spPr>
            <a:xfrm>
              <a:off x="2314449" y="1324549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362498" y="434999"/>
                  </a:move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close/>
                </a:path>
              </a:pathLst>
            </a:custGeom>
            <a:solidFill>
              <a:srgbClr val="93C47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5" name="Google Shape;935;p39"/>
            <p:cNvSpPr/>
            <p:nvPr/>
          </p:nvSpPr>
          <p:spPr>
            <a:xfrm>
              <a:off x="2314449" y="1324550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0" y="72501"/>
                  </a:move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6" name="Google Shape;936;p39"/>
            <p:cNvSpPr/>
            <p:nvPr/>
          </p:nvSpPr>
          <p:spPr>
            <a:xfrm>
              <a:off x="3329737" y="1324549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362498" y="434999"/>
                  </a:move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close/>
                </a:path>
              </a:pathLst>
            </a:custGeom>
            <a:solidFill>
              <a:srgbClr val="93C47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7" name="Google Shape;937;p39"/>
            <p:cNvSpPr/>
            <p:nvPr/>
          </p:nvSpPr>
          <p:spPr>
            <a:xfrm>
              <a:off x="3329737" y="1324550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0" y="72501"/>
                  </a:move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8" name="Google Shape;938;p39"/>
            <p:cNvSpPr/>
            <p:nvPr/>
          </p:nvSpPr>
          <p:spPr>
            <a:xfrm>
              <a:off x="4345024" y="1324549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362498" y="434999"/>
                  </a:move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close/>
                </a:path>
              </a:pathLst>
            </a:custGeom>
            <a:solidFill>
              <a:srgbClr val="93C47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9" name="Google Shape;939;p39"/>
            <p:cNvSpPr/>
            <p:nvPr/>
          </p:nvSpPr>
          <p:spPr>
            <a:xfrm>
              <a:off x="4345024" y="1324550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0" y="72501"/>
                  </a:move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0" name="Google Shape;940;p39"/>
            <p:cNvSpPr/>
            <p:nvPr/>
          </p:nvSpPr>
          <p:spPr>
            <a:xfrm>
              <a:off x="5360312" y="1324549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362498" y="434999"/>
                  </a:move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close/>
                </a:path>
              </a:pathLst>
            </a:custGeom>
            <a:solidFill>
              <a:srgbClr val="93C47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1" name="Google Shape;941;p39"/>
            <p:cNvSpPr/>
            <p:nvPr/>
          </p:nvSpPr>
          <p:spPr>
            <a:xfrm>
              <a:off x="5360312" y="1324550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0" y="72501"/>
                  </a:move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2" name="Google Shape;942;p39"/>
            <p:cNvSpPr/>
            <p:nvPr/>
          </p:nvSpPr>
          <p:spPr>
            <a:xfrm>
              <a:off x="2822093" y="1324549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362498" y="434999"/>
                  </a:move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close/>
                </a:path>
              </a:pathLst>
            </a:custGeom>
            <a:solidFill>
              <a:srgbClr val="93C47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3" name="Google Shape;943;p39"/>
            <p:cNvSpPr/>
            <p:nvPr/>
          </p:nvSpPr>
          <p:spPr>
            <a:xfrm>
              <a:off x="2822093" y="1324550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0" y="72501"/>
                  </a:move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4" name="Google Shape;944;p39"/>
            <p:cNvSpPr/>
            <p:nvPr/>
          </p:nvSpPr>
          <p:spPr>
            <a:xfrm>
              <a:off x="3837381" y="1324549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362498" y="434999"/>
                  </a:move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close/>
                </a:path>
              </a:pathLst>
            </a:custGeom>
            <a:solidFill>
              <a:srgbClr val="93C47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5" name="Google Shape;945;p39"/>
            <p:cNvSpPr/>
            <p:nvPr/>
          </p:nvSpPr>
          <p:spPr>
            <a:xfrm>
              <a:off x="3837381" y="1324550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0" y="72501"/>
                  </a:move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6" name="Google Shape;946;p39"/>
            <p:cNvSpPr/>
            <p:nvPr/>
          </p:nvSpPr>
          <p:spPr>
            <a:xfrm>
              <a:off x="4852668" y="1324549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362498" y="434999"/>
                  </a:move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close/>
                </a:path>
              </a:pathLst>
            </a:custGeom>
            <a:solidFill>
              <a:srgbClr val="93C47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7" name="Google Shape;947;p39"/>
            <p:cNvSpPr/>
            <p:nvPr/>
          </p:nvSpPr>
          <p:spPr>
            <a:xfrm>
              <a:off x="4852668" y="1324550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0" y="72501"/>
                  </a:move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8" name="Google Shape;948;p39"/>
            <p:cNvSpPr/>
            <p:nvPr/>
          </p:nvSpPr>
          <p:spPr>
            <a:xfrm>
              <a:off x="5867956" y="1324549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362498" y="434999"/>
                  </a:move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close/>
                </a:path>
              </a:pathLst>
            </a:custGeom>
            <a:solidFill>
              <a:srgbClr val="93C47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9" name="Google Shape;949;p39"/>
            <p:cNvSpPr/>
            <p:nvPr/>
          </p:nvSpPr>
          <p:spPr>
            <a:xfrm>
              <a:off x="5867956" y="1324550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0" y="72501"/>
                  </a:move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50" name="Google Shape;950;p39"/>
            <p:cNvSpPr/>
            <p:nvPr/>
          </p:nvSpPr>
          <p:spPr>
            <a:xfrm>
              <a:off x="6375600" y="1324549"/>
              <a:ext cx="435609" cy="435609"/>
            </a:xfrm>
            <a:custGeom>
              <a:rect b="b" l="l" r="r" t="t"/>
              <a:pathLst>
                <a:path extrusionOk="0" h="435610" w="435609">
                  <a:moveTo>
                    <a:pt x="362498" y="434999"/>
                  </a:move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close/>
                </a:path>
              </a:pathLst>
            </a:custGeom>
            <a:solidFill>
              <a:srgbClr val="93C47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51" name="Google Shape;951;p39"/>
            <p:cNvSpPr/>
            <p:nvPr/>
          </p:nvSpPr>
          <p:spPr>
            <a:xfrm>
              <a:off x="6375600" y="1324550"/>
              <a:ext cx="435609" cy="435609"/>
            </a:xfrm>
            <a:custGeom>
              <a:rect b="b" l="l" r="r" t="t"/>
              <a:pathLst>
                <a:path extrusionOk="0" h="435610" w="435609">
                  <a:moveTo>
                    <a:pt x="0" y="72501"/>
                  </a:move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52" name="Google Shape;952;p39"/>
            <p:cNvSpPr/>
            <p:nvPr/>
          </p:nvSpPr>
          <p:spPr>
            <a:xfrm>
              <a:off x="1995009" y="1179524"/>
              <a:ext cx="4999355" cy="1496060"/>
            </a:xfrm>
            <a:custGeom>
              <a:rect b="b" l="l" r="r" t="t"/>
              <a:pathLst>
                <a:path extrusionOk="0" h="1496060" w="4999355">
                  <a:moveTo>
                    <a:pt x="155090" y="0"/>
                  </a:moveTo>
                  <a:lnTo>
                    <a:pt x="4998890" y="0"/>
                  </a:lnTo>
                  <a:lnTo>
                    <a:pt x="4998890" y="696599"/>
                  </a:lnTo>
                  <a:lnTo>
                    <a:pt x="155090" y="696599"/>
                  </a:lnTo>
                  <a:lnTo>
                    <a:pt x="155090" y="0"/>
                  </a:lnTo>
                  <a:close/>
                </a:path>
                <a:path extrusionOk="0" h="1496060" w="4999355">
                  <a:moveTo>
                    <a:pt x="625090" y="705774"/>
                  </a:moveTo>
                  <a:lnTo>
                    <a:pt x="0" y="1496029"/>
                  </a:lnTo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53" name="Google Shape;953;p39"/>
            <p:cNvSpPr/>
            <p:nvPr/>
          </p:nvSpPr>
          <p:spPr>
            <a:xfrm>
              <a:off x="1336149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54" name="Google Shape;954;p39"/>
            <p:cNvSpPr/>
            <p:nvPr/>
          </p:nvSpPr>
          <p:spPr>
            <a:xfrm>
              <a:off x="1336149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55" name="Google Shape;955;p39"/>
            <p:cNvSpPr/>
            <p:nvPr/>
          </p:nvSpPr>
          <p:spPr>
            <a:xfrm>
              <a:off x="1710899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8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8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8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56" name="Google Shape;956;p39"/>
            <p:cNvSpPr/>
            <p:nvPr/>
          </p:nvSpPr>
          <p:spPr>
            <a:xfrm>
              <a:off x="1710899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8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8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57" name="Google Shape;957;p39"/>
            <p:cNvSpPr/>
            <p:nvPr/>
          </p:nvSpPr>
          <p:spPr>
            <a:xfrm>
              <a:off x="1336149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58" name="Google Shape;958;p39"/>
            <p:cNvSpPr/>
            <p:nvPr/>
          </p:nvSpPr>
          <p:spPr>
            <a:xfrm>
              <a:off x="1336149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59" name="Google Shape;959;p39"/>
            <p:cNvSpPr/>
            <p:nvPr/>
          </p:nvSpPr>
          <p:spPr>
            <a:xfrm>
              <a:off x="1710899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8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8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8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60" name="Google Shape;960;p39"/>
            <p:cNvSpPr/>
            <p:nvPr/>
          </p:nvSpPr>
          <p:spPr>
            <a:xfrm>
              <a:off x="1710899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8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8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61" name="Google Shape;961;p39"/>
            <p:cNvSpPr/>
            <p:nvPr/>
          </p:nvSpPr>
          <p:spPr>
            <a:xfrm>
              <a:off x="1237524" y="2789549"/>
              <a:ext cx="882015" cy="882015"/>
            </a:xfrm>
            <a:custGeom>
              <a:rect b="b" l="l" r="r" t="t"/>
              <a:pathLst>
                <a:path extrusionOk="0" h="882014" w="882014">
                  <a:moveTo>
                    <a:pt x="0" y="146902"/>
                  </a:moveTo>
                  <a:lnTo>
                    <a:pt x="7489" y="100470"/>
                  </a:lnTo>
                  <a:lnTo>
                    <a:pt x="28343" y="60144"/>
                  </a:lnTo>
                  <a:lnTo>
                    <a:pt x="60143" y="28343"/>
                  </a:lnTo>
                  <a:lnTo>
                    <a:pt x="100470" y="7489"/>
                  </a:lnTo>
                  <a:lnTo>
                    <a:pt x="146902" y="0"/>
                  </a:lnTo>
                  <a:lnTo>
                    <a:pt x="734496" y="0"/>
                  </a:lnTo>
                  <a:lnTo>
                    <a:pt x="790714" y="11182"/>
                  </a:lnTo>
                  <a:lnTo>
                    <a:pt x="838372" y="43026"/>
                  </a:lnTo>
                  <a:lnTo>
                    <a:pt x="870217" y="90685"/>
                  </a:lnTo>
                  <a:lnTo>
                    <a:pt x="881399" y="146902"/>
                  </a:lnTo>
                  <a:lnTo>
                    <a:pt x="881399" y="734496"/>
                  </a:lnTo>
                  <a:lnTo>
                    <a:pt x="873910" y="780929"/>
                  </a:lnTo>
                  <a:lnTo>
                    <a:pt x="853056" y="821255"/>
                  </a:lnTo>
                  <a:lnTo>
                    <a:pt x="821255" y="853056"/>
                  </a:lnTo>
                  <a:lnTo>
                    <a:pt x="780929" y="873910"/>
                  </a:lnTo>
                  <a:lnTo>
                    <a:pt x="734496" y="881399"/>
                  </a:lnTo>
                  <a:lnTo>
                    <a:pt x="146902" y="881399"/>
                  </a:lnTo>
                  <a:lnTo>
                    <a:pt x="100470" y="873910"/>
                  </a:lnTo>
                  <a:lnTo>
                    <a:pt x="60143" y="853056"/>
                  </a:lnTo>
                  <a:lnTo>
                    <a:pt x="28343" y="821255"/>
                  </a:lnTo>
                  <a:lnTo>
                    <a:pt x="7489" y="780929"/>
                  </a:lnTo>
                  <a:lnTo>
                    <a:pt x="0" y="734496"/>
                  </a:lnTo>
                  <a:lnTo>
                    <a:pt x="0" y="146902"/>
                  </a:lnTo>
                  <a:close/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62" name="Google Shape;962;p39"/>
            <p:cNvSpPr/>
            <p:nvPr/>
          </p:nvSpPr>
          <p:spPr>
            <a:xfrm>
              <a:off x="1334999" y="4158499"/>
              <a:ext cx="687070" cy="696595"/>
            </a:xfrm>
            <a:custGeom>
              <a:rect b="b" l="l" r="r" t="t"/>
              <a:pathLst>
                <a:path extrusionOk="0" h="696595" w="687069">
                  <a:moveTo>
                    <a:pt x="343224" y="696599"/>
                  </a:moveTo>
                  <a:lnTo>
                    <a:pt x="274053" y="694241"/>
                  </a:lnTo>
                  <a:lnTo>
                    <a:pt x="209626" y="687476"/>
                  </a:lnTo>
                  <a:lnTo>
                    <a:pt x="151324" y="676771"/>
                  </a:lnTo>
                  <a:lnTo>
                    <a:pt x="100528" y="662595"/>
                  </a:lnTo>
                  <a:lnTo>
                    <a:pt x="58617" y="645412"/>
                  </a:lnTo>
                  <a:lnTo>
                    <a:pt x="6973" y="603898"/>
                  </a:lnTo>
                  <a:lnTo>
                    <a:pt x="0" y="580499"/>
                  </a:lnTo>
                  <a:lnTo>
                    <a:pt x="0" y="116099"/>
                  </a:lnTo>
                  <a:lnTo>
                    <a:pt x="26972" y="70908"/>
                  </a:lnTo>
                  <a:lnTo>
                    <a:pt x="100528" y="34004"/>
                  </a:lnTo>
                  <a:lnTo>
                    <a:pt x="151324" y="19828"/>
                  </a:lnTo>
                  <a:lnTo>
                    <a:pt x="209626" y="9123"/>
                  </a:lnTo>
                  <a:lnTo>
                    <a:pt x="274053" y="2358"/>
                  </a:lnTo>
                  <a:lnTo>
                    <a:pt x="343224" y="0"/>
                  </a:lnTo>
                  <a:lnTo>
                    <a:pt x="412396" y="2358"/>
                  </a:lnTo>
                  <a:lnTo>
                    <a:pt x="476823" y="9123"/>
                  </a:lnTo>
                  <a:lnTo>
                    <a:pt x="535125" y="19828"/>
                  </a:lnTo>
                  <a:lnTo>
                    <a:pt x="585921" y="34004"/>
                  </a:lnTo>
                  <a:lnTo>
                    <a:pt x="627832" y="51187"/>
                  </a:lnTo>
                  <a:lnTo>
                    <a:pt x="679476" y="92701"/>
                  </a:lnTo>
                  <a:lnTo>
                    <a:pt x="686449" y="116099"/>
                  </a:lnTo>
                  <a:lnTo>
                    <a:pt x="686449" y="580499"/>
                  </a:lnTo>
                  <a:lnTo>
                    <a:pt x="659477" y="625691"/>
                  </a:lnTo>
                  <a:lnTo>
                    <a:pt x="585921" y="662595"/>
                  </a:lnTo>
                  <a:lnTo>
                    <a:pt x="535125" y="676771"/>
                  </a:lnTo>
                  <a:lnTo>
                    <a:pt x="476823" y="687476"/>
                  </a:lnTo>
                  <a:lnTo>
                    <a:pt x="412396" y="694241"/>
                  </a:lnTo>
                  <a:lnTo>
                    <a:pt x="343224" y="696599"/>
                  </a:lnTo>
                  <a:close/>
                </a:path>
              </a:pathLst>
            </a:custGeom>
            <a:solidFill>
              <a:srgbClr val="CEE1F3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63" name="Google Shape;963;p39"/>
            <p:cNvSpPr/>
            <p:nvPr/>
          </p:nvSpPr>
          <p:spPr>
            <a:xfrm>
              <a:off x="1334999" y="4158499"/>
              <a:ext cx="687070" cy="696595"/>
            </a:xfrm>
            <a:custGeom>
              <a:rect b="b" l="l" r="r" t="t"/>
              <a:pathLst>
                <a:path extrusionOk="0" h="696595" w="687069">
                  <a:moveTo>
                    <a:pt x="686449" y="116099"/>
                  </a:moveTo>
                  <a:lnTo>
                    <a:pt x="679476" y="139498"/>
                  </a:lnTo>
                  <a:lnTo>
                    <a:pt x="659477" y="161291"/>
                  </a:lnTo>
                  <a:lnTo>
                    <a:pt x="585921" y="198195"/>
                  </a:lnTo>
                  <a:lnTo>
                    <a:pt x="535125" y="212371"/>
                  </a:lnTo>
                  <a:lnTo>
                    <a:pt x="476823" y="223076"/>
                  </a:lnTo>
                  <a:lnTo>
                    <a:pt x="412396" y="229841"/>
                  </a:lnTo>
                  <a:lnTo>
                    <a:pt x="343224" y="232199"/>
                  </a:lnTo>
                  <a:lnTo>
                    <a:pt x="274053" y="229841"/>
                  </a:lnTo>
                  <a:lnTo>
                    <a:pt x="209626" y="223076"/>
                  </a:lnTo>
                  <a:lnTo>
                    <a:pt x="151324" y="212371"/>
                  </a:lnTo>
                  <a:lnTo>
                    <a:pt x="100528" y="198195"/>
                  </a:lnTo>
                  <a:lnTo>
                    <a:pt x="58617" y="181012"/>
                  </a:lnTo>
                  <a:lnTo>
                    <a:pt x="6973" y="139498"/>
                  </a:lnTo>
                  <a:lnTo>
                    <a:pt x="0" y="116099"/>
                  </a:lnTo>
                </a:path>
                <a:path extrusionOk="0" h="696595" w="687069">
                  <a:moveTo>
                    <a:pt x="0" y="116099"/>
                  </a:moveTo>
                  <a:lnTo>
                    <a:pt x="6973" y="92701"/>
                  </a:lnTo>
                  <a:lnTo>
                    <a:pt x="26972" y="70908"/>
                  </a:lnTo>
                  <a:lnTo>
                    <a:pt x="100528" y="34004"/>
                  </a:lnTo>
                  <a:lnTo>
                    <a:pt x="151324" y="19828"/>
                  </a:lnTo>
                  <a:lnTo>
                    <a:pt x="209626" y="9123"/>
                  </a:lnTo>
                  <a:lnTo>
                    <a:pt x="274053" y="2358"/>
                  </a:lnTo>
                  <a:lnTo>
                    <a:pt x="343224" y="0"/>
                  </a:lnTo>
                  <a:lnTo>
                    <a:pt x="412396" y="2358"/>
                  </a:lnTo>
                  <a:lnTo>
                    <a:pt x="476823" y="9123"/>
                  </a:lnTo>
                  <a:lnTo>
                    <a:pt x="535125" y="19828"/>
                  </a:lnTo>
                  <a:lnTo>
                    <a:pt x="585921" y="34004"/>
                  </a:lnTo>
                  <a:lnTo>
                    <a:pt x="627832" y="51187"/>
                  </a:lnTo>
                  <a:lnTo>
                    <a:pt x="679476" y="92701"/>
                  </a:lnTo>
                  <a:lnTo>
                    <a:pt x="686449" y="116099"/>
                  </a:lnTo>
                  <a:lnTo>
                    <a:pt x="686449" y="580499"/>
                  </a:lnTo>
                  <a:lnTo>
                    <a:pt x="659477" y="625691"/>
                  </a:lnTo>
                  <a:lnTo>
                    <a:pt x="585921" y="662595"/>
                  </a:lnTo>
                  <a:lnTo>
                    <a:pt x="535125" y="676771"/>
                  </a:lnTo>
                  <a:lnTo>
                    <a:pt x="476823" y="687476"/>
                  </a:lnTo>
                  <a:lnTo>
                    <a:pt x="412396" y="694241"/>
                  </a:lnTo>
                  <a:lnTo>
                    <a:pt x="343224" y="696599"/>
                  </a:lnTo>
                  <a:lnTo>
                    <a:pt x="274053" y="694241"/>
                  </a:lnTo>
                  <a:lnTo>
                    <a:pt x="209626" y="687476"/>
                  </a:lnTo>
                  <a:lnTo>
                    <a:pt x="151324" y="676771"/>
                  </a:lnTo>
                  <a:lnTo>
                    <a:pt x="100528" y="662595"/>
                  </a:lnTo>
                  <a:lnTo>
                    <a:pt x="58617" y="645412"/>
                  </a:lnTo>
                  <a:lnTo>
                    <a:pt x="6973" y="603898"/>
                  </a:lnTo>
                  <a:lnTo>
                    <a:pt x="0" y="580499"/>
                  </a:lnTo>
                  <a:lnTo>
                    <a:pt x="0" y="116099"/>
                  </a:lnTo>
                  <a:close/>
                </a:path>
              </a:pathLst>
            </a:custGeom>
            <a:noFill/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64" name="Google Shape;964;p39"/>
            <p:cNvSpPr/>
            <p:nvPr/>
          </p:nvSpPr>
          <p:spPr>
            <a:xfrm>
              <a:off x="1683632" y="3899485"/>
              <a:ext cx="8890" cy="354965"/>
            </a:xfrm>
            <a:custGeom>
              <a:rect b="b" l="l" r="r" t="t"/>
              <a:pathLst>
                <a:path extrusionOk="0" h="354964" w="8889">
                  <a:moveTo>
                    <a:pt x="8392" y="354663"/>
                  </a:moveTo>
                  <a:lnTo>
                    <a:pt x="0" y="0"/>
                  </a:lnTo>
                </a:path>
              </a:pathLst>
            </a:custGeom>
            <a:noFill/>
            <a:ln cap="flat" cmpd="sng" w="3807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965" name="Google Shape;965;p39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1601669" y="3707582"/>
              <a:ext cx="163926" cy="21244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66" name="Google Shape;966;p39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931852" y="2646508"/>
              <a:ext cx="97360" cy="106373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967" name="Google Shape;967;p39"/>
          <p:cNvSpPr txBox="1"/>
          <p:nvPr/>
        </p:nvSpPr>
        <p:spPr>
          <a:xfrm>
            <a:off x="3111385" y="1051907"/>
            <a:ext cx="2584027" cy="3864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Parameter Servers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68" name="Google Shape;968;p39"/>
          <p:cNvGrpSpPr/>
          <p:nvPr/>
        </p:nvGrpSpPr>
        <p:grpSpPr>
          <a:xfrm>
            <a:off x="3383191" y="3719400"/>
            <a:ext cx="1176020" cy="2754060"/>
            <a:chOff x="2537393" y="2789550"/>
            <a:chExt cx="882015" cy="2065545"/>
          </a:xfrm>
        </p:grpSpPr>
        <p:sp>
          <p:nvSpPr>
            <p:cNvPr id="969" name="Google Shape;969;p39"/>
            <p:cNvSpPr/>
            <p:nvPr/>
          </p:nvSpPr>
          <p:spPr>
            <a:xfrm>
              <a:off x="2636018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8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8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8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70" name="Google Shape;970;p39"/>
            <p:cNvSpPr/>
            <p:nvPr/>
          </p:nvSpPr>
          <p:spPr>
            <a:xfrm>
              <a:off x="2636018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8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8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71" name="Google Shape;971;p39"/>
            <p:cNvSpPr/>
            <p:nvPr/>
          </p:nvSpPr>
          <p:spPr>
            <a:xfrm>
              <a:off x="3010768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8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8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8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72" name="Google Shape;972;p39"/>
            <p:cNvSpPr/>
            <p:nvPr/>
          </p:nvSpPr>
          <p:spPr>
            <a:xfrm>
              <a:off x="3010768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8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8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73" name="Google Shape;973;p39"/>
            <p:cNvSpPr/>
            <p:nvPr/>
          </p:nvSpPr>
          <p:spPr>
            <a:xfrm>
              <a:off x="2636018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8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8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8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74" name="Google Shape;974;p39"/>
            <p:cNvSpPr/>
            <p:nvPr/>
          </p:nvSpPr>
          <p:spPr>
            <a:xfrm>
              <a:off x="2636018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8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8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75" name="Google Shape;975;p39"/>
            <p:cNvSpPr/>
            <p:nvPr/>
          </p:nvSpPr>
          <p:spPr>
            <a:xfrm>
              <a:off x="3010768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8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8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8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76" name="Google Shape;976;p39"/>
            <p:cNvSpPr/>
            <p:nvPr/>
          </p:nvSpPr>
          <p:spPr>
            <a:xfrm>
              <a:off x="3010768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8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8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77" name="Google Shape;977;p39"/>
            <p:cNvSpPr/>
            <p:nvPr/>
          </p:nvSpPr>
          <p:spPr>
            <a:xfrm>
              <a:off x="2537393" y="2789550"/>
              <a:ext cx="882015" cy="882015"/>
            </a:xfrm>
            <a:custGeom>
              <a:rect b="b" l="l" r="r" t="t"/>
              <a:pathLst>
                <a:path extrusionOk="0" h="882014" w="882014">
                  <a:moveTo>
                    <a:pt x="0" y="146902"/>
                  </a:moveTo>
                  <a:lnTo>
                    <a:pt x="7489" y="100470"/>
                  </a:lnTo>
                  <a:lnTo>
                    <a:pt x="28343" y="60144"/>
                  </a:lnTo>
                  <a:lnTo>
                    <a:pt x="60144" y="28343"/>
                  </a:lnTo>
                  <a:lnTo>
                    <a:pt x="100470" y="7489"/>
                  </a:lnTo>
                  <a:lnTo>
                    <a:pt x="146902" y="0"/>
                  </a:lnTo>
                  <a:lnTo>
                    <a:pt x="734496" y="0"/>
                  </a:lnTo>
                  <a:lnTo>
                    <a:pt x="790714" y="11182"/>
                  </a:lnTo>
                  <a:lnTo>
                    <a:pt x="838372" y="43026"/>
                  </a:lnTo>
                  <a:lnTo>
                    <a:pt x="870217" y="90685"/>
                  </a:lnTo>
                  <a:lnTo>
                    <a:pt x="881399" y="146902"/>
                  </a:lnTo>
                  <a:lnTo>
                    <a:pt x="881399" y="734496"/>
                  </a:lnTo>
                  <a:lnTo>
                    <a:pt x="873910" y="780929"/>
                  </a:lnTo>
                  <a:lnTo>
                    <a:pt x="853056" y="821255"/>
                  </a:lnTo>
                  <a:lnTo>
                    <a:pt x="821255" y="853056"/>
                  </a:lnTo>
                  <a:lnTo>
                    <a:pt x="780929" y="873910"/>
                  </a:lnTo>
                  <a:lnTo>
                    <a:pt x="734496" y="881399"/>
                  </a:lnTo>
                  <a:lnTo>
                    <a:pt x="146902" y="881399"/>
                  </a:lnTo>
                  <a:lnTo>
                    <a:pt x="100470" y="873910"/>
                  </a:lnTo>
                  <a:lnTo>
                    <a:pt x="60144" y="853056"/>
                  </a:lnTo>
                  <a:lnTo>
                    <a:pt x="28343" y="821255"/>
                  </a:lnTo>
                  <a:lnTo>
                    <a:pt x="7489" y="780929"/>
                  </a:lnTo>
                  <a:lnTo>
                    <a:pt x="0" y="734496"/>
                  </a:lnTo>
                  <a:lnTo>
                    <a:pt x="0" y="146902"/>
                  </a:lnTo>
                  <a:close/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78" name="Google Shape;978;p39"/>
            <p:cNvSpPr/>
            <p:nvPr/>
          </p:nvSpPr>
          <p:spPr>
            <a:xfrm>
              <a:off x="2634875" y="4158500"/>
              <a:ext cx="687070" cy="696595"/>
            </a:xfrm>
            <a:custGeom>
              <a:rect b="b" l="l" r="r" t="t"/>
              <a:pathLst>
                <a:path extrusionOk="0" h="696595" w="687070">
                  <a:moveTo>
                    <a:pt x="343224" y="696599"/>
                  </a:moveTo>
                  <a:lnTo>
                    <a:pt x="274053" y="694241"/>
                  </a:lnTo>
                  <a:lnTo>
                    <a:pt x="209626" y="687476"/>
                  </a:lnTo>
                  <a:lnTo>
                    <a:pt x="151324" y="676771"/>
                  </a:lnTo>
                  <a:lnTo>
                    <a:pt x="100528" y="662595"/>
                  </a:lnTo>
                  <a:lnTo>
                    <a:pt x="58617" y="645412"/>
                  </a:lnTo>
                  <a:lnTo>
                    <a:pt x="6973" y="603898"/>
                  </a:lnTo>
                  <a:lnTo>
                    <a:pt x="0" y="580499"/>
                  </a:lnTo>
                  <a:lnTo>
                    <a:pt x="0" y="116099"/>
                  </a:lnTo>
                  <a:lnTo>
                    <a:pt x="26972" y="70908"/>
                  </a:lnTo>
                  <a:lnTo>
                    <a:pt x="100528" y="34004"/>
                  </a:lnTo>
                  <a:lnTo>
                    <a:pt x="151324" y="19828"/>
                  </a:lnTo>
                  <a:lnTo>
                    <a:pt x="209626" y="9123"/>
                  </a:lnTo>
                  <a:lnTo>
                    <a:pt x="274053" y="2358"/>
                  </a:lnTo>
                  <a:lnTo>
                    <a:pt x="343224" y="0"/>
                  </a:lnTo>
                  <a:lnTo>
                    <a:pt x="412396" y="2358"/>
                  </a:lnTo>
                  <a:lnTo>
                    <a:pt x="476823" y="9123"/>
                  </a:lnTo>
                  <a:lnTo>
                    <a:pt x="535125" y="19828"/>
                  </a:lnTo>
                  <a:lnTo>
                    <a:pt x="585921" y="34004"/>
                  </a:lnTo>
                  <a:lnTo>
                    <a:pt x="627832" y="51187"/>
                  </a:lnTo>
                  <a:lnTo>
                    <a:pt x="679476" y="92701"/>
                  </a:lnTo>
                  <a:lnTo>
                    <a:pt x="686449" y="116099"/>
                  </a:lnTo>
                  <a:lnTo>
                    <a:pt x="686449" y="580499"/>
                  </a:lnTo>
                  <a:lnTo>
                    <a:pt x="659477" y="625691"/>
                  </a:lnTo>
                  <a:lnTo>
                    <a:pt x="585921" y="662595"/>
                  </a:lnTo>
                  <a:lnTo>
                    <a:pt x="535125" y="676771"/>
                  </a:lnTo>
                  <a:lnTo>
                    <a:pt x="476823" y="687476"/>
                  </a:lnTo>
                  <a:lnTo>
                    <a:pt x="412396" y="694241"/>
                  </a:lnTo>
                  <a:lnTo>
                    <a:pt x="343224" y="696599"/>
                  </a:lnTo>
                  <a:close/>
                </a:path>
              </a:pathLst>
            </a:custGeom>
            <a:solidFill>
              <a:srgbClr val="CEE1F3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79" name="Google Shape;979;p39"/>
            <p:cNvSpPr/>
            <p:nvPr/>
          </p:nvSpPr>
          <p:spPr>
            <a:xfrm>
              <a:off x="2634875" y="4158500"/>
              <a:ext cx="687070" cy="696595"/>
            </a:xfrm>
            <a:custGeom>
              <a:rect b="b" l="l" r="r" t="t"/>
              <a:pathLst>
                <a:path extrusionOk="0" h="696595" w="687070">
                  <a:moveTo>
                    <a:pt x="686449" y="116099"/>
                  </a:moveTo>
                  <a:lnTo>
                    <a:pt x="679476" y="139498"/>
                  </a:lnTo>
                  <a:lnTo>
                    <a:pt x="659477" y="161291"/>
                  </a:lnTo>
                  <a:lnTo>
                    <a:pt x="585921" y="198195"/>
                  </a:lnTo>
                  <a:lnTo>
                    <a:pt x="535125" y="212371"/>
                  </a:lnTo>
                  <a:lnTo>
                    <a:pt x="476823" y="223076"/>
                  </a:lnTo>
                  <a:lnTo>
                    <a:pt x="412396" y="229841"/>
                  </a:lnTo>
                  <a:lnTo>
                    <a:pt x="343224" y="232199"/>
                  </a:lnTo>
                  <a:lnTo>
                    <a:pt x="274053" y="229841"/>
                  </a:lnTo>
                  <a:lnTo>
                    <a:pt x="209626" y="223076"/>
                  </a:lnTo>
                  <a:lnTo>
                    <a:pt x="151324" y="212371"/>
                  </a:lnTo>
                  <a:lnTo>
                    <a:pt x="100528" y="198195"/>
                  </a:lnTo>
                  <a:lnTo>
                    <a:pt x="58617" y="181012"/>
                  </a:lnTo>
                  <a:lnTo>
                    <a:pt x="6973" y="139498"/>
                  </a:lnTo>
                  <a:lnTo>
                    <a:pt x="0" y="116099"/>
                  </a:lnTo>
                </a:path>
                <a:path extrusionOk="0" h="696595" w="687070">
                  <a:moveTo>
                    <a:pt x="0" y="116099"/>
                  </a:moveTo>
                  <a:lnTo>
                    <a:pt x="6973" y="92701"/>
                  </a:lnTo>
                  <a:lnTo>
                    <a:pt x="26972" y="70908"/>
                  </a:lnTo>
                  <a:lnTo>
                    <a:pt x="100528" y="34004"/>
                  </a:lnTo>
                  <a:lnTo>
                    <a:pt x="151324" y="19828"/>
                  </a:lnTo>
                  <a:lnTo>
                    <a:pt x="209626" y="9123"/>
                  </a:lnTo>
                  <a:lnTo>
                    <a:pt x="274053" y="2358"/>
                  </a:lnTo>
                  <a:lnTo>
                    <a:pt x="343224" y="0"/>
                  </a:lnTo>
                  <a:lnTo>
                    <a:pt x="412396" y="2358"/>
                  </a:lnTo>
                  <a:lnTo>
                    <a:pt x="476823" y="9123"/>
                  </a:lnTo>
                  <a:lnTo>
                    <a:pt x="535125" y="19828"/>
                  </a:lnTo>
                  <a:lnTo>
                    <a:pt x="585921" y="34004"/>
                  </a:lnTo>
                  <a:lnTo>
                    <a:pt x="627832" y="51187"/>
                  </a:lnTo>
                  <a:lnTo>
                    <a:pt x="679476" y="92701"/>
                  </a:lnTo>
                  <a:lnTo>
                    <a:pt x="686449" y="116099"/>
                  </a:lnTo>
                  <a:lnTo>
                    <a:pt x="686449" y="580499"/>
                  </a:lnTo>
                  <a:lnTo>
                    <a:pt x="659477" y="625691"/>
                  </a:lnTo>
                  <a:lnTo>
                    <a:pt x="585921" y="662595"/>
                  </a:lnTo>
                  <a:lnTo>
                    <a:pt x="535125" y="676771"/>
                  </a:lnTo>
                  <a:lnTo>
                    <a:pt x="476823" y="687476"/>
                  </a:lnTo>
                  <a:lnTo>
                    <a:pt x="412396" y="694241"/>
                  </a:lnTo>
                  <a:lnTo>
                    <a:pt x="343224" y="696599"/>
                  </a:lnTo>
                  <a:lnTo>
                    <a:pt x="274053" y="694241"/>
                  </a:lnTo>
                  <a:lnTo>
                    <a:pt x="209626" y="687476"/>
                  </a:lnTo>
                  <a:lnTo>
                    <a:pt x="151324" y="676771"/>
                  </a:lnTo>
                  <a:lnTo>
                    <a:pt x="100528" y="662595"/>
                  </a:lnTo>
                  <a:lnTo>
                    <a:pt x="58617" y="645412"/>
                  </a:lnTo>
                  <a:lnTo>
                    <a:pt x="6973" y="603898"/>
                  </a:lnTo>
                  <a:lnTo>
                    <a:pt x="0" y="580499"/>
                  </a:lnTo>
                  <a:lnTo>
                    <a:pt x="0" y="116099"/>
                  </a:lnTo>
                  <a:close/>
                </a:path>
              </a:pathLst>
            </a:custGeom>
            <a:noFill/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80" name="Google Shape;980;p39"/>
            <p:cNvSpPr/>
            <p:nvPr/>
          </p:nvSpPr>
          <p:spPr>
            <a:xfrm>
              <a:off x="2976607" y="3899486"/>
              <a:ext cx="8890" cy="354965"/>
            </a:xfrm>
            <a:custGeom>
              <a:rect b="b" l="l" r="r" t="t"/>
              <a:pathLst>
                <a:path extrusionOk="0" h="354964" w="8889">
                  <a:moveTo>
                    <a:pt x="8392" y="354663"/>
                  </a:moveTo>
                  <a:lnTo>
                    <a:pt x="0" y="0"/>
                  </a:lnTo>
                </a:path>
              </a:pathLst>
            </a:custGeom>
            <a:noFill/>
            <a:ln cap="flat" cmpd="sng" w="3807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981" name="Google Shape;981;p39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2894644" y="3707582"/>
              <a:ext cx="163926" cy="212441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982" name="Google Shape;982;p39"/>
          <p:cNvGrpSpPr/>
          <p:nvPr/>
        </p:nvGrpSpPr>
        <p:grpSpPr>
          <a:xfrm>
            <a:off x="6849509" y="3719400"/>
            <a:ext cx="1176020" cy="2754060"/>
            <a:chOff x="5137131" y="2789550"/>
            <a:chExt cx="882015" cy="2065545"/>
          </a:xfrm>
        </p:grpSpPr>
        <p:sp>
          <p:nvSpPr>
            <p:cNvPr id="983" name="Google Shape;983;p39"/>
            <p:cNvSpPr/>
            <p:nvPr/>
          </p:nvSpPr>
          <p:spPr>
            <a:xfrm>
              <a:off x="5235756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84" name="Google Shape;984;p39"/>
            <p:cNvSpPr/>
            <p:nvPr/>
          </p:nvSpPr>
          <p:spPr>
            <a:xfrm>
              <a:off x="5235756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85" name="Google Shape;985;p39"/>
            <p:cNvSpPr/>
            <p:nvPr/>
          </p:nvSpPr>
          <p:spPr>
            <a:xfrm>
              <a:off x="5610506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86" name="Google Shape;986;p39"/>
            <p:cNvSpPr/>
            <p:nvPr/>
          </p:nvSpPr>
          <p:spPr>
            <a:xfrm>
              <a:off x="5610506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87" name="Google Shape;987;p39"/>
            <p:cNvSpPr/>
            <p:nvPr/>
          </p:nvSpPr>
          <p:spPr>
            <a:xfrm>
              <a:off x="5235756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88" name="Google Shape;988;p39"/>
            <p:cNvSpPr/>
            <p:nvPr/>
          </p:nvSpPr>
          <p:spPr>
            <a:xfrm>
              <a:off x="5235756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89" name="Google Shape;989;p39"/>
            <p:cNvSpPr/>
            <p:nvPr/>
          </p:nvSpPr>
          <p:spPr>
            <a:xfrm>
              <a:off x="5610506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90" name="Google Shape;990;p39"/>
            <p:cNvSpPr/>
            <p:nvPr/>
          </p:nvSpPr>
          <p:spPr>
            <a:xfrm>
              <a:off x="5610506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91" name="Google Shape;991;p39"/>
            <p:cNvSpPr/>
            <p:nvPr/>
          </p:nvSpPr>
          <p:spPr>
            <a:xfrm>
              <a:off x="5137131" y="2789550"/>
              <a:ext cx="882015" cy="882015"/>
            </a:xfrm>
            <a:custGeom>
              <a:rect b="b" l="l" r="r" t="t"/>
              <a:pathLst>
                <a:path extrusionOk="0" h="882014" w="882014">
                  <a:moveTo>
                    <a:pt x="0" y="146902"/>
                  </a:moveTo>
                  <a:lnTo>
                    <a:pt x="7489" y="100470"/>
                  </a:lnTo>
                  <a:lnTo>
                    <a:pt x="28343" y="60144"/>
                  </a:lnTo>
                  <a:lnTo>
                    <a:pt x="60144" y="28343"/>
                  </a:lnTo>
                  <a:lnTo>
                    <a:pt x="100470" y="7489"/>
                  </a:lnTo>
                  <a:lnTo>
                    <a:pt x="146903" y="0"/>
                  </a:lnTo>
                  <a:lnTo>
                    <a:pt x="734496" y="0"/>
                  </a:lnTo>
                  <a:lnTo>
                    <a:pt x="790714" y="11182"/>
                  </a:lnTo>
                  <a:lnTo>
                    <a:pt x="838372" y="43026"/>
                  </a:lnTo>
                  <a:lnTo>
                    <a:pt x="870217" y="90685"/>
                  </a:lnTo>
                  <a:lnTo>
                    <a:pt x="881399" y="146902"/>
                  </a:lnTo>
                  <a:lnTo>
                    <a:pt x="881399" y="734496"/>
                  </a:lnTo>
                  <a:lnTo>
                    <a:pt x="873910" y="780929"/>
                  </a:lnTo>
                  <a:lnTo>
                    <a:pt x="853056" y="821255"/>
                  </a:lnTo>
                  <a:lnTo>
                    <a:pt x="821255" y="853056"/>
                  </a:lnTo>
                  <a:lnTo>
                    <a:pt x="780929" y="873910"/>
                  </a:lnTo>
                  <a:lnTo>
                    <a:pt x="734496" y="881399"/>
                  </a:lnTo>
                  <a:lnTo>
                    <a:pt x="146903" y="881399"/>
                  </a:lnTo>
                  <a:lnTo>
                    <a:pt x="100470" y="873910"/>
                  </a:lnTo>
                  <a:lnTo>
                    <a:pt x="60144" y="853056"/>
                  </a:lnTo>
                  <a:lnTo>
                    <a:pt x="28343" y="821255"/>
                  </a:lnTo>
                  <a:lnTo>
                    <a:pt x="7489" y="780929"/>
                  </a:lnTo>
                  <a:lnTo>
                    <a:pt x="0" y="734496"/>
                  </a:lnTo>
                  <a:lnTo>
                    <a:pt x="0" y="146902"/>
                  </a:lnTo>
                  <a:close/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92" name="Google Shape;992;p39"/>
            <p:cNvSpPr/>
            <p:nvPr/>
          </p:nvSpPr>
          <p:spPr>
            <a:xfrm>
              <a:off x="5234625" y="4158500"/>
              <a:ext cx="687070" cy="696595"/>
            </a:xfrm>
            <a:custGeom>
              <a:rect b="b" l="l" r="r" t="t"/>
              <a:pathLst>
                <a:path extrusionOk="0" h="696595" w="687070">
                  <a:moveTo>
                    <a:pt x="343224" y="696599"/>
                  </a:moveTo>
                  <a:lnTo>
                    <a:pt x="274053" y="694241"/>
                  </a:lnTo>
                  <a:lnTo>
                    <a:pt x="209626" y="687476"/>
                  </a:lnTo>
                  <a:lnTo>
                    <a:pt x="151324" y="676771"/>
                  </a:lnTo>
                  <a:lnTo>
                    <a:pt x="100528" y="662595"/>
                  </a:lnTo>
                  <a:lnTo>
                    <a:pt x="58617" y="645412"/>
                  </a:lnTo>
                  <a:lnTo>
                    <a:pt x="6973" y="603898"/>
                  </a:lnTo>
                  <a:lnTo>
                    <a:pt x="0" y="580499"/>
                  </a:lnTo>
                  <a:lnTo>
                    <a:pt x="0" y="116099"/>
                  </a:lnTo>
                  <a:lnTo>
                    <a:pt x="26972" y="70908"/>
                  </a:lnTo>
                  <a:lnTo>
                    <a:pt x="100528" y="34004"/>
                  </a:lnTo>
                  <a:lnTo>
                    <a:pt x="151324" y="19828"/>
                  </a:lnTo>
                  <a:lnTo>
                    <a:pt x="209626" y="9123"/>
                  </a:lnTo>
                  <a:lnTo>
                    <a:pt x="274053" y="2358"/>
                  </a:lnTo>
                  <a:lnTo>
                    <a:pt x="343224" y="0"/>
                  </a:lnTo>
                  <a:lnTo>
                    <a:pt x="412396" y="2358"/>
                  </a:lnTo>
                  <a:lnTo>
                    <a:pt x="476823" y="9123"/>
                  </a:lnTo>
                  <a:lnTo>
                    <a:pt x="535125" y="19828"/>
                  </a:lnTo>
                  <a:lnTo>
                    <a:pt x="585921" y="34004"/>
                  </a:lnTo>
                  <a:lnTo>
                    <a:pt x="627832" y="51187"/>
                  </a:lnTo>
                  <a:lnTo>
                    <a:pt x="679476" y="92701"/>
                  </a:lnTo>
                  <a:lnTo>
                    <a:pt x="686449" y="116099"/>
                  </a:lnTo>
                  <a:lnTo>
                    <a:pt x="686449" y="580499"/>
                  </a:lnTo>
                  <a:lnTo>
                    <a:pt x="659477" y="625691"/>
                  </a:lnTo>
                  <a:lnTo>
                    <a:pt x="585921" y="662595"/>
                  </a:lnTo>
                  <a:lnTo>
                    <a:pt x="535125" y="676771"/>
                  </a:lnTo>
                  <a:lnTo>
                    <a:pt x="476823" y="687476"/>
                  </a:lnTo>
                  <a:lnTo>
                    <a:pt x="412396" y="694241"/>
                  </a:lnTo>
                  <a:lnTo>
                    <a:pt x="343224" y="696599"/>
                  </a:lnTo>
                  <a:close/>
                </a:path>
              </a:pathLst>
            </a:custGeom>
            <a:solidFill>
              <a:srgbClr val="CEE1F3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93" name="Google Shape;993;p39"/>
            <p:cNvSpPr/>
            <p:nvPr/>
          </p:nvSpPr>
          <p:spPr>
            <a:xfrm>
              <a:off x="5234625" y="4158500"/>
              <a:ext cx="687070" cy="696595"/>
            </a:xfrm>
            <a:custGeom>
              <a:rect b="b" l="l" r="r" t="t"/>
              <a:pathLst>
                <a:path extrusionOk="0" h="696595" w="687070">
                  <a:moveTo>
                    <a:pt x="686449" y="116099"/>
                  </a:moveTo>
                  <a:lnTo>
                    <a:pt x="679476" y="139498"/>
                  </a:lnTo>
                  <a:lnTo>
                    <a:pt x="659477" y="161291"/>
                  </a:lnTo>
                  <a:lnTo>
                    <a:pt x="585921" y="198195"/>
                  </a:lnTo>
                  <a:lnTo>
                    <a:pt x="535125" y="212371"/>
                  </a:lnTo>
                  <a:lnTo>
                    <a:pt x="476823" y="223076"/>
                  </a:lnTo>
                  <a:lnTo>
                    <a:pt x="412396" y="229841"/>
                  </a:lnTo>
                  <a:lnTo>
                    <a:pt x="343224" y="232199"/>
                  </a:lnTo>
                  <a:lnTo>
                    <a:pt x="274053" y="229841"/>
                  </a:lnTo>
                  <a:lnTo>
                    <a:pt x="209626" y="223076"/>
                  </a:lnTo>
                  <a:lnTo>
                    <a:pt x="151324" y="212371"/>
                  </a:lnTo>
                  <a:lnTo>
                    <a:pt x="100528" y="198195"/>
                  </a:lnTo>
                  <a:lnTo>
                    <a:pt x="58617" y="181012"/>
                  </a:lnTo>
                  <a:lnTo>
                    <a:pt x="6973" y="139498"/>
                  </a:lnTo>
                  <a:lnTo>
                    <a:pt x="0" y="116099"/>
                  </a:lnTo>
                </a:path>
                <a:path extrusionOk="0" h="696595" w="687070">
                  <a:moveTo>
                    <a:pt x="0" y="116099"/>
                  </a:moveTo>
                  <a:lnTo>
                    <a:pt x="6973" y="92701"/>
                  </a:lnTo>
                  <a:lnTo>
                    <a:pt x="26972" y="70908"/>
                  </a:lnTo>
                  <a:lnTo>
                    <a:pt x="100528" y="34004"/>
                  </a:lnTo>
                  <a:lnTo>
                    <a:pt x="151324" y="19828"/>
                  </a:lnTo>
                  <a:lnTo>
                    <a:pt x="209626" y="9123"/>
                  </a:lnTo>
                  <a:lnTo>
                    <a:pt x="274053" y="2358"/>
                  </a:lnTo>
                  <a:lnTo>
                    <a:pt x="343224" y="0"/>
                  </a:lnTo>
                  <a:lnTo>
                    <a:pt x="412396" y="2358"/>
                  </a:lnTo>
                  <a:lnTo>
                    <a:pt x="476823" y="9123"/>
                  </a:lnTo>
                  <a:lnTo>
                    <a:pt x="535125" y="19828"/>
                  </a:lnTo>
                  <a:lnTo>
                    <a:pt x="585921" y="34004"/>
                  </a:lnTo>
                  <a:lnTo>
                    <a:pt x="627832" y="51187"/>
                  </a:lnTo>
                  <a:lnTo>
                    <a:pt x="679476" y="92701"/>
                  </a:lnTo>
                  <a:lnTo>
                    <a:pt x="686449" y="116099"/>
                  </a:lnTo>
                  <a:lnTo>
                    <a:pt x="686449" y="580499"/>
                  </a:lnTo>
                  <a:lnTo>
                    <a:pt x="659477" y="625691"/>
                  </a:lnTo>
                  <a:lnTo>
                    <a:pt x="585921" y="662595"/>
                  </a:lnTo>
                  <a:lnTo>
                    <a:pt x="535125" y="676771"/>
                  </a:lnTo>
                  <a:lnTo>
                    <a:pt x="476823" y="687476"/>
                  </a:lnTo>
                  <a:lnTo>
                    <a:pt x="412396" y="694241"/>
                  </a:lnTo>
                  <a:lnTo>
                    <a:pt x="343224" y="696599"/>
                  </a:lnTo>
                  <a:lnTo>
                    <a:pt x="274053" y="694241"/>
                  </a:lnTo>
                  <a:lnTo>
                    <a:pt x="209626" y="687476"/>
                  </a:lnTo>
                  <a:lnTo>
                    <a:pt x="151324" y="676771"/>
                  </a:lnTo>
                  <a:lnTo>
                    <a:pt x="100528" y="662595"/>
                  </a:lnTo>
                  <a:lnTo>
                    <a:pt x="58617" y="645412"/>
                  </a:lnTo>
                  <a:lnTo>
                    <a:pt x="6973" y="603898"/>
                  </a:lnTo>
                  <a:lnTo>
                    <a:pt x="0" y="580499"/>
                  </a:lnTo>
                  <a:lnTo>
                    <a:pt x="0" y="116099"/>
                  </a:lnTo>
                  <a:close/>
                </a:path>
              </a:pathLst>
            </a:custGeom>
            <a:noFill/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94" name="Google Shape;994;p39"/>
            <p:cNvSpPr/>
            <p:nvPr/>
          </p:nvSpPr>
          <p:spPr>
            <a:xfrm>
              <a:off x="5576345" y="3899486"/>
              <a:ext cx="8890" cy="354965"/>
            </a:xfrm>
            <a:custGeom>
              <a:rect b="b" l="l" r="r" t="t"/>
              <a:pathLst>
                <a:path extrusionOk="0" h="354964" w="8889">
                  <a:moveTo>
                    <a:pt x="8392" y="354663"/>
                  </a:moveTo>
                  <a:lnTo>
                    <a:pt x="0" y="0"/>
                  </a:lnTo>
                </a:path>
              </a:pathLst>
            </a:custGeom>
            <a:noFill/>
            <a:ln cap="flat" cmpd="sng" w="3807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995" name="Google Shape;995;p39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5494382" y="3707582"/>
              <a:ext cx="163926" cy="212441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996" name="Google Shape;996;p39"/>
          <p:cNvGrpSpPr/>
          <p:nvPr/>
        </p:nvGrpSpPr>
        <p:grpSpPr>
          <a:xfrm>
            <a:off x="5116350" y="3719400"/>
            <a:ext cx="1176020" cy="2754060"/>
            <a:chOff x="3837262" y="2789550"/>
            <a:chExt cx="882015" cy="2065545"/>
          </a:xfrm>
        </p:grpSpPr>
        <p:sp>
          <p:nvSpPr>
            <p:cNvPr id="997" name="Google Shape;997;p39"/>
            <p:cNvSpPr/>
            <p:nvPr/>
          </p:nvSpPr>
          <p:spPr>
            <a:xfrm>
              <a:off x="3935887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98" name="Google Shape;998;p39"/>
            <p:cNvSpPr/>
            <p:nvPr/>
          </p:nvSpPr>
          <p:spPr>
            <a:xfrm>
              <a:off x="3935887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99" name="Google Shape;999;p39"/>
            <p:cNvSpPr/>
            <p:nvPr/>
          </p:nvSpPr>
          <p:spPr>
            <a:xfrm>
              <a:off x="4310637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00" name="Google Shape;1000;p39"/>
            <p:cNvSpPr/>
            <p:nvPr/>
          </p:nvSpPr>
          <p:spPr>
            <a:xfrm>
              <a:off x="4310637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01" name="Google Shape;1001;p39"/>
            <p:cNvSpPr/>
            <p:nvPr/>
          </p:nvSpPr>
          <p:spPr>
            <a:xfrm>
              <a:off x="3935887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02" name="Google Shape;1002;p39"/>
            <p:cNvSpPr/>
            <p:nvPr/>
          </p:nvSpPr>
          <p:spPr>
            <a:xfrm>
              <a:off x="3935887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03" name="Google Shape;1003;p39"/>
            <p:cNvSpPr/>
            <p:nvPr/>
          </p:nvSpPr>
          <p:spPr>
            <a:xfrm>
              <a:off x="4310637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04" name="Google Shape;1004;p39"/>
            <p:cNvSpPr/>
            <p:nvPr/>
          </p:nvSpPr>
          <p:spPr>
            <a:xfrm>
              <a:off x="4310637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05" name="Google Shape;1005;p39"/>
            <p:cNvSpPr/>
            <p:nvPr/>
          </p:nvSpPr>
          <p:spPr>
            <a:xfrm>
              <a:off x="3837262" y="2789550"/>
              <a:ext cx="882015" cy="882015"/>
            </a:xfrm>
            <a:custGeom>
              <a:rect b="b" l="l" r="r" t="t"/>
              <a:pathLst>
                <a:path extrusionOk="0" h="882014" w="882014">
                  <a:moveTo>
                    <a:pt x="0" y="146902"/>
                  </a:moveTo>
                  <a:lnTo>
                    <a:pt x="7489" y="100470"/>
                  </a:lnTo>
                  <a:lnTo>
                    <a:pt x="28343" y="60144"/>
                  </a:lnTo>
                  <a:lnTo>
                    <a:pt x="60144" y="28343"/>
                  </a:lnTo>
                  <a:lnTo>
                    <a:pt x="100470" y="7489"/>
                  </a:lnTo>
                  <a:lnTo>
                    <a:pt x="146902" y="0"/>
                  </a:lnTo>
                  <a:lnTo>
                    <a:pt x="734496" y="0"/>
                  </a:lnTo>
                  <a:lnTo>
                    <a:pt x="790714" y="11182"/>
                  </a:lnTo>
                  <a:lnTo>
                    <a:pt x="838372" y="43026"/>
                  </a:lnTo>
                  <a:lnTo>
                    <a:pt x="870217" y="90685"/>
                  </a:lnTo>
                  <a:lnTo>
                    <a:pt x="881399" y="146902"/>
                  </a:lnTo>
                  <a:lnTo>
                    <a:pt x="881399" y="734496"/>
                  </a:lnTo>
                  <a:lnTo>
                    <a:pt x="873910" y="780929"/>
                  </a:lnTo>
                  <a:lnTo>
                    <a:pt x="853056" y="821255"/>
                  </a:lnTo>
                  <a:lnTo>
                    <a:pt x="821255" y="853056"/>
                  </a:lnTo>
                  <a:lnTo>
                    <a:pt x="780929" y="873910"/>
                  </a:lnTo>
                  <a:lnTo>
                    <a:pt x="734496" y="881399"/>
                  </a:lnTo>
                  <a:lnTo>
                    <a:pt x="146902" y="881399"/>
                  </a:lnTo>
                  <a:lnTo>
                    <a:pt x="100470" y="873910"/>
                  </a:lnTo>
                  <a:lnTo>
                    <a:pt x="60144" y="853056"/>
                  </a:lnTo>
                  <a:lnTo>
                    <a:pt x="28343" y="821255"/>
                  </a:lnTo>
                  <a:lnTo>
                    <a:pt x="7489" y="780929"/>
                  </a:lnTo>
                  <a:lnTo>
                    <a:pt x="0" y="734496"/>
                  </a:lnTo>
                  <a:lnTo>
                    <a:pt x="0" y="146902"/>
                  </a:lnTo>
                  <a:close/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06" name="Google Shape;1006;p39"/>
            <p:cNvSpPr/>
            <p:nvPr/>
          </p:nvSpPr>
          <p:spPr>
            <a:xfrm>
              <a:off x="3934750" y="4158500"/>
              <a:ext cx="687070" cy="696595"/>
            </a:xfrm>
            <a:custGeom>
              <a:rect b="b" l="l" r="r" t="t"/>
              <a:pathLst>
                <a:path extrusionOk="0" h="696595" w="687070">
                  <a:moveTo>
                    <a:pt x="343224" y="696599"/>
                  </a:moveTo>
                  <a:lnTo>
                    <a:pt x="274053" y="694241"/>
                  </a:lnTo>
                  <a:lnTo>
                    <a:pt x="209626" y="687476"/>
                  </a:lnTo>
                  <a:lnTo>
                    <a:pt x="151324" y="676771"/>
                  </a:lnTo>
                  <a:lnTo>
                    <a:pt x="100528" y="662595"/>
                  </a:lnTo>
                  <a:lnTo>
                    <a:pt x="58617" y="645412"/>
                  </a:lnTo>
                  <a:lnTo>
                    <a:pt x="6973" y="603898"/>
                  </a:lnTo>
                  <a:lnTo>
                    <a:pt x="0" y="580499"/>
                  </a:lnTo>
                  <a:lnTo>
                    <a:pt x="0" y="116099"/>
                  </a:lnTo>
                  <a:lnTo>
                    <a:pt x="26972" y="70908"/>
                  </a:lnTo>
                  <a:lnTo>
                    <a:pt x="100528" y="34004"/>
                  </a:lnTo>
                  <a:lnTo>
                    <a:pt x="151324" y="19828"/>
                  </a:lnTo>
                  <a:lnTo>
                    <a:pt x="209626" y="9123"/>
                  </a:lnTo>
                  <a:lnTo>
                    <a:pt x="274053" y="2358"/>
                  </a:lnTo>
                  <a:lnTo>
                    <a:pt x="343224" y="0"/>
                  </a:lnTo>
                  <a:lnTo>
                    <a:pt x="412396" y="2358"/>
                  </a:lnTo>
                  <a:lnTo>
                    <a:pt x="476823" y="9123"/>
                  </a:lnTo>
                  <a:lnTo>
                    <a:pt x="535125" y="19828"/>
                  </a:lnTo>
                  <a:lnTo>
                    <a:pt x="585921" y="34004"/>
                  </a:lnTo>
                  <a:lnTo>
                    <a:pt x="627832" y="51187"/>
                  </a:lnTo>
                  <a:lnTo>
                    <a:pt x="679476" y="92701"/>
                  </a:lnTo>
                  <a:lnTo>
                    <a:pt x="686449" y="116099"/>
                  </a:lnTo>
                  <a:lnTo>
                    <a:pt x="686449" y="580499"/>
                  </a:lnTo>
                  <a:lnTo>
                    <a:pt x="659477" y="625691"/>
                  </a:lnTo>
                  <a:lnTo>
                    <a:pt x="585921" y="662595"/>
                  </a:lnTo>
                  <a:lnTo>
                    <a:pt x="535125" y="676771"/>
                  </a:lnTo>
                  <a:lnTo>
                    <a:pt x="476823" y="687476"/>
                  </a:lnTo>
                  <a:lnTo>
                    <a:pt x="412396" y="694241"/>
                  </a:lnTo>
                  <a:lnTo>
                    <a:pt x="343224" y="696599"/>
                  </a:lnTo>
                  <a:close/>
                </a:path>
              </a:pathLst>
            </a:custGeom>
            <a:solidFill>
              <a:srgbClr val="CEE1F3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07" name="Google Shape;1007;p39"/>
            <p:cNvSpPr/>
            <p:nvPr/>
          </p:nvSpPr>
          <p:spPr>
            <a:xfrm>
              <a:off x="3934750" y="4158500"/>
              <a:ext cx="687070" cy="696595"/>
            </a:xfrm>
            <a:custGeom>
              <a:rect b="b" l="l" r="r" t="t"/>
              <a:pathLst>
                <a:path extrusionOk="0" h="696595" w="687070">
                  <a:moveTo>
                    <a:pt x="686449" y="116099"/>
                  </a:moveTo>
                  <a:lnTo>
                    <a:pt x="679476" y="139498"/>
                  </a:lnTo>
                  <a:lnTo>
                    <a:pt x="659477" y="161291"/>
                  </a:lnTo>
                  <a:lnTo>
                    <a:pt x="585921" y="198195"/>
                  </a:lnTo>
                  <a:lnTo>
                    <a:pt x="535125" y="212371"/>
                  </a:lnTo>
                  <a:lnTo>
                    <a:pt x="476823" y="223076"/>
                  </a:lnTo>
                  <a:lnTo>
                    <a:pt x="412396" y="229841"/>
                  </a:lnTo>
                  <a:lnTo>
                    <a:pt x="343224" y="232199"/>
                  </a:lnTo>
                  <a:lnTo>
                    <a:pt x="274053" y="229841"/>
                  </a:lnTo>
                  <a:lnTo>
                    <a:pt x="209626" y="223076"/>
                  </a:lnTo>
                  <a:lnTo>
                    <a:pt x="151324" y="212371"/>
                  </a:lnTo>
                  <a:lnTo>
                    <a:pt x="100528" y="198195"/>
                  </a:lnTo>
                  <a:lnTo>
                    <a:pt x="58617" y="181012"/>
                  </a:lnTo>
                  <a:lnTo>
                    <a:pt x="6973" y="139498"/>
                  </a:lnTo>
                  <a:lnTo>
                    <a:pt x="0" y="116099"/>
                  </a:lnTo>
                </a:path>
                <a:path extrusionOk="0" h="696595" w="687070">
                  <a:moveTo>
                    <a:pt x="0" y="116099"/>
                  </a:moveTo>
                  <a:lnTo>
                    <a:pt x="6973" y="92701"/>
                  </a:lnTo>
                  <a:lnTo>
                    <a:pt x="26972" y="70908"/>
                  </a:lnTo>
                  <a:lnTo>
                    <a:pt x="100528" y="34004"/>
                  </a:lnTo>
                  <a:lnTo>
                    <a:pt x="151324" y="19828"/>
                  </a:lnTo>
                  <a:lnTo>
                    <a:pt x="209626" y="9123"/>
                  </a:lnTo>
                  <a:lnTo>
                    <a:pt x="274053" y="2358"/>
                  </a:lnTo>
                  <a:lnTo>
                    <a:pt x="343224" y="0"/>
                  </a:lnTo>
                  <a:lnTo>
                    <a:pt x="412396" y="2358"/>
                  </a:lnTo>
                  <a:lnTo>
                    <a:pt x="476823" y="9123"/>
                  </a:lnTo>
                  <a:lnTo>
                    <a:pt x="535125" y="19828"/>
                  </a:lnTo>
                  <a:lnTo>
                    <a:pt x="585921" y="34004"/>
                  </a:lnTo>
                  <a:lnTo>
                    <a:pt x="627832" y="51187"/>
                  </a:lnTo>
                  <a:lnTo>
                    <a:pt x="679476" y="92701"/>
                  </a:lnTo>
                  <a:lnTo>
                    <a:pt x="686449" y="116099"/>
                  </a:lnTo>
                  <a:lnTo>
                    <a:pt x="686449" y="580499"/>
                  </a:lnTo>
                  <a:lnTo>
                    <a:pt x="659477" y="625691"/>
                  </a:lnTo>
                  <a:lnTo>
                    <a:pt x="585921" y="662595"/>
                  </a:lnTo>
                  <a:lnTo>
                    <a:pt x="535125" y="676771"/>
                  </a:lnTo>
                  <a:lnTo>
                    <a:pt x="476823" y="687476"/>
                  </a:lnTo>
                  <a:lnTo>
                    <a:pt x="412396" y="694241"/>
                  </a:lnTo>
                  <a:lnTo>
                    <a:pt x="343224" y="696599"/>
                  </a:lnTo>
                  <a:lnTo>
                    <a:pt x="274053" y="694241"/>
                  </a:lnTo>
                  <a:lnTo>
                    <a:pt x="209626" y="687476"/>
                  </a:lnTo>
                  <a:lnTo>
                    <a:pt x="151324" y="676771"/>
                  </a:lnTo>
                  <a:lnTo>
                    <a:pt x="100528" y="662595"/>
                  </a:lnTo>
                  <a:lnTo>
                    <a:pt x="58617" y="645412"/>
                  </a:lnTo>
                  <a:lnTo>
                    <a:pt x="6973" y="603898"/>
                  </a:lnTo>
                  <a:lnTo>
                    <a:pt x="0" y="580499"/>
                  </a:lnTo>
                  <a:lnTo>
                    <a:pt x="0" y="116099"/>
                  </a:lnTo>
                  <a:close/>
                </a:path>
              </a:pathLst>
            </a:custGeom>
            <a:noFill/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08" name="Google Shape;1008;p39"/>
            <p:cNvSpPr/>
            <p:nvPr/>
          </p:nvSpPr>
          <p:spPr>
            <a:xfrm>
              <a:off x="4276470" y="3899486"/>
              <a:ext cx="8890" cy="354965"/>
            </a:xfrm>
            <a:custGeom>
              <a:rect b="b" l="l" r="r" t="t"/>
              <a:pathLst>
                <a:path extrusionOk="0" h="354964" w="8889">
                  <a:moveTo>
                    <a:pt x="8392" y="354663"/>
                  </a:moveTo>
                  <a:lnTo>
                    <a:pt x="0" y="0"/>
                  </a:lnTo>
                </a:path>
              </a:pathLst>
            </a:custGeom>
            <a:noFill/>
            <a:ln cap="flat" cmpd="sng" w="3807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009" name="Google Shape;1009;p39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4194507" y="3707582"/>
              <a:ext cx="163926" cy="212441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010" name="Google Shape;1010;p39"/>
          <p:cNvGrpSpPr/>
          <p:nvPr/>
        </p:nvGrpSpPr>
        <p:grpSpPr>
          <a:xfrm>
            <a:off x="9283999" y="3719400"/>
            <a:ext cx="1176020" cy="2754060"/>
            <a:chOff x="6962999" y="2789550"/>
            <a:chExt cx="882015" cy="2065545"/>
          </a:xfrm>
        </p:grpSpPr>
        <p:sp>
          <p:nvSpPr>
            <p:cNvPr id="1011" name="Google Shape;1011;p39"/>
            <p:cNvSpPr/>
            <p:nvPr/>
          </p:nvSpPr>
          <p:spPr>
            <a:xfrm>
              <a:off x="7061624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12" name="Google Shape;1012;p39"/>
            <p:cNvSpPr/>
            <p:nvPr/>
          </p:nvSpPr>
          <p:spPr>
            <a:xfrm>
              <a:off x="7061624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13" name="Google Shape;1013;p39"/>
            <p:cNvSpPr/>
            <p:nvPr/>
          </p:nvSpPr>
          <p:spPr>
            <a:xfrm>
              <a:off x="7436374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14" name="Google Shape;1014;p39"/>
            <p:cNvSpPr/>
            <p:nvPr/>
          </p:nvSpPr>
          <p:spPr>
            <a:xfrm>
              <a:off x="7436374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15" name="Google Shape;1015;p39"/>
            <p:cNvSpPr/>
            <p:nvPr/>
          </p:nvSpPr>
          <p:spPr>
            <a:xfrm>
              <a:off x="7061624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16" name="Google Shape;1016;p39"/>
            <p:cNvSpPr/>
            <p:nvPr/>
          </p:nvSpPr>
          <p:spPr>
            <a:xfrm>
              <a:off x="7061624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17" name="Google Shape;1017;p39"/>
            <p:cNvSpPr/>
            <p:nvPr/>
          </p:nvSpPr>
          <p:spPr>
            <a:xfrm>
              <a:off x="7436374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18" name="Google Shape;1018;p39"/>
            <p:cNvSpPr/>
            <p:nvPr/>
          </p:nvSpPr>
          <p:spPr>
            <a:xfrm>
              <a:off x="7436374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19" name="Google Shape;1019;p39"/>
            <p:cNvSpPr/>
            <p:nvPr/>
          </p:nvSpPr>
          <p:spPr>
            <a:xfrm>
              <a:off x="6962999" y="2789550"/>
              <a:ext cx="882015" cy="882015"/>
            </a:xfrm>
            <a:custGeom>
              <a:rect b="b" l="l" r="r" t="t"/>
              <a:pathLst>
                <a:path extrusionOk="0" h="882014" w="882015">
                  <a:moveTo>
                    <a:pt x="0" y="146902"/>
                  </a:moveTo>
                  <a:lnTo>
                    <a:pt x="7489" y="100470"/>
                  </a:lnTo>
                  <a:lnTo>
                    <a:pt x="28343" y="60144"/>
                  </a:lnTo>
                  <a:lnTo>
                    <a:pt x="60143" y="28343"/>
                  </a:lnTo>
                  <a:lnTo>
                    <a:pt x="100470" y="7489"/>
                  </a:lnTo>
                  <a:lnTo>
                    <a:pt x="146902" y="0"/>
                  </a:lnTo>
                  <a:lnTo>
                    <a:pt x="734496" y="0"/>
                  </a:lnTo>
                  <a:lnTo>
                    <a:pt x="790714" y="11182"/>
                  </a:lnTo>
                  <a:lnTo>
                    <a:pt x="838373" y="43026"/>
                  </a:lnTo>
                  <a:lnTo>
                    <a:pt x="870217" y="90685"/>
                  </a:lnTo>
                  <a:lnTo>
                    <a:pt x="881399" y="146902"/>
                  </a:lnTo>
                  <a:lnTo>
                    <a:pt x="881399" y="734496"/>
                  </a:lnTo>
                  <a:lnTo>
                    <a:pt x="873910" y="780929"/>
                  </a:lnTo>
                  <a:lnTo>
                    <a:pt x="853056" y="821255"/>
                  </a:lnTo>
                  <a:lnTo>
                    <a:pt x="821256" y="853056"/>
                  </a:lnTo>
                  <a:lnTo>
                    <a:pt x="780929" y="873910"/>
                  </a:lnTo>
                  <a:lnTo>
                    <a:pt x="734496" y="881399"/>
                  </a:lnTo>
                  <a:lnTo>
                    <a:pt x="146902" y="881399"/>
                  </a:lnTo>
                  <a:lnTo>
                    <a:pt x="100470" y="873910"/>
                  </a:lnTo>
                  <a:lnTo>
                    <a:pt x="60143" y="853056"/>
                  </a:lnTo>
                  <a:lnTo>
                    <a:pt x="28343" y="821255"/>
                  </a:lnTo>
                  <a:lnTo>
                    <a:pt x="7489" y="780929"/>
                  </a:lnTo>
                  <a:lnTo>
                    <a:pt x="0" y="734496"/>
                  </a:lnTo>
                  <a:lnTo>
                    <a:pt x="0" y="146902"/>
                  </a:lnTo>
                  <a:close/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20" name="Google Shape;1020;p39"/>
            <p:cNvSpPr/>
            <p:nvPr/>
          </p:nvSpPr>
          <p:spPr>
            <a:xfrm>
              <a:off x="7060474" y="4158500"/>
              <a:ext cx="687070" cy="696595"/>
            </a:xfrm>
            <a:custGeom>
              <a:rect b="b" l="l" r="r" t="t"/>
              <a:pathLst>
                <a:path extrusionOk="0" h="696595" w="687070">
                  <a:moveTo>
                    <a:pt x="343224" y="696599"/>
                  </a:moveTo>
                  <a:lnTo>
                    <a:pt x="274053" y="694241"/>
                  </a:lnTo>
                  <a:lnTo>
                    <a:pt x="209626" y="687476"/>
                  </a:lnTo>
                  <a:lnTo>
                    <a:pt x="151324" y="676771"/>
                  </a:lnTo>
                  <a:lnTo>
                    <a:pt x="100528" y="662595"/>
                  </a:lnTo>
                  <a:lnTo>
                    <a:pt x="58617" y="645412"/>
                  </a:lnTo>
                  <a:lnTo>
                    <a:pt x="6973" y="603898"/>
                  </a:lnTo>
                  <a:lnTo>
                    <a:pt x="0" y="580499"/>
                  </a:lnTo>
                  <a:lnTo>
                    <a:pt x="0" y="116099"/>
                  </a:lnTo>
                  <a:lnTo>
                    <a:pt x="26972" y="70908"/>
                  </a:lnTo>
                  <a:lnTo>
                    <a:pt x="100528" y="34004"/>
                  </a:lnTo>
                  <a:lnTo>
                    <a:pt x="151324" y="19828"/>
                  </a:lnTo>
                  <a:lnTo>
                    <a:pt x="209626" y="9123"/>
                  </a:lnTo>
                  <a:lnTo>
                    <a:pt x="274053" y="2358"/>
                  </a:lnTo>
                  <a:lnTo>
                    <a:pt x="343224" y="0"/>
                  </a:lnTo>
                  <a:lnTo>
                    <a:pt x="412396" y="2358"/>
                  </a:lnTo>
                  <a:lnTo>
                    <a:pt x="476823" y="9123"/>
                  </a:lnTo>
                  <a:lnTo>
                    <a:pt x="535125" y="19828"/>
                  </a:lnTo>
                  <a:lnTo>
                    <a:pt x="585921" y="34004"/>
                  </a:lnTo>
                  <a:lnTo>
                    <a:pt x="627832" y="51187"/>
                  </a:lnTo>
                  <a:lnTo>
                    <a:pt x="679476" y="92701"/>
                  </a:lnTo>
                  <a:lnTo>
                    <a:pt x="686449" y="116099"/>
                  </a:lnTo>
                  <a:lnTo>
                    <a:pt x="686449" y="580499"/>
                  </a:lnTo>
                  <a:lnTo>
                    <a:pt x="659477" y="625691"/>
                  </a:lnTo>
                  <a:lnTo>
                    <a:pt x="585921" y="662595"/>
                  </a:lnTo>
                  <a:lnTo>
                    <a:pt x="535125" y="676771"/>
                  </a:lnTo>
                  <a:lnTo>
                    <a:pt x="476823" y="687476"/>
                  </a:lnTo>
                  <a:lnTo>
                    <a:pt x="412396" y="694241"/>
                  </a:lnTo>
                  <a:lnTo>
                    <a:pt x="343224" y="696599"/>
                  </a:lnTo>
                  <a:close/>
                </a:path>
              </a:pathLst>
            </a:custGeom>
            <a:solidFill>
              <a:srgbClr val="CEE1F3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21" name="Google Shape;1021;p39"/>
            <p:cNvSpPr/>
            <p:nvPr/>
          </p:nvSpPr>
          <p:spPr>
            <a:xfrm>
              <a:off x="7060474" y="4158500"/>
              <a:ext cx="687070" cy="696595"/>
            </a:xfrm>
            <a:custGeom>
              <a:rect b="b" l="l" r="r" t="t"/>
              <a:pathLst>
                <a:path extrusionOk="0" h="696595" w="687070">
                  <a:moveTo>
                    <a:pt x="686449" y="116099"/>
                  </a:moveTo>
                  <a:lnTo>
                    <a:pt x="679476" y="139498"/>
                  </a:lnTo>
                  <a:lnTo>
                    <a:pt x="659477" y="161291"/>
                  </a:lnTo>
                  <a:lnTo>
                    <a:pt x="585921" y="198195"/>
                  </a:lnTo>
                  <a:lnTo>
                    <a:pt x="535125" y="212371"/>
                  </a:lnTo>
                  <a:lnTo>
                    <a:pt x="476823" y="223076"/>
                  </a:lnTo>
                  <a:lnTo>
                    <a:pt x="412396" y="229841"/>
                  </a:lnTo>
                  <a:lnTo>
                    <a:pt x="343224" y="232199"/>
                  </a:lnTo>
                  <a:lnTo>
                    <a:pt x="274053" y="229841"/>
                  </a:lnTo>
                  <a:lnTo>
                    <a:pt x="209626" y="223076"/>
                  </a:lnTo>
                  <a:lnTo>
                    <a:pt x="151324" y="212371"/>
                  </a:lnTo>
                  <a:lnTo>
                    <a:pt x="100528" y="198195"/>
                  </a:lnTo>
                  <a:lnTo>
                    <a:pt x="58617" y="181012"/>
                  </a:lnTo>
                  <a:lnTo>
                    <a:pt x="6973" y="139498"/>
                  </a:lnTo>
                  <a:lnTo>
                    <a:pt x="0" y="116099"/>
                  </a:lnTo>
                </a:path>
                <a:path extrusionOk="0" h="696595" w="687070">
                  <a:moveTo>
                    <a:pt x="0" y="116099"/>
                  </a:moveTo>
                  <a:lnTo>
                    <a:pt x="6973" y="92701"/>
                  </a:lnTo>
                  <a:lnTo>
                    <a:pt x="26972" y="70908"/>
                  </a:lnTo>
                  <a:lnTo>
                    <a:pt x="100528" y="34004"/>
                  </a:lnTo>
                  <a:lnTo>
                    <a:pt x="151324" y="19828"/>
                  </a:lnTo>
                  <a:lnTo>
                    <a:pt x="209626" y="9123"/>
                  </a:lnTo>
                  <a:lnTo>
                    <a:pt x="274053" y="2358"/>
                  </a:lnTo>
                  <a:lnTo>
                    <a:pt x="343224" y="0"/>
                  </a:lnTo>
                  <a:lnTo>
                    <a:pt x="412396" y="2358"/>
                  </a:lnTo>
                  <a:lnTo>
                    <a:pt x="476823" y="9123"/>
                  </a:lnTo>
                  <a:lnTo>
                    <a:pt x="535125" y="19828"/>
                  </a:lnTo>
                  <a:lnTo>
                    <a:pt x="585921" y="34004"/>
                  </a:lnTo>
                  <a:lnTo>
                    <a:pt x="627832" y="51187"/>
                  </a:lnTo>
                  <a:lnTo>
                    <a:pt x="679476" y="92701"/>
                  </a:lnTo>
                  <a:lnTo>
                    <a:pt x="686449" y="116099"/>
                  </a:lnTo>
                  <a:lnTo>
                    <a:pt x="686449" y="580499"/>
                  </a:lnTo>
                  <a:lnTo>
                    <a:pt x="659477" y="625691"/>
                  </a:lnTo>
                  <a:lnTo>
                    <a:pt x="585921" y="662595"/>
                  </a:lnTo>
                  <a:lnTo>
                    <a:pt x="535125" y="676771"/>
                  </a:lnTo>
                  <a:lnTo>
                    <a:pt x="476823" y="687476"/>
                  </a:lnTo>
                  <a:lnTo>
                    <a:pt x="412396" y="694241"/>
                  </a:lnTo>
                  <a:lnTo>
                    <a:pt x="343224" y="696599"/>
                  </a:lnTo>
                  <a:lnTo>
                    <a:pt x="274053" y="694241"/>
                  </a:lnTo>
                  <a:lnTo>
                    <a:pt x="209626" y="687476"/>
                  </a:lnTo>
                  <a:lnTo>
                    <a:pt x="151324" y="676771"/>
                  </a:lnTo>
                  <a:lnTo>
                    <a:pt x="100528" y="662595"/>
                  </a:lnTo>
                  <a:lnTo>
                    <a:pt x="58617" y="645412"/>
                  </a:lnTo>
                  <a:lnTo>
                    <a:pt x="6973" y="603898"/>
                  </a:lnTo>
                  <a:lnTo>
                    <a:pt x="0" y="580499"/>
                  </a:lnTo>
                  <a:lnTo>
                    <a:pt x="0" y="116099"/>
                  </a:lnTo>
                  <a:close/>
                </a:path>
              </a:pathLst>
            </a:custGeom>
            <a:noFill/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22" name="Google Shape;1022;p39"/>
            <p:cNvSpPr/>
            <p:nvPr/>
          </p:nvSpPr>
          <p:spPr>
            <a:xfrm>
              <a:off x="7373494" y="3899486"/>
              <a:ext cx="8890" cy="354965"/>
            </a:xfrm>
            <a:custGeom>
              <a:rect b="b" l="l" r="r" t="t"/>
              <a:pathLst>
                <a:path extrusionOk="0" h="354964" w="8890">
                  <a:moveTo>
                    <a:pt x="8392" y="354663"/>
                  </a:moveTo>
                  <a:lnTo>
                    <a:pt x="0" y="0"/>
                  </a:lnTo>
                </a:path>
              </a:pathLst>
            </a:custGeom>
            <a:noFill/>
            <a:ln cap="flat" cmpd="sng" w="3807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023" name="Google Shape;1023;p39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7291531" y="3707582"/>
              <a:ext cx="163926" cy="212441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024" name="Google Shape;1024;p39"/>
          <p:cNvSpPr txBox="1"/>
          <p:nvPr/>
        </p:nvSpPr>
        <p:spPr>
          <a:xfrm>
            <a:off x="8234967" y="3784255"/>
            <a:ext cx="709507" cy="100198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sz="6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5" name="Google Shape;1025;p39"/>
          <p:cNvSpPr txBox="1"/>
          <p:nvPr/>
        </p:nvSpPr>
        <p:spPr>
          <a:xfrm>
            <a:off x="231018" y="3889375"/>
            <a:ext cx="1203113" cy="76063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4375">
            <a:spAutoFit/>
          </a:bodyPr>
          <a:lstStyle/>
          <a:p>
            <a:pPr indent="169329" lvl="0" marL="16933" marR="6773" rtl="0" algn="l">
              <a:lnSpc>
                <a:spcPct val="1006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Model  Replicas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6" name="Google Shape;1026;p39"/>
          <p:cNvSpPr txBox="1"/>
          <p:nvPr/>
        </p:nvSpPr>
        <p:spPr>
          <a:xfrm>
            <a:off x="3332826" y="2771265"/>
            <a:ext cx="241300" cy="468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933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</a:t>
            </a:r>
            <a:endParaRPr sz="2933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27" name="Google Shape;1027;p39"/>
          <p:cNvGrpSpPr/>
          <p:nvPr/>
        </p:nvGrpSpPr>
        <p:grpSpPr>
          <a:xfrm>
            <a:off x="2133067" y="2540273"/>
            <a:ext cx="917663" cy="1157205"/>
            <a:chOff x="1599800" y="1905204"/>
            <a:chExt cx="688247" cy="867904"/>
          </a:xfrm>
        </p:grpSpPr>
        <p:sp>
          <p:nvSpPr>
            <p:cNvPr id="1028" name="Google Shape;1028;p39"/>
            <p:cNvSpPr/>
            <p:nvPr/>
          </p:nvSpPr>
          <p:spPr>
            <a:xfrm>
              <a:off x="1599800" y="1982533"/>
              <a:ext cx="625475" cy="790575"/>
            </a:xfrm>
            <a:custGeom>
              <a:rect b="b" l="l" r="r" t="t"/>
              <a:pathLst>
                <a:path extrusionOk="0" h="790575" w="625475">
                  <a:moveTo>
                    <a:pt x="625090" y="0"/>
                  </a:moveTo>
                  <a:lnTo>
                    <a:pt x="0" y="790254"/>
                  </a:lnTo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029" name="Google Shape;1029;p39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2190687" y="1905204"/>
              <a:ext cx="97360" cy="106373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030" name="Google Shape;1030;p39"/>
          <p:cNvSpPr txBox="1"/>
          <p:nvPr/>
        </p:nvSpPr>
        <p:spPr>
          <a:xfrm>
            <a:off x="1912951" y="2771249"/>
            <a:ext cx="469053" cy="468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933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∆p</a:t>
            </a:r>
            <a:endParaRPr sz="2933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1" name="Google Shape;1031;p39"/>
          <p:cNvSpPr txBox="1"/>
          <p:nvPr/>
        </p:nvSpPr>
        <p:spPr>
          <a:xfrm>
            <a:off x="8231933" y="5455949"/>
            <a:ext cx="709507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16933" marR="0" rtl="0" algn="l">
              <a:lnSpc>
                <a:spcPct val="11259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sz="6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2" name="Google Shape;1032;p39"/>
          <p:cNvSpPr txBox="1"/>
          <p:nvPr/>
        </p:nvSpPr>
        <p:spPr>
          <a:xfrm>
            <a:off x="545184" y="5741314"/>
            <a:ext cx="678179" cy="35907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16933" marR="0" rtl="0" algn="l">
              <a:lnSpc>
                <a:spcPct val="11612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Data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4"/>
          <p:cNvSpPr txBox="1"/>
          <p:nvPr>
            <p:ph type="title"/>
          </p:nvPr>
        </p:nvSpPr>
        <p:spPr>
          <a:xfrm>
            <a:off x="512967" y="671161"/>
            <a:ext cx="7941733" cy="75576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16925">
            <a:spAutoFit/>
          </a:bodyPr>
          <a:lstStyle/>
          <a:p>
            <a:pPr indent="0" lvl="0" marL="1693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lang="en-US" sz="4800"/>
              <a:t>Outline</a:t>
            </a:r>
            <a:endParaRPr sz="4800"/>
          </a:p>
        </p:txBody>
      </p:sp>
      <p:sp>
        <p:nvSpPr>
          <p:cNvPr id="107" name="Google Shape;107;p4"/>
          <p:cNvSpPr txBox="1"/>
          <p:nvPr/>
        </p:nvSpPr>
        <p:spPr>
          <a:xfrm>
            <a:off x="572299" y="1851424"/>
            <a:ext cx="8916758" cy="39976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88050">
            <a:spAutoFit/>
          </a:bodyPr>
          <a:lstStyle/>
          <a:p>
            <a:pPr indent="-550320" lvl="0" marL="566406" marR="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200"/>
              <a:buFont typeface="Arial"/>
              <a:buChar char="●"/>
            </a:pPr>
            <a:r>
              <a:rPr b="0" i="0" lang="en-US" sz="3200" u="none" cap="none" strike="noStrike">
                <a:solidFill>
                  <a:srgbClr val="434343"/>
                </a:solidFill>
                <a:latin typeface="Gill Sans"/>
                <a:ea typeface="Gill Sans"/>
                <a:cs typeface="Gill Sans"/>
                <a:sym typeface="Gill Sans"/>
              </a:rPr>
              <a:t>What is TensorFlow?</a:t>
            </a:r>
            <a:endParaRPr b="0" i="0" sz="3200" u="none" cap="none" strike="noStrike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-550320" lvl="0" marL="566406" marR="0" rtl="0" algn="l">
              <a:spcBef>
                <a:spcPts val="560"/>
              </a:spcBef>
              <a:spcAft>
                <a:spcPts val="0"/>
              </a:spcAft>
              <a:buClr>
                <a:srgbClr val="434343"/>
              </a:buClr>
              <a:buSzPts val="3200"/>
              <a:buFont typeface="Arial"/>
              <a:buChar char="●"/>
            </a:pPr>
            <a:r>
              <a:rPr b="0" i="0" lang="en-US" sz="3200" u="none" cap="none" strike="noStrike">
                <a:solidFill>
                  <a:srgbClr val="434343"/>
                </a:solidFill>
                <a:latin typeface="Gill Sans"/>
                <a:ea typeface="Gill Sans"/>
                <a:cs typeface="Gill Sans"/>
                <a:sym typeface="Gill Sans"/>
              </a:rPr>
              <a:t>Why did we create TensorFlow?</a:t>
            </a:r>
            <a:endParaRPr b="0" i="0" sz="3200" u="none" cap="none" strike="noStrike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-550320" lvl="0" marL="566406" marR="0" rtl="0" algn="l">
              <a:spcBef>
                <a:spcPts val="560"/>
              </a:spcBef>
              <a:spcAft>
                <a:spcPts val="0"/>
              </a:spcAft>
              <a:buClr>
                <a:srgbClr val="434343"/>
              </a:buClr>
              <a:buSzPts val="3200"/>
              <a:buFont typeface="Arial"/>
              <a:buChar char="●"/>
            </a:pPr>
            <a:r>
              <a:rPr b="0" i="0" lang="en-US" sz="3200" u="none" cap="none" strike="noStrike">
                <a:solidFill>
                  <a:srgbClr val="434343"/>
                </a:solidFill>
                <a:latin typeface="Gill Sans"/>
                <a:ea typeface="Gill Sans"/>
                <a:cs typeface="Gill Sans"/>
                <a:sym typeface="Gill Sans"/>
              </a:rPr>
              <a:t>How does TensorFlow work?</a:t>
            </a:r>
            <a:endParaRPr b="0" i="0" sz="3200" u="none" cap="none" strike="noStrike">
              <a:solidFill>
                <a:srgbClr val="434343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-550320" lvl="0" marL="566406" marR="0" rtl="0" algn="l">
              <a:spcBef>
                <a:spcPts val="560"/>
              </a:spcBef>
              <a:spcAft>
                <a:spcPts val="0"/>
              </a:spcAft>
              <a:buClr>
                <a:srgbClr val="434343"/>
              </a:buClr>
              <a:buSzPts val="3200"/>
              <a:buFont typeface="Arial"/>
              <a:buChar char="●"/>
            </a:pPr>
            <a:r>
              <a:rPr b="0" i="0" lang="en-US" sz="3200" u="none" cap="none" strike="noStrike">
                <a:solidFill>
                  <a:srgbClr val="434343"/>
                </a:solidFill>
                <a:latin typeface="Gill Sans"/>
                <a:ea typeface="Gill Sans"/>
                <a:cs typeface="Gill Sans"/>
                <a:sym typeface="Gill Sans"/>
              </a:rPr>
              <a:t>Parallelisms: Data and Model</a:t>
            </a:r>
            <a:endParaRPr/>
          </a:p>
          <a:p>
            <a:pPr indent="-550320" lvl="0" marL="566406" marR="0" rtl="0" algn="l">
              <a:spcBef>
                <a:spcPts val="560"/>
              </a:spcBef>
              <a:spcAft>
                <a:spcPts val="0"/>
              </a:spcAft>
              <a:buClr>
                <a:srgbClr val="434343"/>
              </a:buClr>
              <a:buSzPts val="3200"/>
              <a:buFont typeface="Arial"/>
              <a:buChar char="●"/>
            </a:pPr>
            <a:r>
              <a:rPr b="0" i="0" lang="en-US" sz="3200" u="none" cap="none" strike="noStrike">
                <a:solidFill>
                  <a:srgbClr val="434343"/>
                </a:solidFill>
                <a:latin typeface="Gill Sans"/>
                <a:ea typeface="Gill Sans"/>
                <a:cs typeface="Gill Sans"/>
                <a:sym typeface="Gill Sans"/>
              </a:rPr>
              <a:t>Fault Tolerance</a:t>
            </a:r>
            <a:endParaRPr/>
          </a:p>
          <a:p>
            <a:pPr indent="-550320" lvl="0" marL="566406" marR="0" rtl="0" algn="l">
              <a:spcBef>
                <a:spcPts val="560"/>
              </a:spcBef>
              <a:spcAft>
                <a:spcPts val="0"/>
              </a:spcAft>
              <a:buClr>
                <a:srgbClr val="434343"/>
              </a:buClr>
              <a:buSzPts val="3200"/>
              <a:buFont typeface="Arial"/>
              <a:buChar char="●"/>
            </a:pPr>
            <a:r>
              <a:rPr b="0" i="0" lang="en-US" sz="3200" u="none" cap="none" strike="noStrike">
                <a:solidFill>
                  <a:srgbClr val="434343"/>
                </a:solidFill>
                <a:latin typeface="Gill Sans"/>
                <a:ea typeface="Gill Sans"/>
                <a:cs typeface="Gill Sans"/>
                <a:sym typeface="Gill Sans"/>
              </a:rPr>
              <a:t>Wrapping up</a:t>
            </a:r>
            <a:endParaRPr/>
          </a:p>
          <a:p>
            <a:pPr indent="-457200" lvl="0" marL="473286" marR="0" rtl="0" algn="l">
              <a:spcBef>
                <a:spcPts val="560"/>
              </a:spcBef>
              <a:spcAft>
                <a:spcPts val="0"/>
              </a:spcAft>
              <a:buClr>
                <a:srgbClr val="434343"/>
              </a:buClr>
              <a:buSzPts val="3200"/>
              <a:buFont typeface="Gill Sans"/>
              <a:buChar char="-"/>
            </a:pPr>
            <a:r>
              <a:rPr b="0" i="0" lang="en-US" sz="3200" u="none" cap="none" strike="noStrike">
                <a:solidFill>
                  <a:srgbClr val="434343"/>
                </a:solidFill>
                <a:latin typeface="Gill Sans"/>
                <a:ea typeface="Gill Sans"/>
                <a:cs typeface="Gill Sans"/>
                <a:sym typeface="Gill Sans"/>
              </a:rPr>
              <a:t>Architecture in comparison with Mapreduce</a:t>
            </a:r>
            <a:endParaRPr b="0" i="0" sz="3200" u="none" cap="none" strike="noStrike">
              <a:solidFill>
                <a:srgbClr val="434343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6" name="Shape 10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7" name="Google Shape;1037;p40"/>
          <p:cNvSpPr txBox="1"/>
          <p:nvPr>
            <p:ph type="title"/>
          </p:nvPr>
        </p:nvSpPr>
        <p:spPr>
          <a:xfrm>
            <a:off x="545184" y="150033"/>
            <a:ext cx="3479800" cy="591551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16925">
            <a:spAutoFit/>
          </a:bodyPr>
          <a:lstStyle/>
          <a:p>
            <a:pPr indent="0" lvl="0" marL="1693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33"/>
              <a:buFont typeface="Calibri"/>
              <a:buNone/>
            </a:pPr>
            <a:r>
              <a:rPr lang="en-US" sz="3733"/>
              <a:t>Data Parallelism</a:t>
            </a:r>
            <a:endParaRPr sz="3733"/>
          </a:p>
        </p:txBody>
      </p:sp>
      <p:grpSp>
        <p:nvGrpSpPr>
          <p:cNvPr id="1038" name="Google Shape;1038;p40"/>
          <p:cNvGrpSpPr/>
          <p:nvPr/>
        </p:nvGrpSpPr>
        <p:grpSpPr>
          <a:xfrm>
            <a:off x="1650032" y="1572699"/>
            <a:ext cx="7675787" cy="4900760"/>
            <a:chOff x="1237524" y="1179524"/>
            <a:chExt cx="5756840" cy="3675570"/>
          </a:xfrm>
        </p:grpSpPr>
        <p:sp>
          <p:nvSpPr>
            <p:cNvPr id="1039" name="Google Shape;1039;p40"/>
            <p:cNvSpPr/>
            <p:nvPr/>
          </p:nvSpPr>
          <p:spPr>
            <a:xfrm>
              <a:off x="2314449" y="1324549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362498" y="434999"/>
                  </a:move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close/>
                </a:path>
              </a:pathLst>
            </a:custGeom>
            <a:solidFill>
              <a:srgbClr val="93C47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40" name="Google Shape;1040;p40"/>
            <p:cNvSpPr/>
            <p:nvPr/>
          </p:nvSpPr>
          <p:spPr>
            <a:xfrm>
              <a:off x="2314449" y="1324550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0" y="72501"/>
                  </a:move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41" name="Google Shape;1041;p40"/>
            <p:cNvSpPr/>
            <p:nvPr/>
          </p:nvSpPr>
          <p:spPr>
            <a:xfrm>
              <a:off x="3329737" y="1324549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362498" y="434999"/>
                  </a:move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close/>
                </a:path>
              </a:pathLst>
            </a:custGeom>
            <a:solidFill>
              <a:srgbClr val="93C47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42" name="Google Shape;1042;p40"/>
            <p:cNvSpPr/>
            <p:nvPr/>
          </p:nvSpPr>
          <p:spPr>
            <a:xfrm>
              <a:off x="3329737" y="1324550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0" y="72501"/>
                  </a:move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43" name="Google Shape;1043;p40"/>
            <p:cNvSpPr/>
            <p:nvPr/>
          </p:nvSpPr>
          <p:spPr>
            <a:xfrm>
              <a:off x="4345024" y="1324549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362498" y="434999"/>
                  </a:move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close/>
                </a:path>
              </a:pathLst>
            </a:custGeom>
            <a:solidFill>
              <a:srgbClr val="93C47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44" name="Google Shape;1044;p40"/>
            <p:cNvSpPr/>
            <p:nvPr/>
          </p:nvSpPr>
          <p:spPr>
            <a:xfrm>
              <a:off x="4345024" y="1324550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0" y="72501"/>
                  </a:move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45" name="Google Shape;1045;p40"/>
            <p:cNvSpPr/>
            <p:nvPr/>
          </p:nvSpPr>
          <p:spPr>
            <a:xfrm>
              <a:off x="5360312" y="1324549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362498" y="434999"/>
                  </a:move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close/>
                </a:path>
              </a:pathLst>
            </a:custGeom>
            <a:solidFill>
              <a:srgbClr val="93C47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46" name="Google Shape;1046;p40"/>
            <p:cNvSpPr/>
            <p:nvPr/>
          </p:nvSpPr>
          <p:spPr>
            <a:xfrm>
              <a:off x="5360312" y="1324550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0" y="72501"/>
                  </a:move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47" name="Google Shape;1047;p40"/>
            <p:cNvSpPr/>
            <p:nvPr/>
          </p:nvSpPr>
          <p:spPr>
            <a:xfrm>
              <a:off x="2822093" y="1324549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362498" y="434999"/>
                  </a:move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close/>
                </a:path>
              </a:pathLst>
            </a:custGeom>
            <a:solidFill>
              <a:srgbClr val="93C47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48" name="Google Shape;1048;p40"/>
            <p:cNvSpPr/>
            <p:nvPr/>
          </p:nvSpPr>
          <p:spPr>
            <a:xfrm>
              <a:off x="2822093" y="1324550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0" y="72501"/>
                  </a:move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49" name="Google Shape;1049;p40"/>
            <p:cNvSpPr/>
            <p:nvPr/>
          </p:nvSpPr>
          <p:spPr>
            <a:xfrm>
              <a:off x="3837381" y="1324549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362498" y="434999"/>
                  </a:move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close/>
                </a:path>
              </a:pathLst>
            </a:custGeom>
            <a:solidFill>
              <a:srgbClr val="93C47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0" name="Google Shape;1050;p40"/>
            <p:cNvSpPr/>
            <p:nvPr/>
          </p:nvSpPr>
          <p:spPr>
            <a:xfrm>
              <a:off x="3837381" y="1324550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0" y="72501"/>
                  </a:move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1" name="Google Shape;1051;p40"/>
            <p:cNvSpPr/>
            <p:nvPr/>
          </p:nvSpPr>
          <p:spPr>
            <a:xfrm>
              <a:off x="4852668" y="1324549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362498" y="434999"/>
                  </a:move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close/>
                </a:path>
              </a:pathLst>
            </a:custGeom>
            <a:solidFill>
              <a:srgbClr val="93C47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2" name="Google Shape;1052;p40"/>
            <p:cNvSpPr/>
            <p:nvPr/>
          </p:nvSpPr>
          <p:spPr>
            <a:xfrm>
              <a:off x="4852668" y="1324550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0" y="72501"/>
                  </a:move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3" name="Google Shape;1053;p40"/>
            <p:cNvSpPr/>
            <p:nvPr/>
          </p:nvSpPr>
          <p:spPr>
            <a:xfrm>
              <a:off x="5867956" y="1324549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362498" y="434999"/>
                  </a:move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close/>
                </a:path>
              </a:pathLst>
            </a:custGeom>
            <a:solidFill>
              <a:srgbClr val="93C47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4" name="Google Shape;1054;p40"/>
            <p:cNvSpPr/>
            <p:nvPr/>
          </p:nvSpPr>
          <p:spPr>
            <a:xfrm>
              <a:off x="5867956" y="1324550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0" y="72501"/>
                  </a:move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5" name="Google Shape;1055;p40"/>
            <p:cNvSpPr/>
            <p:nvPr/>
          </p:nvSpPr>
          <p:spPr>
            <a:xfrm>
              <a:off x="6375600" y="1324549"/>
              <a:ext cx="435609" cy="435609"/>
            </a:xfrm>
            <a:custGeom>
              <a:rect b="b" l="l" r="r" t="t"/>
              <a:pathLst>
                <a:path extrusionOk="0" h="435610" w="435609">
                  <a:moveTo>
                    <a:pt x="362498" y="434999"/>
                  </a:move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close/>
                </a:path>
              </a:pathLst>
            </a:custGeom>
            <a:solidFill>
              <a:srgbClr val="93C47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6" name="Google Shape;1056;p40"/>
            <p:cNvSpPr/>
            <p:nvPr/>
          </p:nvSpPr>
          <p:spPr>
            <a:xfrm>
              <a:off x="6375600" y="1324550"/>
              <a:ext cx="435609" cy="435609"/>
            </a:xfrm>
            <a:custGeom>
              <a:rect b="b" l="l" r="r" t="t"/>
              <a:pathLst>
                <a:path extrusionOk="0" h="435610" w="435609">
                  <a:moveTo>
                    <a:pt x="0" y="72501"/>
                  </a:move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7" name="Google Shape;1057;p40"/>
            <p:cNvSpPr/>
            <p:nvPr/>
          </p:nvSpPr>
          <p:spPr>
            <a:xfrm>
              <a:off x="1995009" y="1179524"/>
              <a:ext cx="4999355" cy="1496060"/>
            </a:xfrm>
            <a:custGeom>
              <a:rect b="b" l="l" r="r" t="t"/>
              <a:pathLst>
                <a:path extrusionOk="0" h="1496060" w="4999355">
                  <a:moveTo>
                    <a:pt x="155090" y="0"/>
                  </a:moveTo>
                  <a:lnTo>
                    <a:pt x="4998890" y="0"/>
                  </a:lnTo>
                  <a:lnTo>
                    <a:pt x="4998890" y="696599"/>
                  </a:lnTo>
                  <a:lnTo>
                    <a:pt x="155090" y="696599"/>
                  </a:lnTo>
                  <a:lnTo>
                    <a:pt x="155090" y="0"/>
                  </a:lnTo>
                  <a:close/>
                </a:path>
                <a:path extrusionOk="0" h="1496060" w="4999355">
                  <a:moveTo>
                    <a:pt x="625090" y="705774"/>
                  </a:moveTo>
                  <a:lnTo>
                    <a:pt x="0" y="1496029"/>
                  </a:lnTo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8" name="Google Shape;1058;p40"/>
            <p:cNvSpPr/>
            <p:nvPr/>
          </p:nvSpPr>
          <p:spPr>
            <a:xfrm>
              <a:off x="1336149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9" name="Google Shape;1059;p40"/>
            <p:cNvSpPr/>
            <p:nvPr/>
          </p:nvSpPr>
          <p:spPr>
            <a:xfrm>
              <a:off x="1336149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0" name="Google Shape;1060;p40"/>
            <p:cNvSpPr/>
            <p:nvPr/>
          </p:nvSpPr>
          <p:spPr>
            <a:xfrm>
              <a:off x="1710899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8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8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8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1" name="Google Shape;1061;p40"/>
            <p:cNvSpPr/>
            <p:nvPr/>
          </p:nvSpPr>
          <p:spPr>
            <a:xfrm>
              <a:off x="1710899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8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8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2" name="Google Shape;1062;p40"/>
            <p:cNvSpPr/>
            <p:nvPr/>
          </p:nvSpPr>
          <p:spPr>
            <a:xfrm>
              <a:off x="1336149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3" name="Google Shape;1063;p40"/>
            <p:cNvSpPr/>
            <p:nvPr/>
          </p:nvSpPr>
          <p:spPr>
            <a:xfrm>
              <a:off x="1336149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4" name="Google Shape;1064;p40"/>
            <p:cNvSpPr/>
            <p:nvPr/>
          </p:nvSpPr>
          <p:spPr>
            <a:xfrm>
              <a:off x="1710899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8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8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8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5" name="Google Shape;1065;p40"/>
            <p:cNvSpPr/>
            <p:nvPr/>
          </p:nvSpPr>
          <p:spPr>
            <a:xfrm>
              <a:off x="1710899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8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8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6" name="Google Shape;1066;p40"/>
            <p:cNvSpPr/>
            <p:nvPr/>
          </p:nvSpPr>
          <p:spPr>
            <a:xfrm>
              <a:off x="1237524" y="2789549"/>
              <a:ext cx="882015" cy="882015"/>
            </a:xfrm>
            <a:custGeom>
              <a:rect b="b" l="l" r="r" t="t"/>
              <a:pathLst>
                <a:path extrusionOk="0" h="882014" w="882014">
                  <a:moveTo>
                    <a:pt x="0" y="146902"/>
                  </a:moveTo>
                  <a:lnTo>
                    <a:pt x="7489" y="100470"/>
                  </a:lnTo>
                  <a:lnTo>
                    <a:pt x="28343" y="60144"/>
                  </a:lnTo>
                  <a:lnTo>
                    <a:pt x="60143" y="28343"/>
                  </a:lnTo>
                  <a:lnTo>
                    <a:pt x="100470" y="7489"/>
                  </a:lnTo>
                  <a:lnTo>
                    <a:pt x="146902" y="0"/>
                  </a:lnTo>
                  <a:lnTo>
                    <a:pt x="734496" y="0"/>
                  </a:lnTo>
                  <a:lnTo>
                    <a:pt x="790714" y="11182"/>
                  </a:lnTo>
                  <a:lnTo>
                    <a:pt x="838372" y="43026"/>
                  </a:lnTo>
                  <a:lnTo>
                    <a:pt x="870217" y="90685"/>
                  </a:lnTo>
                  <a:lnTo>
                    <a:pt x="881399" y="146902"/>
                  </a:lnTo>
                  <a:lnTo>
                    <a:pt x="881399" y="734496"/>
                  </a:lnTo>
                  <a:lnTo>
                    <a:pt x="873910" y="780929"/>
                  </a:lnTo>
                  <a:lnTo>
                    <a:pt x="853056" y="821255"/>
                  </a:lnTo>
                  <a:lnTo>
                    <a:pt x="821255" y="853056"/>
                  </a:lnTo>
                  <a:lnTo>
                    <a:pt x="780929" y="873910"/>
                  </a:lnTo>
                  <a:lnTo>
                    <a:pt x="734496" y="881399"/>
                  </a:lnTo>
                  <a:lnTo>
                    <a:pt x="146902" y="881399"/>
                  </a:lnTo>
                  <a:lnTo>
                    <a:pt x="100470" y="873910"/>
                  </a:lnTo>
                  <a:lnTo>
                    <a:pt x="60143" y="853056"/>
                  </a:lnTo>
                  <a:lnTo>
                    <a:pt x="28343" y="821255"/>
                  </a:lnTo>
                  <a:lnTo>
                    <a:pt x="7489" y="780929"/>
                  </a:lnTo>
                  <a:lnTo>
                    <a:pt x="0" y="734496"/>
                  </a:lnTo>
                  <a:lnTo>
                    <a:pt x="0" y="146902"/>
                  </a:lnTo>
                  <a:close/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7" name="Google Shape;1067;p40"/>
            <p:cNvSpPr/>
            <p:nvPr/>
          </p:nvSpPr>
          <p:spPr>
            <a:xfrm>
              <a:off x="1334999" y="4158499"/>
              <a:ext cx="687070" cy="696595"/>
            </a:xfrm>
            <a:custGeom>
              <a:rect b="b" l="l" r="r" t="t"/>
              <a:pathLst>
                <a:path extrusionOk="0" h="696595" w="687069">
                  <a:moveTo>
                    <a:pt x="343224" y="696599"/>
                  </a:moveTo>
                  <a:lnTo>
                    <a:pt x="274053" y="694241"/>
                  </a:lnTo>
                  <a:lnTo>
                    <a:pt x="209626" y="687476"/>
                  </a:lnTo>
                  <a:lnTo>
                    <a:pt x="151324" y="676771"/>
                  </a:lnTo>
                  <a:lnTo>
                    <a:pt x="100528" y="662595"/>
                  </a:lnTo>
                  <a:lnTo>
                    <a:pt x="58617" y="645412"/>
                  </a:lnTo>
                  <a:lnTo>
                    <a:pt x="6973" y="603898"/>
                  </a:lnTo>
                  <a:lnTo>
                    <a:pt x="0" y="580499"/>
                  </a:lnTo>
                  <a:lnTo>
                    <a:pt x="0" y="116099"/>
                  </a:lnTo>
                  <a:lnTo>
                    <a:pt x="26972" y="70908"/>
                  </a:lnTo>
                  <a:lnTo>
                    <a:pt x="100528" y="34004"/>
                  </a:lnTo>
                  <a:lnTo>
                    <a:pt x="151324" y="19828"/>
                  </a:lnTo>
                  <a:lnTo>
                    <a:pt x="209626" y="9123"/>
                  </a:lnTo>
                  <a:lnTo>
                    <a:pt x="274053" y="2358"/>
                  </a:lnTo>
                  <a:lnTo>
                    <a:pt x="343224" y="0"/>
                  </a:lnTo>
                  <a:lnTo>
                    <a:pt x="412396" y="2358"/>
                  </a:lnTo>
                  <a:lnTo>
                    <a:pt x="476823" y="9123"/>
                  </a:lnTo>
                  <a:lnTo>
                    <a:pt x="535125" y="19828"/>
                  </a:lnTo>
                  <a:lnTo>
                    <a:pt x="585921" y="34004"/>
                  </a:lnTo>
                  <a:lnTo>
                    <a:pt x="627832" y="51187"/>
                  </a:lnTo>
                  <a:lnTo>
                    <a:pt x="679476" y="92701"/>
                  </a:lnTo>
                  <a:lnTo>
                    <a:pt x="686449" y="116099"/>
                  </a:lnTo>
                  <a:lnTo>
                    <a:pt x="686449" y="580499"/>
                  </a:lnTo>
                  <a:lnTo>
                    <a:pt x="659477" y="625691"/>
                  </a:lnTo>
                  <a:lnTo>
                    <a:pt x="585921" y="662595"/>
                  </a:lnTo>
                  <a:lnTo>
                    <a:pt x="535125" y="676771"/>
                  </a:lnTo>
                  <a:lnTo>
                    <a:pt x="476823" y="687476"/>
                  </a:lnTo>
                  <a:lnTo>
                    <a:pt x="412396" y="694241"/>
                  </a:lnTo>
                  <a:lnTo>
                    <a:pt x="343224" y="696599"/>
                  </a:lnTo>
                  <a:close/>
                </a:path>
              </a:pathLst>
            </a:custGeom>
            <a:solidFill>
              <a:srgbClr val="CEE1F3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8" name="Google Shape;1068;p40"/>
            <p:cNvSpPr/>
            <p:nvPr/>
          </p:nvSpPr>
          <p:spPr>
            <a:xfrm>
              <a:off x="1334999" y="4158499"/>
              <a:ext cx="687070" cy="696595"/>
            </a:xfrm>
            <a:custGeom>
              <a:rect b="b" l="l" r="r" t="t"/>
              <a:pathLst>
                <a:path extrusionOk="0" h="696595" w="687069">
                  <a:moveTo>
                    <a:pt x="686449" y="116099"/>
                  </a:moveTo>
                  <a:lnTo>
                    <a:pt x="679476" y="139498"/>
                  </a:lnTo>
                  <a:lnTo>
                    <a:pt x="659477" y="161291"/>
                  </a:lnTo>
                  <a:lnTo>
                    <a:pt x="585921" y="198195"/>
                  </a:lnTo>
                  <a:lnTo>
                    <a:pt x="535125" y="212371"/>
                  </a:lnTo>
                  <a:lnTo>
                    <a:pt x="476823" y="223076"/>
                  </a:lnTo>
                  <a:lnTo>
                    <a:pt x="412396" y="229841"/>
                  </a:lnTo>
                  <a:lnTo>
                    <a:pt x="343224" y="232199"/>
                  </a:lnTo>
                  <a:lnTo>
                    <a:pt x="274053" y="229841"/>
                  </a:lnTo>
                  <a:lnTo>
                    <a:pt x="209626" y="223076"/>
                  </a:lnTo>
                  <a:lnTo>
                    <a:pt x="151324" y="212371"/>
                  </a:lnTo>
                  <a:lnTo>
                    <a:pt x="100528" y="198195"/>
                  </a:lnTo>
                  <a:lnTo>
                    <a:pt x="58617" y="181012"/>
                  </a:lnTo>
                  <a:lnTo>
                    <a:pt x="6973" y="139498"/>
                  </a:lnTo>
                  <a:lnTo>
                    <a:pt x="0" y="116099"/>
                  </a:lnTo>
                </a:path>
                <a:path extrusionOk="0" h="696595" w="687069">
                  <a:moveTo>
                    <a:pt x="0" y="116099"/>
                  </a:moveTo>
                  <a:lnTo>
                    <a:pt x="6973" y="92701"/>
                  </a:lnTo>
                  <a:lnTo>
                    <a:pt x="26972" y="70908"/>
                  </a:lnTo>
                  <a:lnTo>
                    <a:pt x="100528" y="34004"/>
                  </a:lnTo>
                  <a:lnTo>
                    <a:pt x="151324" y="19828"/>
                  </a:lnTo>
                  <a:lnTo>
                    <a:pt x="209626" y="9123"/>
                  </a:lnTo>
                  <a:lnTo>
                    <a:pt x="274053" y="2358"/>
                  </a:lnTo>
                  <a:lnTo>
                    <a:pt x="343224" y="0"/>
                  </a:lnTo>
                  <a:lnTo>
                    <a:pt x="412396" y="2358"/>
                  </a:lnTo>
                  <a:lnTo>
                    <a:pt x="476823" y="9123"/>
                  </a:lnTo>
                  <a:lnTo>
                    <a:pt x="535125" y="19828"/>
                  </a:lnTo>
                  <a:lnTo>
                    <a:pt x="585921" y="34004"/>
                  </a:lnTo>
                  <a:lnTo>
                    <a:pt x="627832" y="51187"/>
                  </a:lnTo>
                  <a:lnTo>
                    <a:pt x="679476" y="92701"/>
                  </a:lnTo>
                  <a:lnTo>
                    <a:pt x="686449" y="116099"/>
                  </a:lnTo>
                  <a:lnTo>
                    <a:pt x="686449" y="580499"/>
                  </a:lnTo>
                  <a:lnTo>
                    <a:pt x="659477" y="625691"/>
                  </a:lnTo>
                  <a:lnTo>
                    <a:pt x="585921" y="662595"/>
                  </a:lnTo>
                  <a:lnTo>
                    <a:pt x="535125" y="676771"/>
                  </a:lnTo>
                  <a:lnTo>
                    <a:pt x="476823" y="687476"/>
                  </a:lnTo>
                  <a:lnTo>
                    <a:pt x="412396" y="694241"/>
                  </a:lnTo>
                  <a:lnTo>
                    <a:pt x="343224" y="696599"/>
                  </a:lnTo>
                  <a:lnTo>
                    <a:pt x="274053" y="694241"/>
                  </a:lnTo>
                  <a:lnTo>
                    <a:pt x="209626" y="687476"/>
                  </a:lnTo>
                  <a:lnTo>
                    <a:pt x="151324" y="676771"/>
                  </a:lnTo>
                  <a:lnTo>
                    <a:pt x="100528" y="662595"/>
                  </a:lnTo>
                  <a:lnTo>
                    <a:pt x="58617" y="645412"/>
                  </a:lnTo>
                  <a:lnTo>
                    <a:pt x="6973" y="603898"/>
                  </a:lnTo>
                  <a:lnTo>
                    <a:pt x="0" y="580499"/>
                  </a:lnTo>
                  <a:lnTo>
                    <a:pt x="0" y="116099"/>
                  </a:lnTo>
                  <a:close/>
                </a:path>
              </a:pathLst>
            </a:custGeom>
            <a:noFill/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9" name="Google Shape;1069;p40"/>
            <p:cNvSpPr/>
            <p:nvPr/>
          </p:nvSpPr>
          <p:spPr>
            <a:xfrm>
              <a:off x="1683632" y="3899485"/>
              <a:ext cx="8890" cy="354965"/>
            </a:xfrm>
            <a:custGeom>
              <a:rect b="b" l="l" r="r" t="t"/>
              <a:pathLst>
                <a:path extrusionOk="0" h="354964" w="8889">
                  <a:moveTo>
                    <a:pt x="8392" y="354663"/>
                  </a:moveTo>
                  <a:lnTo>
                    <a:pt x="0" y="0"/>
                  </a:lnTo>
                </a:path>
              </a:pathLst>
            </a:custGeom>
            <a:noFill/>
            <a:ln cap="flat" cmpd="sng" w="3807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070" name="Google Shape;1070;p40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1601669" y="3707582"/>
              <a:ext cx="163926" cy="21244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71" name="Google Shape;1071;p40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931852" y="2646508"/>
              <a:ext cx="97360" cy="106373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072" name="Google Shape;1072;p40"/>
          <p:cNvSpPr txBox="1"/>
          <p:nvPr/>
        </p:nvSpPr>
        <p:spPr>
          <a:xfrm>
            <a:off x="3111385" y="1051907"/>
            <a:ext cx="2584027" cy="3864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Parameter Servers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73" name="Google Shape;1073;p40"/>
          <p:cNvGrpSpPr/>
          <p:nvPr/>
        </p:nvGrpSpPr>
        <p:grpSpPr>
          <a:xfrm>
            <a:off x="3383191" y="3719400"/>
            <a:ext cx="1176020" cy="2754060"/>
            <a:chOff x="2537393" y="2789550"/>
            <a:chExt cx="882015" cy="2065545"/>
          </a:xfrm>
        </p:grpSpPr>
        <p:sp>
          <p:nvSpPr>
            <p:cNvPr id="1074" name="Google Shape;1074;p40"/>
            <p:cNvSpPr/>
            <p:nvPr/>
          </p:nvSpPr>
          <p:spPr>
            <a:xfrm>
              <a:off x="2636018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8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8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8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5" name="Google Shape;1075;p40"/>
            <p:cNvSpPr/>
            <p:nvPr/>
          </p:nvSpPr>
          <p:spPr>
            <a:xfrm>
              <a:off x="2636018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8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8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6" name="Google Shape;1076;p40"/>
            <p:cNvSpPr/>
            <p:nvPr/>
          </p:nvSpPr>
          <p:spPr>
            <a:xfrm>
              <a:off x="3010768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8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8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8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7" name="Google Shape;1077;p40"/>
            <p:cNvSpPr/>
            <p:nvPr/>
          </p:nvSpPr>
          <p:spPr>
            <a:xfrm>
              <a:off x="3010768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8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8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8" name="Google Shape;1078;p40"/>
            <p:cNvSpPr/>
            <p:nvPr/>
          </p:nvSpPr>
          <p:spPr>
            <a:xfrm>
              <a:off x="2636018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8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8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8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9" name="Google Shape;1079;p40"/>
            <p:cNvSpPr/>
            <p:nvPr/>
          </p:nvSpPr>
          <p:spPr>
            <a:xfrm>
              <a:off x="2636018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8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8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0" name="Google Shape;1080;p40"/>
            <p:cNvSpPr/>
            <p:nvPr/>
          </p:nvSpPr>
          <p:spPr>
            <a:xfrm>
              <a:off x="3010768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8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8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8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1" name="Google Shape;1081;p40"/>
            <p:cNvSpPr/>
            <p:nvPr/>
          </p:nvSpPr>
          <p:spPr>
            <a:xfrm>
              <a:off x="3010768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8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8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2" name="Google Shape;1082;p40"/>
            <p:cNvSpPr/>
            <p:nvPr/>
          </p:nvSpPr>
          <p:spPr>
            <a:xfrm>
              <a:off x="2537393" y="2789550"/>
              <a:ext cx="882015" cy="882015"/>
            </a:xfrm>
            <a:custGeom>
              <a:rect b="b" l="l" r="r" t="t"/>
              <a:pathLst>
                <a:path extrusionOk="0" h="882014" w="882014">
                  <a:moveTo>
                    <a:pt x="0" y="146902"/>
                  </a:moveTo>
                  <a:lnTo>
                    <a:pt x="7489" y="100470"/>
                  </a:lnTo>
                  <a:lnTo>
                    <a:pt x="28343" y="60144"/>
                  </a:lnTo>
                  <a:lnTo>
                    <a:pt x="60144" y="28343"/>
                  </a:lnTo>
                  <a:lnTo>
                    <a:pt x="100470" y="7489"/>
                  </a:lnTo>
                  <a:lnTo>
                    <a:pt x="146902" y="0"/>
                  </a:lnTo>
                  <a:lnTo>
                    <a:pt x="734496" y="0"/>
                  </a:lnTo>
                  <a:lnTo>
                    <a:pt x="790714" y="11182"/>
                  </a:lnTo>
                  <a:lnTo>
                    <a:pt x="838372" y="43026"/>
                  </a:lnTo>
                  <a:lnTo>
                    <a:pt x="870217" y="90685"/>
                  </a:lnTo>
                  <a:lnTo>
                    <a:pt x="881399" y="146902"/>
                  </a:lnTo>
                  <a:lnTo>
                    <a:pt x="881399" y="734496"/>
                  </a:lnTo>
                  <a:lnTo>
                    <a:pt x="873910" y="780929"/>
                  </a:lnTo>
                  <a:lnTo>
                    <a:pt x="853056" y="821255"/>
                  </a:lnTo>
                  <a:lnTo>
                    <a:pt x="821255" y="853056"/>
                  </a:lnTo>
                  <a:lnTo>
                    <a:pt x="780929" y="873910"/>
                  </a:lnTo>
                  <a:lnTo>
                    <a:pt x="734496" y="881399"/>
                  </a:lnTo>
                  <a:lnTo>
                    <a:pt x="146902" y="881399"/>
                  </a:lnTo>
                  <a:lnTo>
                    <a:pt x="100470" y="873910"/>
                  </a:lnTo>
                  <a:lnTo>
                    <a:pt x="60144" y="853056"/>
                  </a:lnTo>
                  <a:lnTo>
                    <a:pt x="28343" y="821255"/>
                  </a:lnTo>
                  <a:lnTo>
                    <a:pt x="7489" y="780929"/>
                  </a:lnTo>
                  <a:lnTo>
                    <a:pt x="0" y="734496"/>
                  </a:lnTo>
                  <a:lnTo>
                    <a:pt x="0" y="146902"/>
                  </a:lnTo>
                  <a:close/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3" name="Google Shape;1083;p40"/>
            <p:cNvSpPr/>
            <p:nvPr/>
          </p:nvSpPr>
          <p:spPr>
            <a:xfrm>
              <a:off x="2634875" y="4158500"/>
              <a:ext cx="687070" cy="696595"/>
            </a:xfrm>
            <a:custGeom>
              <a:rect b="b" l="l" r="r" t="t"/>
              <a:pathLst>
                <a:path extrusionOk="0" h="696595" w="687070">
                  <a:moveTo>
                    <a:pt x="343224" y="696599"/>
                  </a:moveTo>
                  <a:lnTo>
                    <a:pt x="274053" y="694241"/>
                  </a:lnTo>
                  <a:lnTo>
                    <a:pt x="209626" y="687476"/>
                  </a:lnTo>
                  <a:lnTo>
                    <a:pt x="151324" y="676771"/>
                  </a:lnTo>
                  <a:lnTo>
                    <a:pt x="100528" y="662595"/>
                  </a:lnTo>
                  <a:lnTo>
                    <a:pt x="58617" y="645412"/>
                  </a:lnTo>
                  <a:lnTo>
                    <a:pt x="6973" y="603898"/>
                  </a:lnTo>
                  <a:lnTo>
                    <a:pt x="0" y="580499"/>
                  </a:lnTo>
                  <a:lnTo>
                    <a:pt x="0" y="116099"/>
                  </a:lnTo>
                  <a:lnTo>
                    <a:pt x="26972" y="70908"/>
                  </a:lnTo>
                  <a:lnTo>
                    <a:pt x="100528" y="34004"/>
                  </a:lnTo>
                  <a:lnTo>
                    <a:pt x="151324" y="19828"/>
                  </a:lnTo>
                  <a:lnTo>
                    <a:pt x="209626" y="9123"/>
                  </a:lnTo>
                  <a:lnTo>
                    <a:pt x="274053" y="2358"/>
                  </a:lnTo>
                  <a:lnTo>
                    <a:pt x="343224" y="0"/>
                  </a:lnTo>
                  <a:lnTo>
                    <a:pt x="412396" y="2358"/>
                  </a:lnTo>
                  <a:lnTo>
                    <a:pt x="476823" y="9123"/>
                  </a:lnTo>
                  <a:lnTo>
                    <a:pt x="535125" y="19828"/>
                  </a:lnTo>
                  <a:lnTo>
                    <a:pt x="585921" y="34004"/>
                  </a:lnTo>
                  <a:lnTo>
                    <a:pt x="627832" y="51187"/>
                  </a:lnTo>
                  <a:lnTo>
                    <a:pt x="679476" y="92701"/>
                  </a:lnTo>
                  <a:lnTo>
                    <a:pt x="686449" y="116099"/>
                  </a:lnTo>
                  <a:lnTo>
                    <a:pt x="686449" y="580499"/>
                  </a:lnTo>
                  <a:lnTo>
                    <a:pt x="659477" y="625691"/>
                  </a:lnTo>
                  <a:lnTo>
                    <a:pt x="585921" y="662595"/>
                  </a:lnTo>
                  <a:lnTo>
                    <a:pt x="535125" y="676771"/>
                  </a:lnTo>
                  <a:lnTo>
                    <a:pt x="476823" y="687476"/>
                  </a:lnTo>
                  <a:lnTo>
                    <a:pt x="412396" y="694241"/>
                  </a:lnTo>
                  <a:lnTo>
                    <a:pt x="343224" y="696599"/>
                  </a:lnTo>
                  <a:close/>
                </a:path>
              </a:pathLst>
            </a:custGeom>
            <a:solidFill>
              <a:srgbClr val="CEE1F3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4" name="Google Shape;1084;p40"/>
            <p:cNvSpPr/>
            <p:nvPr/>
          </p:nvSpPr>
          <p:spPr>
            <a:xfrm>
              <a:off x="2634875" y="4158500"/>
              <a:ext cx="687070" cy="696595"/>
            </a:xfrm>
            <a:custGeom>
              <a:rect b="b" l="l" r="r" t="t"/>
              <a:pathLst>
                <a:path extrusionOk="0" h="696595" w="687070">
                  <a:moveTo>
                    <a:pt x="686449" y="116099"/>
                  </a:moveTo>
                  <a:lnTo>
                    <a:pt x="679476" y="139498"/>
                  </a:lnTo>
                  <a:lnTo>
                    <a:pt x="659477" y="161291"/>
                  </a:lnTo>
                  <a:lnTo>
                    <a:pt x="585921" y="198195"/>
                  </a:lnTo>
                  <a:lnTo>
                    <a:pt x="535125" y="212371"/>
                  </a:lnTo>
                  <a:lnTo>
                    <a:pt x="476823" y="223076"/>
                  </a:lnTo>
                  <a:lnTo>
                    <a:pt x="412396" y="229841"/>
                  </a:lnTo>
                  <a:lnTo>
                    <a:pt x="343224" y="232199"/>
                  </a:lnTo>
                  <a:lnTo>
                    <a:pt x="274053" y="229841"/>
                  </a:lnTo>
                  <a:lnTo>
                    <a:pt x="209626" y="223076"/>
                  </a:lnTo>
                  <a:lnTo>
                    <a:pt x="151324" y="212371"/>
                  </a:lnTo>
                  <a:lnTo>
                    <a:pt x="100528" y="198195"/>
                  </a:lnTo>
                  <a:lnTo>
                    <a:pt x="58617" y="181012"/>
                  </a:lnTo>
                  <a:lnTo>
                    <a:pt x="6973" y="139498"/>
                  </a:lnTo>
                  <a:lnTo>
                    <a:pt x="0" y="116099"/>
                  </a:lnTo>
                </a:path>
                <a:path extrusionOk="0" h="696595" w="687070">
                  <a:moveTo>
                    <a:pt x="0" y="116099"/>
                  </a:moveTo>
                  <a:lnTo>
                    <a:pt x="6973" y="92701"/>
                  </a:lnTo>
                  <a:lnTo>
                    <a:pt x="26972" y="70908"/>
                  </a:lnTo>
                  <a:lnTo>
                    <a:pt x="100528" y="34004"/>
                  </a:lnTo>
                  <a:lnTo>
                    <a:pt x="151324" y="19828"/>
                  </a:lnTo>
                  <a:lnTo>
                    <a:pt x="209626" y="9123"/>
                  </a:lnTo>
                  <a:lnTo>
                    <a:pt x="274053" y="2358"/>
                  </a:lnTo>
                  <a:lnTo>
                    <a:pt x="343224" y="0"/>
                  </a:lnTo>
                  <a:lnTo>
                    <a:pt x="412396" y="2358"/>
                  </a:lnTo>
                  <a:lnTo>
                    <a:pt x="476823" y="9123"/>
                  </a:lnTo>
                  <a:lnTo>
                    <a:pt x="535125" y="19828"/>
                  </a:lnTo>
                  <a:lnTo>
                    <a:pt x="585921" y="34004"/>
                  </a:lnTo>
                  <a:lnTo>
                    <a:pt x="627832" y="51187"/>
                  </a:lnTo>
                  <a:lnTo>
                    <a:pt x="679476" y="92701"/>
                  </a:lnTo>
                  <a:lnTo>
                    <a:pt x="686449" y="116099"/>
                  </a:lnTo>
                  <a:lnTo>
                    <a:pt x="686449" y="580499"/>
                  </a:lnTo>
                  <a:lnTo>
                    <a:pt x="659477" y="625691"/>
                  </a:lnTo>
                  <a:lnTo>
                    <a:pt x="585921" y="662595"/>
                  </a:lnTo>
                  <a:lnTo>
                    <a:pt x="535125" y="676771"/>
                  </a:lnTo>
                  <a:lnTo>
                    <a:pt x="476823" y="687476"/>
                  </a:lnTo>
                  <a:lnTo>
                    <a:pt x="412396" y="694241"/>
                  </a:lnTo>
                  <a:lnTo>
                    <a:pt x="343224" y="696599"/>
                  </a:lnTo>
                  <a:lnTo>
                    <a:pt x="274053" y="694241"/>
                  </a:lnTo>
                  <a:lnTo>
                    <a:pt x="209626" y="687476"/>
                  </a:lnTo>
                  <a:lnTo>
                    <a:pt x="151324" y="676771"/>
                  </a:lnTo>
                  <a:lnTo>
                    <a:pt x="100528" y="662595"/>
                  </a:lnTo>
                  <a:lnTo>
                    <a:pt x="58617" y="645412"/>
                  </a:lnTo>
                  <a:lnTo>
                    <a:pt x="6973" y="603898"/>
                  </a:lnTo>
                  <a:lnTo>
                    <a:pt x="0" y="580499"/>
                  </a:lnTo>
                  <a:lnTo>
                    <a:pt x="0" y="116099"/>
                  </a:lnTo>
                  <a:close/>
                </a:path>
              </a:pathLst>
            </a:custGeom>
            <a:noFill/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5" name="Google Shape;1085;p40"/>
            <p:cNvSpPr/>
            <p:nvPr/>
          </p:nvSpPr>
          <p:spPr>
            <a:xfrm>
              <a:off x="2976607" y="3899486"/>
              <a:ext cx="8890" cy="354965"/>
            </a:xfrm>
            <a:custGeom>
              <a:rect b="b" l="l" r="r" t="t"/>
              <a:pathLst>
                <a:path extrusionOk="0" h="354964" w="8889">
                  <a:moveTo>
                    <a:pt x="8392" y="354663"/>
                  </a:moveTo>
                  <a:lnTo>
                    <a:pt x="0" y="0"/>
                  </a:lnTo>
                </a:path>
              </a:pathLst>
            </a:custGeom>
            <a:noFill/>
            <a:ln cap="flat" cmpd="sng" w="3807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086" name="Google Shape;1086;p40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2894644" y="3707582"/>
              <a:ext cx="163926" cy="212441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087" name="Google Shape;1087;p40"/>
          <p:cNvGrpSpPr/>
          <p:nvPr/>
        </p:nvGrpSpPr>
        <p:grpSpPr>
          <a:xfrm>
            <a:off x="6849509" y="3719400"/>
            <a:ext cx="1176020" cy="2754060"/>
            <a:chOff x="5137131" y="2789550"/>
            <a:chExt cx="882015" cy="2065545"/>
          </a:xfrm>
        </p:grpSpPr>
        <p:sp>
          <p:nvSpPr>
            <p:cNvPr id="1088" name="Google Shape;1088;p40"/>
            <p:cNvSpPr/>
            <p:nvPr/>
          </p:nvSpPr>
          <p:spPr>
            <a:xfrm>
              <a:off x="5235756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9" name="Google Shape;1089;p40"/>
            <p:cNvSpPr/>
            <p:nvPr/>
          </p:nvSpPr>
          <p:spPr>
            <a:xfrm>
              <a:off x="5235756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0" name="Google Shape;1090;p40"/>
            <p:cNvSpPr/>
            <p:nvPr/>
          </p:nvSpPr>
          <p:spPr>
            <a:xfrm>
              <a:off x="5610506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1" name="Google Shape;1091;p40"/>
            <p:cNvSpPr/>
            <p:nvPr/>
          </p:nvSpPr>
          <p:spPr>
            <a:xfrm>
              <a:off x="5610506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2" name="Google Shape;1092;p40"/>
            <p:cNvSpPr/>
            <p:nvPr/>
          </p:nvSpPr>
          <p:spPr>
            <a:xfrm>
              <a:off x="5235756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3" name="Google Shape;1093;p40"/>
            <p:cNvSpPr/>
            <p:nvPr/>
          </p:nvSpPr>
          <p:spPr>
            <a:xfrm>
              <a:off x="5235756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4" name="Google Shape;1094;p40"/>
            <p:cNvSpPr/>
            <p:nvPr/>
          </p:nvSpPr>
          <p:spPr>
            <a:xfrm>
              <a:off x="5610506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5" name="Google Shape;1095;p40"/>
            <p:cNvSpPr/>
            <p:nvPr/>
          </p:nvSpPr>
          <p:spPr>
            <a:xfrm>
              <a:off x="5610506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6" name="Google Shape;1096;p40"/>
            <p:cNvSpPr/>
            <p:nvPr/>
          </p:nvSpPr>
          <p:spPr>
            <a:xfrm>
              <a:off x="5137131" y="2789550"/>
              <a:ext cx="882015" cy="882015"/>
            </a:xfrm>
            <a:custGeom>
              <a:rect b="b" l="l" r="r" t="t"/>
              <a:pathLst>
                <a:path extrusionOk="0" h="882014" w="882014">
                  <a:moveTo>
                    <a:pt x="0" y="146902"/>
                  </a:moveTo>
                  <a:lnTo>
                    <a:pt x="7489" y="100470"/>
                  </a:lnTo>
                  <a:lnTo>
                    <a:pt x="28343" y="60144"/>
                  </a:lnTo>
                  <a:lnTo>
                    <a:pt x="60144" y="28343"/>
                  </a:lnTo>
                  <a:lnTo>
                    <a:pt x="100470" y="7489"/>
                  </a:lnTo>
                  <a:lnTo>
                    <a:pt x="146903" y="0"/>
                  </a:lnTo>
                  <a:lnTo>
                    <a:pt x="734496" y="0"/>
                  </a:lnTo>
                  <a:lnTo>
                    <a:pt x="790714" y="11182"/>
                  </a:lnTo>
                  <a:lnTo>
                    <a:pt x="838372" y="43026"/>
                  </a:lnTo>
                  <a:lnTo>
                    <a:pt x="870217" y="90685"/>
                  </a:lnTo>
                  <a:lnTo>
                    <a:pt x="881399" y="146902"/>
                  </a:lnTo>
                  <a:lnTo>
                    <a:pt x="881399" y="734496"/>
                  </a:lnTo>
                  <a:lnTo>
                    <a:pt x="873910" y="780929"/>
                  </a:lnTo>
                  <a:lnTo>
                    <a:pt x="853056" y="821255"/>
                  </a:lnTo>
                  <a:lnTo>
                    <a:pt x="821255" y="853056"/>
                  </a:lnTo>
                  <a:lnTo>
                    <a:pt x="780929" y="873910"/>
                  </a:lnTo>
                  <a:lnTo>
                    <a:pt x="734496" y="881399"/>
                  </a:lnTo>
                  <a:lnTo>
                    <a:pt x="146903" y="881399"/>
                  </a:lnTo>
                  <a:lnTo>
                    <a:pt x="100470" y="873910"/>
                  </a:lnTo>
                  <a:lnTo>
                    <a:pt x="60144" y="853056"/>
                  </a:lnTo>
                  <a:lnTo>
                    <a:pt x="28343" y="821255"/>
                  </a:lnTo>
                  <a:lnTo>
                    <a:pt x="7489" y="780929"/>
                  </a:lnTo>
                  <a:lnTo>
                    <a:pt x="0" y="734496"/>
                  </a:lnTo>
                  <a:lnTo>
                    <a:pt x="0" y="146902"/>
                  </a:lnTo>
                  <a:close/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7" name="Google Shape;1097;p40"/>
            <p:cNvSpPr/>
            <p:nvPr/>
          </p:nvSpPr>
          <p:spPr>
            <a:xfrm>
              <a:off x="5234625" y="4158500"/>
              <a:ext cx="687070" cy="696595"/>
            </a:xfrm>
            <a:custGeom>
              <a:rect b="b" l="l" r="r" t="t"/>
              <a:pathLst>
                <a:path extrusionOk="0" h="696595" w="687070">
                  <a:moveTo>
                    <a:pt x="343224" y="696599"/>
                  </a:moveTo>
                  <a:lnTo>
                    <a:pt x="274053" y="694241"/>
                  </a:lnTo>
                  <a:lnTo>
                    <a:pt x="209626" y="687476"/>
                  </a:lnTo>
                  <a:lnTo>
                    <a:pt x="151324" y="676771"/>
                  </a:lnTo>
                  <a:lnTo>
                    <a:pt x="100528" y="662595"/>
                  </a:lnTo>
                  <a:lnTo>
                    <a:pt x="58617" y="645412"/>
                  </a:lnTo>
                  <a:lnTo>
                    <a:pt x="6973" y="603898"/>
                  </a:lnTo>
                  <a:lnTo>
                    <a:pt x="0" y="580499"/>
                  </a:lnTo>
                  <a:lnTo>
                    <a:pt x="0" y="116099"/>
                  </a:lnTo>
                  <a:lnTo>
                    <a:pt x="26972" y="70908"/>
                  </a:lnTo>
                  <a:lnTo>
                    <a:pt x="100528" y="34004"/>
                  </a:lnTo>
                  <a:lnTo>
                    <a:pt x="151324" y="19828"/>
                  </a:lnTo>
                  <a:lnTo>
                    <a:pt x="209626" y="9123"/>
                  </a:lnTo>
                  <a:lnTo>
                    <a:pt x="274053" y="2358"/>
                  </a:lnTo>
                  <a:lnTo>
                    <a:pt x="343224" y="0"/>
                  </a:lnTo>
                  <a:lnTo>
                    <a:pt x="412396" y="2358"/>
                  </a:lnTo>
                  <a:lnTo>
                    <a:pt x="476823" y="9123"/>
                  </a:lnTo>
                  <a:lnTo>
                    <a:pt x="535125" y="19828"/>
                  </a:lnTo>
                  <a:lnTo>
                    <a:pt x="585921" y="34004"/>
                  </a:lnTo>
                  <a:lnTo>
                    <a:pt x="627832" y="51187"/>
                  </a:lnTo>
                  <a:lnTo>
                    <a:pt x="679476" y="92701"/>
                  </a:lnTo>
                  <a:lnTo>
                    <a:pt x="686449" y="116099"/>
                  </a:lnTo>
                  <a:lnTo>
                    <a:pt x="686449" y="580499"/>
                  </a:lnTo>
                  <a:lnTo>
                    <a:pt x="659477" y="625691"/>
                  </a:lnTo>
                  <a:lnTo>
                    <a:pt x="585921" y="662595"/>
                  </a:lnTo>
                  <a:lnTo>
                    <a:pt x="535125" y="676771"/>
                  </a:lnTo>
                  <a:lnTo>
                    <a:pt x="476823" y="687476"/>
                  </a:lnTo>
                  <a:lnTo>
                    <a:pt x="412396" y="694241"/>
                  </a:lnTo>
                  <a:lnTo>
                    <a:pt x="343224" y="696599"/>
                  </a:lnTo>
                  <a:close/>
                </a:path>
              </a:pathLst>
            </a:custGeom>
            <a:solidFill>
              <a:srgbClr val="CEE1F3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8" name="Google Shape;1098;p40"/>
            <p:cNvSpPr/>
            <p:nvPr/>
          </p:nvSpPr>
          <p:spPr>
            <a:xfrm>
              <a:off x="5234625" y="4158500"/>
              <a:ext cx="687070" cy="696595"/>
            </a:xfrm>
            <a:custGeom>
              <a:rect b="b" l="l" r="r" t="t"/>
              <a:pathLst>
                <a:path extrusionOk="0" h="696595" w="687070">
                  <a:moveTo>
                    <a:pt x="686449" y="116099"/>
                  </a:moveTo>
                  <a:lnTo>
                    <a:pt x="679476" y="139498"/>
                  </a:lnTo>
                  <a:lnTo>
                    <a:pt x="659477" y="161291"/>
                  </a:lnTo>
                  <a:lnTo>
                    <a:pt x="585921" y="198195"/>
                  </a:lnTo>
                  <a:lnTo>
                    <a:pt x="535125" y="212371"/>
                  </a:lnTo>
                  <a:lnTo>
                    <a:pt x="476823" y="223076"/>
                  </a:lnTo>
                  <a:lnTo>
                    <a:pt x="412396" y="229841"/>
                  </a:lnTo>
                  <a:lnTo>
                    <a:pt x="343224" y="232199"/>
                  </a:lnTo>
                  <a:lnTo>
                    <a:pt x="274053" y="229841"/>
                  </a:lnTo>
                  <a:lnTo>
                    <a:pt x="209626" y="223076"/>
                  </a:lnTo>
                  <a:lnTo>
                    <a:pt x="151324" y="212371"/>
                  </a:lnTo>
                  <a:lnTo>
                    <a:pt x="100528" y="198195"/>
                  </a:lnTo>
                  <a:lnTo>
                    <a:pt x="58617" y="181012"/>
                  </a:lnTo>
                  <a:lnTo>
                    <a:pt x="6973" y="139498"/>
                  </a:lnTo>
                  <a:lnTo>
                    <a:pt x="0" y="116099"/>
                  </a:lnTo>
                </a:path>
                <a:path extrusionOk="0" h="696595" w="687070">
                  <a:moveTo>
                    <a:pt x="0" y="116099"/>
                  </a:moveTo>
                  <a:lnTo>
                    <a:pt x="6973" y="92701"/>
                  </a:lnTo>
                  <a:lnTo>
                    <a:pt x="26972" y="70908"/>
                  </a:lnTo>
                  <a:lnTo>
                    <a:pt x="100528" y="34004"/>
                  </a:lnTo>
                  <a:lnTo>
                    <a:pt x="151324" y="19828"/>
                  </a:lnTo>
                  <a:lnTo>
                    <a:pt x="209626" y="9123"/>
                  </a:lnTo>
                  <a:lnTo>
                    <a:pt x="274053" y="2358"/>
                  </a:lnTo>
                  <a:lnTo>
                    <a:pt x="343224" y="0"/>
                  </a:lnTo>
                  <a:lnTo>
                    <a:pt x="412396" y="2358"/>
                  </a:lnTo>
                  <a:lnTo>
                    <a:pt x="476823" y="9123"/>
                  </a:lnTo>
                  <a:lnTo>
                    <a:pt x="535125" y="19828"/>
                  </a:lnTo>
                  <a:lnTo>
                    <a:pt x="585921" y="34004"/>
                  </a:lnTo>
                  <a:lnTo>
                    <a:pt x="627832" y="51187"/>
                  </a:lnTo>
                  <a:lnTo>
                    <a:pt x="679476" y="92701"/>
                  </a:lnTo>
                  <a:lnTo>
                    <a:pt x="686449" y="116099"/>
                  </a:lnTo>
                  <a:lnTo>
                    <a:pt x="686449" y="580499"/>
                  </a:lnTo>
                  <a:lnTo>
                    <a:pt x="659477" y="625691"/>
                  </a:lnTo>
                  <a:lnTo>
                    <a:pt x="585921" y="662595"/>
                  </a:lnTo>
                  <a:lnTo>
                    <a:pt x="535125" y="676771"/>
                  </a:lnTo>
                  <a:lnTo>
                    <a:pt x="476823" y="687476"/>
                  </a:lnTo>
                  <a:lnTo>
                    <a:pt x="412396" y="694241"/>
                  </a:lnTo>
                  <a:lnTo>
                    <a:pt x="343224" y="696599"/>
                  </a:lnTo>
                  <a:lnTo>
                    <a:pt x="274053" y="694241"/>
                  </a:lnTo>
                  <a:lnTo>
                    <a:pt x="209626" y="687476"/>
                  </a:lnTo>
                  <a:lnTo>
                    <a:pt x="151324" y="676771"/>
                  </a:lnTo>
                  <a:lnTo>
                    <a:pt x="100528" y="662595"/>
                  </a:lnTo>
                  <a:lnTo>
                    <a:pt x="58617" y="645412"/>
                  </a:lnTo>
                  <a:lnTo>
                    <a:pt x="6973" y="603898"/>
                  </a:lnTo>
                  <a:lnTo>
                    <a:pt x="0" y="580499"/>
                  </a:lnTo>
                  <a:lnTo>
                    <a:pt x="0" y="116099"/>
                  </a:lnTo>
                  <a:close/>
                </a:path>
              </a:pathLst>
            </a:custGeom>
            <a:noFill/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9" name="Google Shape;1099;p40"/>
            <p:cNvSpPr/>
            <p:nvPr/>
          </p:nvSpPr>
          <p:spPr>
            <a:xfrm>
              <a:off x="5576345" y="3899486"/>
              <a:ext cx="8890" cy="354965"/>
            </a:xfrm>
            <a:custGeom>
              <a:rect b="b" l="l" r="r" t="t"/>
              <a:pathLst>
                <a:path extrusionOk="0" h="354964" w="8889">
                  <a:moveTo>
                    <a:pt x="8392" y="354663"/>
                  </a:moveTo>
                  <a:lnTo>
                    <a:pt x="0" y="0"/>
                  </a:lnTo>
                </a:path>
              </a:pathLst>
            </a:custGeom>
            <a:noFill/>
            <a:ln cap="flat" cmpd="sng" w="3807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100" name="Google Shape;1100;p40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5494382" y="3707582"/>
              <a:ext cx="163926" cy="212441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101" name="Google Shape;1101;p40"/>
          <p:cNvGrpSpPr/>
          <p:nvPr/>
        </p:nvGrpSpPr>
        <p:grpSpPr>
          <a:xfrm>
            <a:off x="5116350" y="3719400"/>
            <a:ext cx="1176020" cy="2754060"/>
            <a:chOff x="3837262" y="2789550"/>
            <a:chExt cx="882015" cy="2065545"/>
          </a:xfrm>
        </p:grpSpPr>
        <p:sp>
          <p:nvSpPr>
            <p:cNvPr id="1102" name="Google Shape;1102;p40"/>
            <p:cNvSpPr/>
            <p:nvPr/>
          </p:nvSpPr>
          <p:spPr>
            <a:xfrm>
              <a:off x="3935887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3" name="Google Shape;1103;p40"/>
            <p:cNvSpPr/>
            <p:nvPr/>
          </p:nvSpPr>
          <p:spPr>
            <a:xfrm>
              <a:off x="3935887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4" name="Google Shape;1104;p40"/>
            <p:cNvSpPr/>
            <p:nvPr/>
          </p:nvSpPr>
          <p:spPr>
            <a:xfrm>
              <a:off x="4310637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5" name="Google Shape;1105;p40"/>
            <p:cNvSpPr/>
            <p:nvPr/>
          </p:nvSpPr>
          <p:spPr>
            <a:xfrm>
              <a:off x="4310637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6" name="Google Shape;1106;p40"/>
            <p:cNvSpPr/>
            <p:nvPr/>
          </p:nvSpPr>
          <p:spPr>
            <a:xfrm>
              <a:off x="3935887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7" name="Google Shape;1107;p40"/>
            <p:cNvSpPr/>
            <p:nvPr/>
          </p:nvSpPr>
          <p:spPr>
            <a:xfrm>
              <a:off x="3935887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8" name="Google Shape;1108;p40"/>
            <p:cNvSpPr/>
            <p:nvPr/>
          </p:nvSpPr>
          <p:spPr>
            <a:xfrm>
              <a:off x="4310637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9" name="Google Shape;1109;p40"/>
            <p:cNvSpPr/>
            <p:nvPr/>
          </p:nvSpPr>
          <p:spPr>
            <a:xfrm>
              <a:off x="4310637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0" name="Google Shape;1110;p40"/>
            <p:cNvSpPr/>
            <p:nvPr/>
          </p:nvSpPr>
          <p:spPr>
            <a:xfrm>
              <a:off x="3837262" y="2789550"/>
              <a:ext cx="882015" cy="882015"/>
            </a:xfrm>
            <a:custGeom>
              <a:rect b="b" l="l" r="r" t="t"/>
              <a:pathLst>
                <a:path extrusionOk="0" h="882014" w="882014">
                  <a:moveTo>
                    <a:pt x="0" y="146902"/>
                  </a:moveTo>
                  <a:lnTo>
                    <a:pt x="7489" y="100470"/>
                  </a:lnTo>
                  <a:lnTo>
                    <a:pt x="28343" y="60144"/>
                  </a:lnTo>
                  <a:lnTo>
                    <a:pt x="60144" y="28343"/>
                  </a:lnTo>
                  <a:lnTo>
                    <a:pt x="100470" y="7489"/>
                  </a:lnTo>
                  <a:lnTo>
                    <a:pt x="146902" y="0"/>
                  </a:lnTo>
                  <a:lnTo>
                    <a:pt x="734496" y="0"/>
                  </a:lnTo>
                  <a:lnTo>
                    <a:pt x="790714" y="11182"/>
                  </a:lnTo>
                  <a:lnTo>
                    <a:pt x="838372" y="43026"/>
                  </a:lnTo>
                  <a:lnTo>
                    <a:pt x="870217" y="90685"/>
                  </a:lnTo>
                  <a:lnTo>
                    <a:pt x="881399" y="146902"/>
                  </a:lnTo>
                  <a:lnTo>
                    <a:pt x="881399" y="734496"/>
                  </a:lnTo>
                  <a:lnTo>
                    <a:pt x="873910" y="780929"/>
                  </a:lnTo>
                  <a:lnTo>
                    <a:pt x="853056" y="821255"/>
                  </a:lnTo>
                  <a:lnTo>
                    <a:pt x="821255" y="853056"/>
                  </a:lnTo>
                  <a:lnTo>
                    <a:pt x="780929" y="873910"/>
                  </a:lnTo>
                  <a:lnTo>
                    <a:pt x="734496" y="881399"/>
                  </a:lnTo>
                  <a:lnTo>
                    <a:pt x="146902" y="881399"/>
                  </a:lnTo>
                  <a:lnTo>
                    <a:pt x="100470" y="873910"/>
                  </a:lnTo>
                  <a:lnTo>
                    <a:pt x="60144" y="853056"/>
                  </a:lnTo>
                  <a:lnTo>
                    <a:pt x="28343" y="821255"/>
                  </a:lnTo>
                  <a:lnTo>
                    <a:pt x="7489" y="780929"/>
                  </a:lnTo>
                  <a:lnTo>
                    <a:pt x="0" y="734496"/>
                  </a:lnTo>
                  <a:lnTo>
                    <a:pt x="0" y="146902"/>
                  </a:lnTo>
                  <a:close/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1" name="Google Shape;1111;p40"/>
            <p:cNvSpPr/>
            <p:nvPr/>
          </p:nvSpPr>
          <p:spPr>
            <a:xfrm>
              <a:off x="3934750" y="4158500"/>
              <a:ext cx="687070" cy="696595"/>
            </a:xfrm>
            <a:custGeom>
              <a:rect b="b" l="l" r="r" t="t"/>
              <a:pathLst>
                <a:path extrusionOk="0" h="696595" w="687070">
                  <a:moveTo>
                    <a:pt x="343224" y="696599"/>
                  </a:moveTo>
                  <a:lnTo>
                    <a:pt x="274053" y="694241"/>
                  </a:lnTo>
                  <a:lnTo>
                    <a:pt x="209626" y="687476"/>
                  </a:lnTo>
                  <a:lnTo>
                    <a:pt x="151324" y="676771"/>
                  </a:lnTo>
                  <a:lnTo>
                    <a:pt x="100528" y="662595"/>
                  </a:lnTo>
                  <a:lnTo>
                    <a:pt x="58617" y="645412"/>
                  </a:lnTo>
                  <a:lnTo>
                    <a:pt x="6973" y="603898"/>
                  </a:lnTo>
                  <a:lnTo>
                    <a:pt x="0" y="580499"/>
                  </a:lnTo>
                  <a:lnTo>
                    <a:pt x="0" y="116099"/>
                  </a:lnTo>
                  <a:lnTo>
                    <a:pt x="26972" y="70908"/>
                  </a:lnTo>
                  <a:lnTo>
                    <a:pt x="100528" y="34004"/>
                  </a:lnTo>
                  <a:lnTo>
                    <a:pt x="151324" y="19828"/>
                  </a:lnTo>
                  <a:lnTo>
                    <a:pt x="209626" y="9123"/>
                  </a:lnTo>
                  <a:lnTo>
                    <a:pt x="274053" y="2358"/>
                  </a:lnTo>
                  <a:lnTo>
                    <a:pt x="343224" y="0"/>
                  </a:lnTo>
                  <a:lnTo>
                    <a:pt x="412396" y="2358"/>
                  </a:lnTo>
                  <a:lnTo>
                    <a:pt x="476823" y="9123"/>
                  </a:lnTo>
                  <a:lnTo>
                    <a:pt x="535125" y="19828"/>
                  </a:lnTo>
                  <a:lnTo>
                    <a:pt x="585921" y="34004"/>
                  </a:lnTo>
                  <a:lnTo>
                    <a:pt x="627832" y="51187"/>
                  </a:lnTo>
                  <a:lnTo>
                    <a:pt x="679476" y="92701"/>
                  </a:lnTo>
                  <a:lnTo>
                    <a:pt x="686449" y="116099"/>
                  </a:lnTo>
                  <a:lnTo>
                    <a:pt x="686449" y="580499"/>
                  </a:lnTo>
                  <a:lnTo>
                    <a:pt x="659477" y="625691"/>
                  </a:lnTo>
                  <a:lnTo>
                    <a:pt x="585921" y="662595"/>
                  </a:lnTo>
                  <a:lnTo>
                    <a:pt x="535125" y="676771"/>
                  </a:lnTo>
                  <a:lnTo>
                    <a:pt x="476823" y="687476"/>
                  </a:lnTo>
                  <a:lnTo>
                    <a:pt x="412396" y="694241"/>
                  </a:lnTo>
                  <a:lnTo>
                    <a:pt x="343224" y="696599"/>
                  </a:lnTo>
                  <a:close/>
                </a:path>
              </a:pathLst>
            </a:custGeom>
            <a:solidFill>
              <a:srgbClr val="CEE1F3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2" name="Google Shape;1112;p40"/>
            <p:cNvSpPr/>
            <p:nvPr/>
          </p:nvSpPr>
          <p:spPr>
            <a:xfrm>
              <a:off x="3934750" y="4158500"/>
              <a:ext cx="687070" cy="696595"/>
            </a:xfrm>
            <a:custGeom>
              <a:rect b="b" l="l" r="r" t="t"/>
              <a:pathLst>
                <a:path extrusionOk="0" h="696595" w="687070">
                  <a:moveTo>
                    <a:pt x="686449" y="116099"/>
                  </a:moveTo>
                  <a:lnTo>
                    <a:pt x="679476" y="139498"/>
                  </a:lnTo>
                  <a:lnTo>
                    <a:pt x="659477" y="161291"/>
                  </a:lnTo>
                  <a:lnTo>
                    <a:pt x="585921" y="198195"/>
                  </a:lnTo>
                  <a:lnTo>
                    <a:pt x="535125" y="212371"/>
                  </a:lnTo>
                  <a:lnTo>
                    <a:pt x="476823" y="223076"/>
                  </a:lnTo>
                  <a:lnTo>
                    <a:pt x="412396" y="229841"/>
                  </a:lnTo>
                  <a:lnTo>
                    <a:pt x="343224" y="232199"/>
                  </a:lnTo>
                  <a:lnTo>
                    <a:pt x="274053" y="229841"/>
                  </a:lnTo>
                  <a:lnTo>
                    <a:pt x="209626" y="223076"/>
                  </a:lnTo>
                  <a:lnTo>
                    <a:pt x="151324" y="212371"/>
                  </a:lnTo>
                  <a:lnTo>
                    <a:pt x="100528" y="198195"/>
                  </a:lnTo>
                  <a:lnTo>
                    <a:pt x="58617" y="181012"/>
                  </a:lnTo>
                  <a:lnTo>
                    <a:pt x="6973" y="139498"/>
                  </a:lnTo>
                  <a:lnTo>
                    <a:pt x="0" y="116099"/>
                  </a:lnTo>
                </a:path>
                <a:path extrusionOk="0" h="696595" w="687070">
                  <a:moveTo>
                    <a:pt x="0" y="116099"/>
                  </a:moveTo>
                  <a:lnTo>
                    <a:pt x="6973" y="92701"/>
                  </a:lnTo>
                  <a:lnTo>
                    <a:pt x="26972" y="70908"/>
                  </a:lnTo>
                  <a:lnTo>
                    <a:pt x="100528" y="34004"/>
                  </a:lnTo>
                  <a:lnTo>
                    <a:pt x="151324" y="19828"/>
                  </a:lnTo>
                  <a:lnTo>
                    <a:pt x="209626" y="9123"/>
                  </a:lnTo>
                  <a:lnTo>
                    <a:pt x="274053" y="2358"/>
                  </a:lnTo>
                  <a:lnTo>
                    <a:pt x="343224" y="0"/>
                  </a:lnTo>
                  <a:lnTo>
                    <a:pt x="412396" y="2358"/>
                  </a:lnTo>
                  <a:lnTo>
                    <a:pt x="476823" y="9123"/>
                  </a:lnTo>
                  <a:lnTo>
                    <a:pt x="535125" y="19828"/>
                  </a:lnTo>
                  <a:lnTo>
                    <a:pt x="585921" y="34004"/>
                  </a:lnTo>
                  <a:lnTo>
                    <a:pt x="627832" y="51187"/>
                  </a:lnTo>
                  <a:lnTo>
                    <a:pt x="679476" y="92701"/>
                  </a:lnTo>
                  <a:lnTo>
                    <a:pt x="686449" y="116099"/>
                  </a:lnTo>
                  <a:lnTo>
                    <a:pt x="686449" y="580499"/>
                  </a:lnTo>
                  <a:lnTo>
                    <a:pt x="659477" y="625691"/>
                  </a:lnTo>
                  <a:lnTo>
                    <a:pt x="585921" y="662595"/>
                  </a:lnTo>
                  <a:lnTo>
                    <a:pt x="535125" y="676771"/>
                  </a:lnTo>
                  <a:lnTo>
                    <a:pt x="476823" y="687476"/>
                  </a:lnTo>
                  <a:lnTo>
                    <a:pt x="412396" y="694241"/>
                  </a:lnTo>
                  <a:lnTo>
                    <a:pt x="343224" y="696599"/>
                  </a:lnTo>
                  <a:lnTo>
                    <a:pt x="274053" y="694241"/>
                  </a:lnTo>
                  <a:lnTo>
                    <a:pt x="209626" y="687476"/>
                  </a:lnTo>
                  <a:lnTo>
                    <a:pt x="151324" y="676771"/>
                  </a:lnTo>
                  <a:lnTo>
                    <a:pt x="100528" y="662595"/>
                  </a:lnTo>
                  <a:lnTo>
                    <a:pt x="58617" y="645412"/>
                  </a:lnTo>
                  <a:lnTo>
                    <a:pt x="6973" y="603898"/>
                  </a:lnTo>
                  <a:lnTo>
                    <a:pt x="0" y="580499"/>
                  </a:lnTo>
                  <a:lnTo>
                    <a:pt x="0" y="116099"/>
                  </a:lnTo>
                  <a:close/>
                </a:path>
              </a:pathLst>
            </a:custGeom>
            <a:noFill/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3" name="Google Shape;1113;p40"/>
            <p:cNvSpPr/>
            <p:nvPr/>
          </p:nvSpPr>
          <p:spPr>
            <a:xfrm>
              <a:off x="4276470" y="3899486"/>
              <a:ext cx="8890" cy="354965"/>
            </a:xfrm>
            <a:custGeom>
              <a:rect b="b" l="l" r="r" t="t"/>
              <a:pathLst>
                <a:path extrusionOk="0" h="354964" w="8889">
                  <a:moveTo>
                    <a:pt x="8392" y="354663"/>
                  </a:moveTo>
                  <a:lnTo>
                    <a:pt x="0" y="0"/>
                  </a:lnTo>
                </a:path>
              </a:pathLst>
            </a:custGeom>
            <a:noFill/>
            <a:ln cap="flat" cmpd="sng" w="3807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114" name="Google Shape;1114;p40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4194507" y="3707582"/>
              <a:ext cx="163926" cy="212441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115" name="Google Shape;1115;p40"/>
          <p:cNvGrpSpPr/>
          <p:nvPr/>
        </p:nvGrpSpPr>
        <p:grpSpPr>
          <a:xfrm>
            <a:off x="9283999" y="3719400"/>
            <a:ext cx="1176020" cy="2754060"/>
            <a:chOff x="6962999" y="2789550"/>
            <a:chExt cx="882015" cy="2065545"/>
          </a:xfrm>
        </p:grpSpPr>
        <p:sp>
          <p:nvSpPr>
            <p:cNvPr id="1116" name="Google Shape;1116;p40"/>
            <p:cNvSpPr/>
            <p:nvPr/>
          </p:nvSpPr>
          <p:spPr>
            <a:xfrm>
              <a:off x="7061624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7" name="Google Shape;1117;p40"/>
            <p:cNvSpPr/>
            <p:nvPr/>
          </p:nvSpPr>
          <p:spPr>
            <a:xfrm>
              <a:off x="7061624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8" name="Google Shape;1118;p40"/>
            <p:cNvSpPr/>
            <p:nvPr/>
          </p:nvSpPr>
          <p:spPr>
            <a:xfrm>
              <a:off x="7436374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9" name="Google Shape;1119;p40"/>
            <p:cNvSpPr/>
            <p:nvPr/>
          </p:nvSpPr>
          <p:spPr>
            <a:xfrm>
              <a:off x="7436374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0" name="Google Shape;1120;p40"/>
            <p:cNvSpPr/>
            <p:nvPr/>
          </p:nvSpPr>
          <p:spPr>
            <a:xfrm>
              <a:off x="7061624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1" name="Google Shape;1121;p40"/>
            <p:cNvSpPr/>
            <p:nvPr/>
          </p:nvSpPr>
          <p:spPr>
            <a:xfrm>
              <a:off x="7061624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2" name="Google Shape;1122;p40"/>
            <p:cNvSpPr/>
            <p:nvPr/>
          </p:nvSpPr>
          <p:spPr>
            <a:xfrm>
              <a:off x="7436374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3" name="Google Shape;1123;p40"/>
            <p:cNvSpPr/>
            <p:nvPr/>
          </p:nvSpPr>
          <p:spPr>
            <a:xfrm>
              <a:off x="7436374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4" name="Google Shape;1124;p40"/>
            <p:cNvSpPr/>
            <p:nvPr/>
          </p:nvSpPr>
          <p:spPr>
            <a:xfrm>
              <a:off x="6962999" y="2789550"/>
              <a:ext cx="882015" cy="882015"/>
            </a:xfrm>
            <a:custGeom>
              <a:rect b="b" l="l" r="r" t="t"/>
              <a:pathLst>
                <a:path extrusionOk="0" h="882014" w="882015">
                  <a:moveTo>
                    <a:pt x="0" y="146902"/>
                  </a:moveTo>
                  <a:lnTo>
                    <a:pt x="7489" y="100470"/>
                  </a:lnTo>
                  <a:lnTo>
                    <a:pt x="28343" y="60144"/>
                  </a:lnTo>
                  <a:lnTo>
                    <a:pt x="60143" y="28343"/>
                  </a:lnTo>
                  <a:lnTo>
                    <a:pt x="100470" y="7489"/>
                  </a:lnTo>
                  <a:lnTo>
                    <a:pt x="146902" y="0"/>
                  </a:lnTo>
                  <a:lnTo>
                    <a:pt x="734496" y="0"/>
                  </a:lnTo>
                  <a:lnTo>
                    <a:pt x="790714" y="11182"/>
                  </a:lnTo>
                  <a:lnTo>
                    <a:pt x="838373" y="43026"/>
                  </a:lnTo>
                  <a:lnTo>
                    <a:pt x="870217" y="90685"/>
                  </a:lnTo>
                  <a:lnTo>
                    <a:pt x="881399" y="146902"/>
                  </a:lnTo>
                  <a:lnTo>
                    <a:pt x="881399" y="734496"/>
                  </a:lnTo>
                  <a:lnTo>
                    <a:pt x="873910" y="780929"/>
                  </a:lnTo>
                  <a:lnTo>
                    <a:pt x="853056" y="821255"/>
                  </a:lnTo>
                  <a:lnTo>
                    <a:pt x="821256" y="853056"/>
                  </a:lnTo>
                  <a:lnTo>
                    <a:pt x="780929" y="873910"/>
                  </a:lnTo>
                  <a:lnTo>
                    <a:pt x="734496" y="881399"/>
                  </a:lnTo>
                  <a:lnTo>
                    <a:pt x="146902" y="881399"/>
                  </a:lnTo>
                  <a:lnTo>
                    <a:pt x="100470" y="873910"/>
                  </a:lnTo>
                  <a:lnTo>
                    <a:pt x="60143" y="853056"/>
                  </a:lnTo>
                  <a:lnTo>
                    <a:pt x="28343" y="821255"/>
                  </a:lnTo>
                  <a:lnTo>
                    <a:pt x="7489" y="780929"/>
                  </a:lnTo>
                  <a:lnTo>
                    <a:pt x="0" y="734496"/>
                  </a:lnTo>
                  <a:lnTo>
                    <a:pt x="0" y="146902"/>
                  </a:lnTo>
                  <a:close/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5" name="Google Shape;1125;p40"/>
            <p:cNvSpPr/>
            <p:nvPr/>
          </p:nvSpPr>
          <p:spPr>
            <a:xfrm>
              <a:off x="7060474" y="4158500"/>
              <a:ext cx="687070" cy="696595"/>
            </a:xfrm>
            <a:custGeom>
              <a:rect b="b" l="l" r="r" t="t"/>
              <a:pathLst>
                <a:path extrusionOk="0" h="696595" w="687070">
                  <a:moveTo>
                    <a:pt x="343224" y="696599"/>
                  </a:moveTo>
                  <a:lnTo>
                    <a:pt x="274053" y="694241"/>
                  </a:lnTo>
                  <a:lnTo>
                    <a:pt x="209626" y="687476"/>
                  </a:lnTo>
                  <a:lnTo>
                    <a:pt x="151324" y="676771"/>
                  </a:lnTo>
                  <a:lnTo>
                    <a:pt x="100528" y="662595"/>
                  </a:lnTo>
                  <a:lnTo>
                    <a:pt x="58617" y="645412"/>
                  </a:lnTo>
                  <a:lnTo>
                    <a:pt x="6973" y="603898"/>
                  </a:lnTo>
                  <a:lnTo>
                    <a:pt x="0" y="580499"/>
                  </a:lnTo>
                  <a:lnTo>
                    <a:pt x="0" y="116099"/>
                  </a:lnTo>
                  <a:lnTo>
                    <a:pt x="26972" y="70908"/>
                  </a:lnTo>
                  <a:lnTo>
                    <a:pt x="100528" y="34004"/>
                  </a:lnTo>
                  <a:lnTo>
                    <a:pt x="151324" y="19828"/>
                  </a:lnTo>
                  <a:lnTo>
                    <a:pt x="209626" y="9123"/>
                  </a:lnTo>
                  <a:lnTo>
                    <a:pt x="274053" y="2358"/>
                  </a:lnTo>
                  <a:lnTo>
                    <a:pt x="343224" y="0"/>
                  </a:lnTo>
                  <a:lnTo>
                    <a:pt x="412396" y="2358"/>
                  </a:lnTo>
                  <a:lnTo>
                    <a:pt x="476823" y="9123"/>
                  </a:lnTo>
                  <a:lnTo>
                    <a:pt x="535125" y="19828"/>
                  </a:lnTo>
                  <a:lnTo>
                    <a:pt x="585921" y="34004"/>
                  </a:lnTo>
                  <a:lnTo>
                    <a:pt x="627832" y="51187"/>
                  </a:lnTo>
                  <a:lnTo>
                    <a:pt x="679476" y="92701"/>
                  </a:lnTo>
                  <a:lnTo>
                    <a:pt x="686449" y="116099"/>
                  </a:lnTo>
                  <a:lnTo>
                    <a:pt x="686449" y="580499"/>
                  </a:lnTo>
                  <a:lnTo>
                    <a:pt x="659477" y="625691"/>
                  </a:lnTo>
                  <a:lnTo>
                    <a:pt x="585921" y="662595"/>
                  </a:lnTo>
                  <a:lnTo>
                    <a:pt x="535125" y="676771"/>
                  </a:lnTo>
                  <a:lnTo>
                    <a:pt x="476823" y="687476"/>
                  </a:lnTo>
                  <a:lnTo>
                    <a:pt x="412396" y="694241"/>
                  </a:lnTo>
                  <a:lnTo>
                    <a:pt x="343224" y="696599"/>
                  </a:lnTo>
                  <a:close/>
                </a:path>
              </a:pathLst>
            </a:custGeom>
            <a:solidFill>
              <a:srgbClr val="CEE1F3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6" name="Google Shape;1126;p40"/>
            <p:cNvSpPr/>
            <p:nvPr/>
          </p:nvSpPr>
          <p:spPr>
            <a:xfrm>
              <a:off x="7060474" y="4158500"/>
              <a:ext cx="687070" cy="696595"/>
            </a:xfrm>
            <a:custGeom>
              <a:rect b="b" l="l" r="r" t="t"/>
              <a:pathLst>
                <a:path extrusionOk="0" h="696595" w="687070">
                  <a:moveTo>
                    <a:pt x="686449" y="116099"/>
                  </a:moveTo>
                  <a:lnTo>
                    <a:pt x="679476" y="139498"/>
                  </a:lnTo>
                  <a:lnTo>
                    <a:pt x="659477" y="161291"/>
                  </a:lnTo>
                  <a:lnTo>
                    <a:pt x="585921" y="198195"/>
                  </a:lnTo>
                  <a:lnTo>
                    <a:pt x="535125" y="212371"/>
                  </a:lnTo>
                  <a:lnTo>
                    <a:pt x="476823" y="223076"/>
                  </a:lnTo>
                  <a:lnTo>
                    <a:pt x="412396" y="229841"/>
                  </a:lnTo>
                  <a:lnTo>
                    <a:pt x="343224" y="232199"/>
                  </a:lnTo>
                  <a:lnTo>
                    <a:pt x="274053" y="229841"/>
                  </a:lnTo>
                  <a:lnTo>
                    <a:pt x="209626" y="223076"/>
                  </a:lnTo>
                  <a:lnTo>
                    <a:pt x="151324" y="212371"/>
                  </a:lnTo>
                  <a:lnTo>
                    <a:pt x="100528" y="198195"/>
                  </a:lnTo>
                  <a:lnTo>
                    <a:pt x="58617" y="181012"/>
                  </a:lnTo>
                  <a:lnTo>
                    <a:pt x="6973" y="139498"/>
                  </a:lnTo>
                  <a:lnTo>
                    <a:pt x="0" y="116099"/>
                  </a:lnTo>
                </a:path>
                <a:path extrusionOk="0" h="696595" w="687070">
                  <a:moveTo>
                    <a:pt x="0" y="116099"/>
                  </a:moveTo>
                  <a:lnTo>
                    <a:pt x="6973" y="92701"/>
                  </a:lnTo>
                  <a:lnTo>
                    <a:pt x="26972" y="70908"/>
                  </a:lnTo>
                  <a:lnTo>
                    <a:pt x="100528" y="34004"/>
                  </a:lnTo>
                  <a:lnTo>
                    <a:pt x="151324" y="19828"/>
                  </a:lnTo>
                  <a:lnTo>
                    <a:pt x="209626" y="9123"/>
                  </a:lnTo>
                  <a:lnTo>
                    <a:pt x="274053" y="2358"/>
                  </a:lnTo>
                  <a:lnTo>
                    <a:pt x="343224" y="0"/>
                  </a:lnTo>
                  <a:lnTo>
                    <a:pt x="412396" y="2358"/>
                  </a:lnTo>
                  <a:lnTo>
                    <a:pt x="476823" y="9123"/>
                  </a:lnTo>
                  <a:lnTo>
                    <a:pt x="535125" y="19828"/>
                  </a:lnTo>
                  <a:lnTo>
                    <a:pt x="585921" y="34004"/>
                  </a:lnTo>
                  <a:lnTo>
                    <a:pt x="627832" y="51187"/>
                  </a:lnTo>
                  <a:lnTo>
                    <a:pt x="679476" y="92701"/>
                  </a:lnTo>
                  <a:lnTo>
                    <a:pt x="686449" y="116099"/>
                  </a:lnTo>
                  <a:lnTo>
                    <a:pt x="686449" y="580499"/>
                  </a:lnTo>
                  <a:lnTo>
                    <a:pt x="659477" y="625691"/>
                  </a:lnTo>
                  <a:lnTo>
                    <a:pt x="585921" y="662595"/>
                  </a:lnTo>
                  <a:lnTo>
                    <a:pt x="535125" y="676771"/>
                  </a:lnTo>
                  <a:lnTo>
                    <a:pt x="476823" y="687476"/>
                  </a:lnTo>
                  <a:lnTo>
                    <a:pt x="412396" y="694241"/>
                  </a:lnTo>
                  <a:lnTo>
                    <a:pt x="343224" y="696599"/>
                  </a:lnTo>
                  <a:lnTo>
                    <a:pt x="274053" y="694241"/>
                  </a:lnTo>
                  <a:lnTo>
                    <a:pt x="209626" y="687476"/>
                  </a:lnTo>
                  <a:lnTo>
                    <a:pt x="151324" y="676771"/>
                  </a:lnTo>
                  <a:lnTo>
                    <a:pt x="100528" y="662595"/>
                  </a:lnTo>
                  <a:lnTo>
                    <a:pt x="58617" y="645412"/>
                  </a:lnTo>
                  <a:lnTo>
                    <a:pt x="6973" y="603898"/>
                  </a:lnTo>
                  <a:lnTo>
                    <a:pt x="0" y="580499"/>
                  </a:lnTo>
                  <a:lnTo>
                    <a:pt x="0" y="116099"/>
                  </a:lnTo>
                  <a:close/>
                </a:path>
              </a:pathLst>
            </a:custGeom>
            <a:noFill/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7" name="Google Shape;1127;p40"/>
            <p:cNvSpPr/>
            <p:nvPr/>
          </p:nvSpPr>
          <p:spPr>
            <a:xfrm>
              <a:off x="7373494" y="3899486"/>
              <a:ext cx="8890" cy="354965"/>
            </a:xfrm>
            <a:custGeom>
              <a:rect b="b" l="l" r="r" t="t"/>
              <a:pathLst>
                <a:path extrusionOk="0" h="354964" w="8890">
                  <a:moveTo>
                    <a:pt x="8392" y="354663"/>
                  </a:moveTo>
                  <a:lnTo>
                    <a:pt x="0" y="0"/>
                  </a:lnTo>
                </a:path>
              </a:pathLst>
            </a:custGeom>
            <a:noFill/>
            <a:ln cap="flat" cmpd="sng" w="3807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128" name="Google Shape;1128;p40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7291531" y="3707582"/>
              <a:ext cx="163926" cy="212441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129" name="Google Shape;1129;p40"/>
          <p:cNvSpPr txBox="1"/>
          <p:nvPr/>
        </p:nvSpPr>
        <p:spPr>
          <a:xfrm>
            <a:off x="8234967" y="3784255"/>
            <a:ext cx="709507" cy="100198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sz="6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0" name="Google Shape;1130;p40"/>
          <p:cNvSpPr txBox="1"/>
          <p:nvPr/>
        </p:nvSpPr>
        <p:spPr>
          <a:xfrm>
            <a:off x="231018" y="3889375"/>
            <a:ext cx="1203113" cy="76063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4375">
            <a:spAutoFit/>
          </a:bodyPr>
          <a:lstStyle/>
          <a:p>
            <a:pPr indent="169329" lvl="0" marL="16933" marR="6773" rtl="0" algn="l">
              <a:lnSpc>
                <a:spcPct val="1006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Model  Replicas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1" name="Google Shape;1131;p40"/>
          <p:cNvSpPr txBox="1"/>
          <p:nvPr/>
        </p:nvSpPr>
        <p:spPr>
          <a:xfrm>
            <a:off x="3332826" y="2771265"/>
            <a:ext cx="241300" cy="468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933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</a:t>
            </a:r>
            <a:endParaRPr sz="2933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32" name="Google Shape;1132;p40"/>
          <p:cNvGrpSpPr/>
          <p:nvPr/>
        </p:nvGrpSpPr>
        <p:grpSpPr>
          <a:xfrm>
            <a:off x="2133067" y="2540273"/>
            <a:ext cx="917663" cy="1157205"/>
            <a:chOff x="1599800" y="1905204"/>
            <a:chExt cx="688247" cy="867904"/>
          </a:xfrm>
        </p:grpSpPr>
        <p:sp>
          <p:nvSpPr>
            <p:cNvPr id="1133" name="Google Shape;1133;p40"/>
            <p:cNvSpPr/>
            <p:nvPr/>
          </p:nvSpPr>
          <p:spPr>
            <a:xfrm>
              <a:off x="1599800" y="1982533"/>
              <a:ext cx="625475" cy="790575"/>
            </a:xfrm>
            <a:custGeom>
              <a:rect b="b" l="l" r="r" t="t"/>
              <a:pathLst>
                <a:path extrusionOk="0" h="790575" w="625475">
                  <a:moveTo>
                    <a:pt x="625090" y="0"/>
                  </a:moveTo>
                  <a:lnTo>
                    <a:pt x="0" y="790254"/>
                  </a:lnTo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134" name="Google Shape;1134;p40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2190687" y="1905204"/>
              <a:ext cx="97360" cy="106373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135" name="Google Shape;1135;p40"/>
          <p:cNvSpPr txBox="1"/>
          <p:nvPr/>
        </p:nvSpPr>
        <p:spPr>
          <a:xfrm>
            <a:off x="1912951" y="2771249"/>
            <a:ext cx="469053" cy="468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933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∆p</a:t>
            </a:r>
            <a:endParaRPr sz="2933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6" name="Google Shape;1136;p40"/>
          <p:cNvSpPr txBox="1"/>
          <p:nvPr/>
        </p:nvSpPr>
        <p:spPr>
          <a:xfrm>
            <a:off x="8231933" y="5455949"/>
            <a:ext cx="709507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16933" marR="0" rtl="0" algn="l">
              <a:lnSpc>
                <a:spcPct val="11259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sz="6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7" name="Google Shape;1137;p40"/>
          <p:cNvSpPr txBox="1"/>
          <p:nvPr/>
        </p:nvSpPr>
        <p:spPr>
          <a:xfrm>
            <a:off x="545184" y="5741314"/>
            <a:ext cx="678179" cy="35907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16933" marR="0" rtl="0" algn="l">
              <a:lnSpc>
                <a:spcPct val="11612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Data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8" name="Google Shape;1138;p40"/>
          <p:cNvSpPr txBox="1"/>
          <p:nvPr/>
        </p:nvSpPr>
        <p:spPr>
          <a:xfrm>
            <a:off x="6794545" y="952482"/>
            <a:ext cx="1811867" cy="468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933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p’ = p + ∆p</a:t>
            </a:r>
            <a:endParaRPr sz="2933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2" name="Shape 1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3" name="Google Shape;1143;p41"/>
          <p:cNvSpPr txBox="1"/>
          <p:nvPr>
            <p:ph type="title"/>
          </p:nvPr>
        </p:nvSpPr>
        <p:spPr>
          <a:xfrm>
            <a:off x="545184" y="135732"/>
            <a:ext cx="3479800" cy="591551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16925">
            <a:spAutoFit/>
          </a:bodyPr>
          <a:lstStyle/>
          <a:p>
            <a:pPr indent="0" lvl="0" marL="1693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33"/>
              <a:buFont typeface="Calibri"/>
              <a:buNone/>
            </a:pPr>
            <a:r>
              <a:rPr lang="en-US" sz="3733"/>
              <a:t>Data Parallelism</a:t>
            </a:r>
            <a:endParaRPr sz="3733"/>
          </a:p>
        </p:txBody>
      </p:sp>
      <p:grpSp>
        <p:nvGrpSpPr>
          <p:cNvPr id="1144" name="Google Shape;1144;p41"/>
          <p:cNvGrpSpPr/>
          <p:nvPr/>
        </p:nvGrpSpPr>
        <p:grpSpPr>
          <a:xfrm>
            <a:off x="1650032" y="1572699"/>
            <a:ext cx="7675787" cy="4900760"/>
            <a:chOff x="1237524" y="1179524"/>
            <a:chExt cx="5756840" cy="3675570"/>
          </a:xfrm>
        </p:grpSpPr>
        <p:sp>
          <p:nvSpPr>
            <p:cNvPr id="1145" name="Google Shape;1145;p41"/>
            <p:cNvSpPr/>
            <p:nvPr/>
          </p:nvSpPr>
          <p:spPr>
            <a:xfrm>
              <a:off x="2314449" y="1324549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362498" y="434999"/>
                  </a:move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close/>
                </a:path>
              </a:pathLst>
            </a:custGeom>
            <a:solidFill>
              <a:srgbClr val="93C47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6" name="Google Shape;1146;p41"/>
            <p:cNvSpPr/>
            <p:nvPr/>
          </p:nvSpPr>
          <p:spPr>
            <a:xfrm>
              <a:off x="2314449" y="1324550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0" y="72501"/>
                  </a:move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7" name="Google Shape;1147;p41"/>
            <p:cNvSpPr/>
            <p:nvPr/>
          </p:nvSpPr>
          <p:spPr>
            <a:xfrm>
              <a:off x="3329737" y="1324549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362498" y="434999"/>
                  </a:move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close/>
                </a:path>
              </a:pathLst>
            </a:custGeom>
            <a:solidFill>
              <a:srgbClr val="93C47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8" name="Google Shape;1148;p41"/>
            <p:cNvSpPr/>
            <p:nvPr/>
          </p:nvSpPr>
          <p:spPr>
            <a:xfrm>
              <a:off x="3329737" y="1324550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0" y="72501"/>
                  </a:move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9" name="Google Shape;1149;p41"/>
            <p:cNvSpPr/>
            <p:nvPr/>
          </p:nvSpPr>
          <p:spPr>
            <a:xfrm>
              <a:off x="4345024" y="1324549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362498" y="434999"/>
                  </a:move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close/>
                </a:path>
              </a:pathLst>
            </a:custGeom>
            <a:solidFill>
              <a:srgbClr val="93C47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0" name="Google Shape;1150;p41"/>
            <p:cNvSpPr/>
            <p:nvPr/>
          </p:nvSpPr>
          <p:spPr>
            <a:xfrm>
              <a:off x="4345024" y="1324550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0" y="72501"/>
                  </a:move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1" name="Google Shape;1151;p41"/>
            <p:cNvSpPr/>
            <p:nvPr/>
          </p:nvSpPr>
          <p:spPr>
            <a:xfrm>
              <a:off x="5360312" y="1324549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362498" y="434999"/>
                  </a:move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close/>
                </a:path>
              </a:pathLst>
            </a:custGeom>
            <a:solidFill>
              <a:srgbClr val="93C47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2" name="Google Shape;1152;p41"/>
            <p:cNvSpPr/>
            <p:nvPr/>
          </p:nvSpPr>
          <p:spPr>
            <a:xfrm>
              <a:off x="5360312" y="1324550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0" y="72501"/>
                  </a:move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3" name="Google Shape;1153;p41"/>
            <p:cNvSpPr/>
            <p:nvPr/>
          </p:nvSpPr>
          <p:spPr>
            <a:xfrm>
              <a:off x="2822093" y="1324549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362498" y="434999"/>
                  </a:move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close/>
                </a:path>
              </a:pathLst>
            </a:custGeom>
            <a:solidFill>
              <a:srgbClr val="93C47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4" name="Google Shape;1154;p41"/>
            <p:cNvSpPr/>
            <p:nvPr/>
          </p:nvSpPr>
          <p:spPr>
            <a:xfrm>
              <a:off x="2822093" y="1324550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0" y="72501"/>
                  </a:move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5" name="Google Shape;1155;p41"/>
            <p:cNvSpPr/>
            <p:nvPr/>
          </p:nvSpPr>
          <p:spPr>
            <a:xfrm>
              <a:off x="3837381" y="1324549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362498" y="434999"/>
                  </a:move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close/>
                </a:path>
              </a:pathLst>
            </a:custGeom>
            <a:solidFill>
              <a:srgbClr val="93C47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6" name="Google Shape;1156;p41"/>
            <p:cNvSpPr/>
            <p:nvPr/>
          </p:nvSpPr>
          <p:spPr>
            <a:xfrm>
              <a:off x="3837381" y="1324550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0" y="72501"/>
                  </a:move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7" name="Google Shape;1157;p41"/>
            <p:cNvSpPr/>
            <p:nvPr/>
          </p:nvSpPr>
          <p:spPr>
            <a:xfrm>
              <a:off x="4852668" y="1324549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362498" y="434999"/>
                  </a:move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close/>
                </a:path>
              </a:pathLst>
            </a:custGeom>
            <a:solidFill>
              <a:srgbClr val="93C47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8" name="Google Shape;1158;p41"/>
            <p:cNvSpPr/>
            <p:nvPr/>
          </p:nvSpPr>
          <p:spPr>
            <a:xfrm>
              <a:off x="4852668" y="1324550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0" y="72501"/>
                  </a:move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9" name="Google Shape;1159;p41"/>
            <p:cNvSpPr/>
            <p:nvPr/>
          </p:nvSpPr>
          <p:spPr>
            <a:xfrm>
              <a:off x="5867956" y="1324549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362498" y="434999"/>
                  </a:move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close/>
                </a:path>
              </a:pathLst>
            </a:custGeom>
            <a:solidFill>
              <a:srgbClr val="93C47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0" name="Google Shape;1160;p41"/>
            <p:cNvSpPr/>
            <p:nvPr/>
          </p:nvSpPr>
          <p:spPr>
            <a:xfrm>
              <a:off x="5867956" y="1324550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0" y="72501"/>
                  </a:move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1" name="Google Shape;1161;p41"/>
            <p:cNvSpPr/>
            <p:nvPr/>
          </p:nvSpPr>
          <p:spPr>
            <a:xfrm>
              <a:off x="6375600" y="1324549"/>
              <a:ext cx="435609" cy="435609"/>
            </a:xfrm>
            <a:custGeom>
              <a:rect b="b" l="l" r="r" t="t"/>
              <a:pathLst>
                <a:path extrusionOk="0" h="435610" w="435609">
                  <a:moveTo>
                    <a:pt x="362498" y="434999"/>
                  </a:move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close/>
                </a:path>
              </a:pathLst>
            </a:custGeom>
            <a:solidFill>
              <a:srgbClr val="93C47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2" name="Google Shape;1162;p41"/>
            <p:cNvSpPr/>
            <p:nvPr/>
          </p:nvSpPr>
          <p:spPr>
            <a:xfrm>
              <a:off x="6375600" y="1324550"/>
              <a:ext cx="435609" cy="435609"/>
            </a:xfrm>
            <a:custGeom>
              <a:rect b="b" l="l" r="r" t="t"/>
              <a:pathLst>
                <a:path extrusionOk="0" h="435610" w="435609">
                  <a:moveTo>
                    <a:pt x="0" y="72501"/>
                  </a:move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3" name="Google Shape;1163;p41"/>
            <p:cNvSpPr/>
            <p:nvPr/>
          </p:nvSpPr>
          <p:spPr>
            <a:xfrm>
              <a:off x="1995009" y="1179524"/>
              <a:ext cx="4999355" cy="1496060"/>
            </a:xfrm>
            <a:custGeom>
              <a:rect b="b" l="l" r="r" t="t"/>
              <a:pathLst>
                <a:path extrusionOk="0" h="1496060" w="4999355">
                  <a:moveTo>
                    <a:pt x="155090" y="0"/>
                  </a:moveTo>
                  <a:lnTo>
                    <a:pt x="4998890" y="0"/>
                  </a:lnTo>
                  <a:lnTo>
                    <a:pt x="4998890" y="696599"/>
                  </a:lnTo>
                  <a:lnTo>
                    <a:pt x="155090" y="696599"/>
                  </a:lnTo>
                  <a:lnTo>
                    <a:pt x="155090" y="0"/>
                  </a:lnTo>
                  <a:close/>
                </a:path>
                <a:path extrusionOk="0" h="1496060" w="4999355">
                  <a:moveTo>
                    <a:pt x="625090" y="705774"/>
                  </a:moveTo>
                  <a:lnTo>
                    <a:pt x="0" y="1496029"/>
                  </a:lnTo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4" name="Google Shape;1164;p41"/>
            <p:cNvSpPr/>
            <p:nvPr/>
          </p:nvSpPr>
          <p:spPr>
            <a:xfrm>
              <a:off x="1336149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5" name="Google Shape;1165;p41"/>
            <p:cNvSpPr/>
            <p:nvPr/>
          </p:nvSpPr>
          <p:spPr>
            <a:xfrm>
              <a:off x="1336149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6" name="Google Shape;1166;p41"/>
            <p:cNvSpPr/>
            <p:nvPr/>
          </p:nvSpPr>
          <p:spPr>
            <a:xfrm>
              <a:off x="1710899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8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8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8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7" name="Google Shape;1167;p41"/>
            <p:cNvSpPr/>
            <p:nvPr/>
          </p:nvSpPr>
          <p:spPr>
            <a:xfrm>
              <a:off x="1710899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8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8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8" name="Google Shape;1168;p41"/>
            <p:cNvSpPr/>
            <p:nvPr/>
          </p:nvSpPr>
          <p:spPr>
            <a:xfrm>
              <a:off x="1336149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9" name="Google Shape;1169;p41"/>
            <p:cNvSpPr/>
            <p:nvPr/>
          </p:nvSpPr>
          <p:spPr>
            <a:xfrm>
              <a:off x="1336149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0" name="Google Shape;1170;p41"/>
            <p:cNvSpPr/>
            <p:nvPr/>
          </p:nvSpPr>
          <p:spPr>
            <a:xfrm>
              <a:off x="1710899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8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8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8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1" name="Google Shape;1171;p41"/>
            <p:cNvSpPr/>
            <p:nvPr/>
          </p:nvSpPr>
          <p:spPr>
            <a:xfrm>
              <a:off x="1710899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8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8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2" name="Google Shape;1172;p41"/>
            <p:cNvSpPr/>
            <p:nvPr/>
          </p:nvSpPr>
          <p:spPr>
            <a:xfrm>
              <a:off x="1237524" y="2789549"/>
              <a:ext cx="882015" cy="882015"/>
            </a:xfrm>
            <a:custGeom>
              <a:rect b="b" l="l" r="r" t="t"/>
              <a:pathLst>
                <a:path extrusionOk="0" h="882014" w="882014">
                  <a:moveTo>
                    <a:pt x="0" y="146902"/>
                  </a:moveTo>
                  <a:lnTo>
                    <a:pt x="7489" y="100470"/>
                  </a:lnTo>
                  <a:lnTo>
                    <a:pt x="28343" y="60144"/>
                  </a:lnTo>
                  <a:lnTo>
                    <a:pt x="60143" y="28343"/>
                  </a:lnTo>
                  <a:lnTo>
                    <a:pt x="100470" y="7489"/>
                  </a:lnTo>
                  <a:lnTo>
                    <a:pt x="146902" y="0"/>
                  </a:lnTo>
                  <a:lnTo>
                    <a:pt x="734496" y="0"/>
                  </a:lnTo>
                  <a:lnTo>
                    <a:pt x="790714" y="11182"/>
                  </a:lnTo>
                  <a:lnTo>
                    <a:pt x="838372" y="43026"/>
                  </a:lnTo>
                  <a:lnTo>
                    <a:pt x="870217" y="90685"/>
                  </a:lnTo>
                  <a:lnTo>
                    <a:pt x="881399" y="146902"/>
                  </a:lnTo>
                  <a:lnTo>
                    <a:pt x="881399" y="734496"/>
                  </a:lnTo>
                  <a:lnTo>
                    <a:pt x="873910" y="780929"/>
                  </a:lnTo>
                  <a:lnTo>
                    <a:pt x="853056" y="821255"/>
                  </a:lnTo>
                  <a:lnTo>
                    <a:pt x="821255" y="853056"/>
                  </a:lnTo>
                  <a:lnTo>
                    <a:pt x="780929" y="873910"/>
                  </a:lnTo>
                  <a:lnTo>
                    <a:pt x="734496" y="881399"/>
                  </a:lnTo>
                  <a:lnTo>
                    <a:pt x="146902" y="881399"/>
                  </a:lnTo>
                  <a:lnTo>
                    <a:pt x="100470" y="873910"/>
                  </a:lnTo>
                  <a:lnTo>
                    <a:pt x="60143" y="853056"/>
                  </a:lnTo>
                  <a:lnTo>
                    <a:pt x="28343" y="821255"/>
                  </a:lnTo>
                  <a:lnTo>
                    <a:pt x="7489" y="780929"/>
                  </a:lnTo>
                  <a:lnTo>
                    <a:pt x="0" y="734496"/>
                  </a:lnTo>
                  <a:lnTo>
                    <a:pt x="0" y="146902"/>
                  </a:lnTo>
                  <a:close/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3" name="Google Shape;1173;p41"/>
            <p:cNvSpPr/>
            <p:nvPr/>
          </p:nvSpPr>
          <p:spPr>
            <a:xfrm>
              <a:off x="1334999" y="4158499"/>
              <a:ext cx="687070" cy="696595"/>
            </a:xfrm>
            <a:custGeom>
              <a:rect b="b" l="l" r="r" t="t"/>
              <a:pathLst>
                <a:path extrusionOk="0" h="696595" w="687069">
                  <a:moveTo>
                    <a:pt x="343224" y="696599"/>
                  </a:moveTo>
                  <a:lnTo>
                    <a:pt x="274053" y="694241"/>
                  </a:lnTo>
                  <a:lnTo>
                    <a:pt x="209626" y="687476"/>
                  </a:lnTo>
                  <a:lnTo>
                    <a:pt x="151324" y="676771"/>
                  </a:lnTo>
                  <a:lnTo>
                    <a:pt x="100528" y="662595"/>
                  </a:lnTo>
                  <a:lnTo>
                    <a:pt x="58617" y="645412"/>
                  </a:lnTo>
                  <a:lnTo>
                    <a:pt x="6973" y="603898"/>
                  </a:lnTo>
                  <a:lnTo>
                    <a:pt x="0" y="580499"/>
                  </a:lnTo>
                  <a:lnTo>
                    <a:pt x="0" y="116099"/>
                  </a:lnTo>
                  <a:lnTo>
                    <a:pt x="26972" y="70908"/>
                  </a:lnTo>
                  <a:lnTo>
                    <a:pt x="100528" y="34004"/>
                  </a:lnTo>
                  <a:lnTo>
                    <a:pt x="151324" y="19828"/>
                  </a:lnTo>
                  <a:lnTo>
                    <a:pt x="209626" y="9123"/>
                  </a:lnTo>
                  <a:lnTo>
                    <a:pt x="274053" y="2358"/>
                  </a:lnTo>
                  <a:lnTo>
                    <a:pt x="343224" y="0"/>
                  </a:lnTo>
                  <a:lnTo>
                    <a:pt x="412396" y="2358"/>
                  </a:lnTo>
                  <a:lnTo>
                    <a:pt x="476823" y="9123"/>
                  </a:lnTo>
                  <a:lnTo>
                    <a:pt x="535125" y="19828"/>
                  </a:lnTo>
                  <a:lnTo>
                    <a:pt x="585921" y="34004"/>
                  </a:lnTo>
                  <a:lnTo>
                    <a:pt x="627832" y="51187"/>
                  </a:lnTo>
                  <a:lnTo>
                    <a:pt x="679476" y="92701"/>
                  </a:lnTo>
                  <a:lnTo>
                    <a:pt x="686449" y="116099"/>
                  </a:lnTo>
                  <a:lnTo>
                    <a:pt x="686449" y="580499"/>
                  </a:lnTo>
                  <a:lnTo>
                    <a:pt x="659477" y="625691"/>
                  </a:lnTo>
                  <a:lnTo>
                    <a:pt x="585921" y="662595"/>
                  </a:lnTo>
                  <a:lnTo>
                    <a:pt x="535125" y="676771"/>
                  </a:lnTo>
                  <a:lnTo>
                    <a:pt x="476823" y="687476"/>
                  </a:lnTo>
                  <a:lnTo>
                    <a:pt x="412396" y="694241"/>
                  </a:lnTo>
                  <a:lnTo>
                    <a:pt x="343224" y="696599"/>
                  </a:lnTo>
                  <a:close/>
                </a:path>
              </a:pathLst>
            </a:custGeom>
            <a:solidFill>
              <a:srgbClr val="CEE1F3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4" name="Google Shape;1174;p41"/>
            <p:cNvSpPr/>
            <p:nvPr/>
          </p:nvSpPr>
          <p:spPr>
            <a:xfrm>
              <a:off x="1334999" y="4158499"/>
              <a:ext cx="687070" cy="696595"/>
            </a:xfrm>
            <a:custGeom>
              <a:rect b="b" l="l" r="r" t="t"/>
              <a:pathLst>
                <a:path extrusionOk="0" h="696595" w="687069">
                  <a:moveTo>
                    <a:pt x="686449" y="116099"/>
                  </a:moveTo>
                  <a:lnTo>
                    <a:pt x="679476" y="139498"/>
                  </a:lnTo>
                  <a:lnTo>
                    <a:pt x="659477" y="161291"/>
                  </a:lnTo>
                  <a:lnTo>
                    <a:pt x="585921" y="198195"/>
                  </a:lnTo>
                  <a:lnTo>
                    <a:pt x="535125" y="212371"/>
                  </a:lnTo>
                  <a:lnTo>
                    <a:pt x="476823" y="223076"/>
                  </a:lnTo>
                  <a:lnTo>
                    <a:pt x="412396" y="229841"/>
                  </a:lnTo>
                  <a:lnTo>
                    <a:pt x="343224" y="232199"/>
                  </a:lnTo>
                  <a:lnTo>
                    <a:pt x="274053" y="229841"/>
                  </a:lnTo>
                  <a:lnTo>
                    <a:pt x="209626" y="223076"/>
                  </a:lnTo>
                  <a:lnTo>
                    <a:pt x="151324" y="212371"/>
                  </a:lnTo>
                  <a:lnTo>
                    <a:pt x="100528" y="198195"/>
                  </a:lnTo>
                  <a:lnTo>
                    <a:pt x="58617" y="181012"/>
                  </a:lnTo>
                  <a:lnTo>
                    <a:pt x="6973" y="139498"/>
                  </a:lnTo>
                  <a:lnTo>
                    <a:pt x="0" y="116099"/>
                  </a:lnTo>
                </a:path>
                <a:path extrusionOk="0" h="696595" w="687069">
                  <a:moveTo>
                    <a:pt x="0" y="116099"/>
                  </a:moveTo>
                  <a:lnTo>
                    <a:pt x="6973" y="92701"/>
                  </a:lnTo>
                  <a:lnTo>
                    <a:pt x="26972" y="70908"/>
                  </a:lnTo>
                  <a:lnTo>
                    <a:pt x="100528" y="34004"/>
                  </a:lnTo>
                  <a:lnTo>
                    <a:pt x="151324" y="19828"/>
                  </a:lnTo>
                  <a:lnTo>
                    <a:pt x="209626" y="9123"/>
                  </a:lnTo>
                  <a:lnTo>
                    <a:pt x="274053" y="2358"/>
                  </a:lnTo>
                  <a:lnTo>
                    <a:pt x="343224" y="0"/>
                  </a:lnTo>
                  <a:lnTo>
                    <a:pt x="412396" y="2358"/>
                  </a:lnTo>
                  <a:lnTo>
                    <a:pt x="476823" y="9123"/>
                  </a:lnTo>
                  <a:lnTo>
                    <a:pt x="535125" y="19828"/>
                  </a:lnTo>
                  <a:lnTo>
                    <a:pt x="585921" y="34004"/>
                  </a:lnTo>
                  <a:lnTo>
                    <a:pt x="627832" y="51187"/>
                  </a:lnTo>
                  <a:lnTo>
                    <a:pt x="679476" y="92701"/>
                  </a:lnTo>
                  <a:lnTo>
                    <a:pt x="686449" y="116099"/>
                  </a:lnTo>
                  <a:lnTo>
                    <a:pt x="686449" y="580499"/>
                  </a:lnTo>
                  <a:lnTo>
                    <a:pt x="659477" y="625691"/>
                  </a:lnTo>
                  <a:lnTo>
                    <a:pt x="585921" y="662595"/>
                  </a:lnTo>
                  <a:lnTo>
                    <a:pt x="535125" y="676771"/>
                  </a:lnTo>
                  <a:lnTo>
                    <a:pt x="476823" y="687476"/>
                  </a:lnTo>
                  <a:lnTo>
                    <a:pt x="412396" y="694241"/>
                  </a:lnTo>
                  <a:lnTo>
                    <a:pt x="343224" y="696599"/>
                  </a:lnTo>
                  <a:lnTo>
                    <a:pt x="274053" y="694241"/>
                  </a:lnTo>
                  <a:lnTo>
                    <a:pt x="209626" y="687476"/>
                  </a:lnTo>
                  <a:lnTo>
                    <a:pt x="151324" y="676771"/>
                  </a:lnTo>
                  <a:lnTo>
                    <a:pt x="100528" y="662595"/>
                  </a:lnTo>
                  <a:lnTo>
                    <a:pt x="58617" y="645412"/>
                  </a:lnTo>
                  <a:lnTo>
                    <a:pt x="6973" y="603898"/>
                  </a:lnTo>
                  <a:lnTo>
                    <a:pt x="0" y="580499"/>
                  </a:lnTo>
                  <a:lnTo>
                    <a:pt x="0" y="116099"/>
                  </a:lnTo>
                  <a:close/>
                </a:path>
              </a:pathLst>
            </a:custGeom>
            <a:noFill/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5" name="Google Shape;1175;p41"/>
            <p:cNvSpPr/>
            <p:nvPr/>
          </p:nvSpPr>
          <p:spPr>
            <a:xfrm>
              <a:off x="1683632" y="3899485"/>
              <a:ext cx="8890" cy="354965"/>
            </a:xfrm>
            <a:custGeom>
              <a:rect b="b" l="l" r="r" t="t"/>
              <a:pathLst>
                <a:path extrusionOk="0" h="354964" w="8889">
                  <a:moveTo>
                    <a:pt x="8392" y="354663"/>
                  </a:moveTo>
                  <a:lnTo>
                    <a:pt x="0" y="0"/>
                  </a:lnTo>
                </a:path>
              </a:pathLst>
            </a:custGeom>
            <a:noFill/>
            <a:ln cap="flat" cmpd="sng" w="3807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176" name="Google Shape;1176;p41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1601669" y="3707582"/>
              <a:ext cx="163926" cy="21244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77" name="Google Shape;1177;p41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931852" y="2646508"/>
              <a:ext cx="97360" cy="106373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178" name="Google Shape;1178;p41"/>
          <p:cNvSpPr txBox="1"/>
          <p:nvPr/>
        </p:nvSpPr>
        <p:spPr>
          <a:xfrm>
            <a:off x="3111385" y="1051907"/>
            <a:ext cx="2584027" cy="3864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Parameter Servers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79" name="Google Shape;1179;p41"/>
          <p:cNvGrpSpPr/>
          <p:nvPr/>
        </p:nvGrpSpPr>
        <p:grpSpPr>
          <a:xfrm>
            <a:off x="3383191" y="3719400"/>
            <a:ext cx="1176020" cy="2754060"/>
            <a:chOff x="2537393" y="2789550"/>
            <a:chExt cx="882015" cy="2065545"/>
          </a:xfrm>
        </p:grpSpPr>
        <p:sp>
          <p:nvSpPr>
            <p:cNvPr id="1180" name="Google Shape;1180;p41"/>
            <p:cNvSpPr/>
            <p:nvPr/>
          </p:nvSpPr>
          <p:spPr>
            <a:xfrm>
              <a:off x="2636018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8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8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8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1" name="Google Shape;1181;p41"/>
            <p:cNvSpPr/>
            <p:nvPr/>
          </p:nvSpPr>
          <p:spPr>
            <a:xfrm>
              <a:off x="2636018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8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8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2" name="Google Shape;1182;p41"/>
            <p:cNvSpPr/>
            <p:nvPr/>
          </p:nvSpPr>
          <p:spPr>
            <a:xfrm>
              <a:off x="3010768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8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8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8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3" name="Google Shape;1183;p41"/>
            <p:cNvSpPr/>
            <p:nvPr/>
          </p:nvSpPr>
          <p:spPr>
            <a:xfrm>
              <a:off x="3010768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8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8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4" name="Google Shape;1184;p41"/>
            <p:cNvSpPr/>
            <p:nvPr/>
          </p:nvSpPr>
          <p:spPr>
            <a:xfrm>
              <a:off x="2636018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8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8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8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5" name="Google Shape;1185;p41"/>
            <p:cNvSpPr/>
            <p:nvPr/>
          </p:nvSpPr>
          <p:spPr>
            <a:xfrm>
              <a:off x="2636018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8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8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6" name="Google Shape;1186;p41"/>
            <p:cNvSpPr/>
            <p:nvPr/>
          </p:nvSpPr>
          <p:spPr>
            <a:xfrm>
              <a:off x="3010768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8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8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8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7" name="Google Shape;1187;p41"/>
            <p:cNvSpPr/>
            <p:nvPr/>
          </p:nvSpPr>
          <p:spPr>
            <a:xfrm>
              <a:off x="3010768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8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8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8" name="Google Shape;1188;p41"/>
            <p:cNvSpPr/>
            <p:nvPr/>
          </p:nvSpPr>
          <p:spPr>
            <a:xfrm>
              <a:off x="2537393" y="2789550"/>
              <a:ext cx="882015" cy="882015"/>
            </a:xfrm>
            <a:custGeom>
              <a:rect b="b" l="l" r="r" t="t"/>
              <a:pathLst>
                <a:path extrusionOk="0" h="882014" w="882014">
                  <a:moveTo>
                    <a:pt x="0" y="146902"/>
                  </a:moveTo>
                  <a:lnTo>
                    <a:pt x="7489" y="100470"/>
                  </a:lnTo>
                  <a:lnTo>
                    <a:pt x="28343" y="60144"/>
                  </a:lnTo>
                  <a:lnTo>
                    <a:pt x="60144" y="28343"/>
                  </a:lnTo>
                  <a:lnTo>
                    <a:pt x="100470" y="7489"/>
                  </a:lnTo>
                  <a:lnTo>
                    <a:pt x="146902" y="0"/>
                  </a:lnTo>
                  <a:lnTo>
                    <a:pt x="734496" y="0"/>
                  </a:lnTo>
                  <a:lnTo>
                    <a:pt x="790714" y="11182"/>
                  </a:lnTo>
                  <a:lnTo>
                    <a:pt x="838372" y="43026"/>
                  </a:lnTo>
                  <a:lnTo>
                    <a:pt x="870217" y="90685"/>
                  </a:lnTo>
                  <a:lnTo>
                    <a:pt x="881399" y="146902"/>
                  </a:lnTo>
                  <a:lnTo>
                    <a:pt x="881399" y="734496"/>
                  </a:lnTo>
                  <a:lnTo>
                    <a:pt x="873910" y="780929"/>
                  </a:lnTo>
                  <a:lnTo>
                    <a:pt x="853056" y="821255"/>
                  </a:lnTo>
                  <a:lnTo>
                    <a:pt x="821255" y="853056"/>
                  </a:lnTo>
                  <a:lnTo>
                    <a:pt x="780929" y="873910"/>
                  </a:lnTo>
                  <a:lnTo>
                    <a:pt x="734496" y="881399"/>
                  </a:lnTo>
                  <a:lnTo>
                    <a:pt x="146902" y="881399"/>
                  </a:lnTo>
                  <a:lnTo>
                    <a:pt x="100470" y="873910"/>
                  </a:lnTo>
                  <a:lnTo>
                    <a:pt x="60144" y="853056"/>
                  </a:lnTo>
                  <a:lnTo>
                    <a:pt x="28343" y="821255"/>
                  </a:lnTo>
                  <a:lnTo>
                    <a:pt x="7489" y="780929"/>
                  </a:lnTo>
                  <a:lnTo>
                    <a:pt x="0" y="734496"/>
                  </a:lnTo>
                  <a:lnTo>
                    <a:pt x="0" y="146902"/>
                  </a:lnTo>
                  <a:close/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9" name="Google Shape;1189;p41"/>
            <p:cNvSpPr/>
            <p:nvPr/>
          </p:nvSpPr>
          <p:spPr>
            <a:xfrm>
              <a:off x="2634875" y="4158500"/>
              <a:ext cx="687070" cy="696595"/>
            </a:xfrm>
            <a:custGeom>
              <a:rect b="b" l="l" r="r" t="t"/>
              <a:pathLst>
                <a:path extrusionOk="0" h="696595" w="687070">
                  <a:moveTo>
                    <a:pt x="343224" y="696599"/>
                  </a:moveTo>
                  <a:lnTo>
                    <a:pt x="274053" y="694241"/>
                  </a:lnTo>
                  <a:lnTo>
                    <a:pt x="209626" y="687476"/>
                  </a:lnTo>
                  <a:lnTo>
                    <a:pt x="151324" y="676771"/>
                  </a:lnTo>
                  <a:lnTo>
                    <a:pt x="100528" y="662595"/>
                  </a:lnTo>
                  <a:lnTo>
                    <a:pt x="58617" y="645412"/>
                  </a:lnTo>
                  <a:lnTo>
                    <a:pt x="6973" y="603898"/>
                  </a:lnTo>
                  <a:lnTo>
                    <a:pt x="0" y="580499"/>
                  </a:lnTo>
                  <a:lnTo>
                    <a:pt x="0" y="116099"/>
                  </a:lnTo>
                  <a:lnTo>
                    <a:pt x="26972" y="70908"/>
                  </a:lnTo>
                  <a:lnTo>
                    <a:pt x="100528" y="34004"/>
                  </a:lnTo>
                  <a:lnTo>
                    <a:pt x="151324" y="19828"/>
                  </a:lnTo>
                  <a:lnTo>
                    <a:pt x="209626" y="9123"/>
                  </a:lnTo>
                  <a:lnTo>
                    <a:pt x="274053" y="2358"/>
                  </a:lnTo>
                  <a:lnTo>
                    <a:pt x="343224" y="0"/>
                  </a:lnTo>
                  <a:lnTo>
                    <a:pt x="412396" y="2358"/>
                  </a:lnTo>
                  <a:lnTo>
                    <a:pt x="476823" y="9123"/>
                  </a:lnTo>
                  <a:lnTo>
                    <a:pt x="535125" y="19828"/>
                  </a:lnTo>
                  <a:lnTo>
                    <a:pt x="585921" y="34004"/>
                  </a:lnTo>
                  <a:lnTo>
                    <a:pt x="627832" y="51187"/>
                  </a:lnTo>
                  <a:lnTo>
                    <a:pt x="679476" y="92701"/>
                  </a:lnTo>
                  <a:lnTo>
                    <a:pt x="686449" y="116099"/>
                  </a:lnTo>
                  <a:lnTo>
                    <a:pt x="686449" y="580499"/>
                  </a:lnTo>
                  <a:lnTo>
                    <a:pt x="659477" y="625691"/>
                  </a:lnTo>
                  <a:lnTo>
                    <a:pt x="585921" y="662595"/>
                  </a:lnTo>
                  <a:lnTo>
                    <a:pt x="535125" y="676771"/>
                  </a:lnTo>
                  <a:lnTo>
                    <a:pt x="476823" y="687476"/>
                  </a:lnTo>
                  <a:lnTo>
                    <a:pt x="412396" y="694241"/>
                  </a:lnTo>
                  <a:lnTo>
                    <a:pt x="343224" y="696599"/>
                  </a:lnTo>
                  <a:close/>
                </a:path>
              </a:pathLst>
            </a:custGeom>
            <a:solidFill>
              <a:srgbClr val="CEE1F3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0" name="Google Shape;1190;p41"/>
            <p:cNvSpPr/>
            <p:nvPr/>
          </p:nvSpPr>
          <p:spPr>
            <a:xfrm>
              <a:off x="2634875" y="4158500"/>
              <a:ext cx="687070" cy="696595"/>
            </a:xfrm>
            <a:custGeom>
              <a:rect b="b" l="l" r="r" t="t"/>
              <a:pathLst>
                <a:path extrusionOk="0" h="696595" w="687070">
                  <a:moveTo>
                    <a:pt x="686449" y="116099"/>
                  </a:moveTo>
                  <a:lnTo>
                    <a:pt x="679476" y="139498"/>
                  </a:lnTo>
                  <a:lnTo>
                    <a:pt x="659477" y="161291"/>
                  </a:lnTo>
                  <a:lnTo>
                    <a:pt x="585921" y="198195"/>
                  </a:lnTo>
                  <a:lnTo>
                    <a:pt x="535125" y="212371"/>
                  </a:lnTo>
                  <a:lnTo>
                    <a:pt x="476823" y="223076"/>
                  </a:lnTo>
                  <a:lnTo>
                    <a:pt x="412396" y="229841"/>
                  </a:lnTo>
                  <a:lnTo>
                    <a:pt x="343224" y="232199"/>
                  </a:lnTo>
                  <a:lnTo>
                    <a:pt x="274053" y="229841"/>
                  </a:lnTo>
                  <a:lnTo>
                    <a:pt x="209626" y="223076"/>
                  </a:lnTo>
                  <a:lnTo>
                    <a:pt x="151324" y="212371"/>
                  </a:lnTo>
                  <a:lnTo>
                    <a:pt x="100528" y="198195"/>
                  </a:lnTo>
                  <a:lnTo>
                    <a:pt x="58617" y="181012"/>
                  </a:lnTo>
                  <a:lnTo>
                    <a:pt x="6973" y="139498"/>
                  </a:lnTo>
                  <a:lnTo>
                    <a:pt x="0" y="116099"/>
                  </a:lnTo>
                </a:path>
                <a:path extrusionOk="0" h="696595" w="687070">
                  <a:moveTo>
                    <a:pt x="0" y="116099"/>
                  </a:moveTo>
                  <a:lnTo>
                    <a:pt x="6973" y="92701"/>
                  </a:lnTo>
                  <a:lnTo>
                    <a:pt x="26972" y="70908"/>
                  </a:lnTo>
                  <a:lnTo>
                    <a:pt x="100528" y="34004"/>
                  </a:lnTo>
                  <a:lnTo>
                    <a:pt x="151324" y="19828"/>
                  </a:lnTo>
                  <a:lnTo>
                    <a:pt x="209626" y="9123"/>
                  </a:lnTo>
                  <a:lnTo>
                    <a:pt x="274053" y="2358"/>
                  </a:lnTo>
                  <a:lnTo>
                    <a:pt x="343224" y="0"/>
                  </a:lnTo>
                  <a:lnTo>
                    <a:pt x="412396" y="2358"/>
                  </a:lnTo>
                  <a:lnTo>
                    <a:pt x="476823" y="9123"/>
                  </a:lnTo>
                  <a:lnTo>
                    <a:pt x="535125" y="19828"/>
                  </a:lnTo>
                  <a:lnTo>
                    <a:pt x="585921" y="34004"/>
                  </a:lnTo>
                  <a:lnTo>
                    <a:pt x="627832" y="51187"/>
                  </a:lnTo>
                  <a:lnTo>
                    <a:pt x="679476" y="92701"/>
                  </a:lnTo>
                  <a:lnTo>
                    <a:pt x="686449" y="116099"/>
                  </a:lnTo>
                  <a:lnTo>
                    <a:pt x="686449" y="580499"/>
                  </a:lnTo>
                  <a:lnTo>
                    <a:pt x="659477" y="625691"/>
                  </a:lnTo>
                  <a:lnTo>
                    <a:pt x="585921" y="662595"/>
                  </a:lnTo>
                  <a:lnTo>
                    <a:pt x="535125" y="676771"/>
                  </a:lnTo>
                  <a:lnTo>
                    <a:pt x="476823" y="687476"/>
                  </a:lnTo>
                  <a:lnTo>
                    <a:pt x="412396" y="694241"/>
                  </a:lnTo>
                  <a:lnTo>
                    <a:pt x="343224" y="696599"/>
                  </a:lnTo>
                  <a:lnTo>
                    <a:pt x="274053" y="694241"/>
                  </a:lnTo>
                  <a:lnTo>
                    <a:pt x="209626" y="687476"/>
                  </a:lnTo>
                  <a:lnTo>
                    <a:pt x="151324" y="676771"/>
                  </a:lnTo>
                  <a:lnTo>
                    <a:pt x="100528" y="662595"/>
                  </a:lnTo>
                  <a:lnTo>
                    <a:pt x="58617" y="645412"/>
                  </a:lnTo>
                  <a:lnTo>
                    <a:pt x="6973" y="603898"/>
                  </a:lnTo>
                  <a:lnTo>
                    <a:pt x="0" y="580499"/>
                  </a:lnTo>
                  <a:lnTo>
                    <a:pt x="0" y="116099"/>
                  </a:lnTo>
                  <a:close/>
                </a:path>
              </a:pathLst>
            </a:custGeom>
            <a:noFill/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1" name="Google Shape;1191;p41"/>
            <p:cNvSpPr/>
            <p:nvPr/>
          </p:nvSpPr>
          <p:spPr>
            <a:xfrm>
              <a:off x="2976607" y="3899486"/>
              <a:ext cx="8890" cy="354965"/>
            </a:xfrm>
            <a:custGeom>
              <a:rect b="b" l="l" r="r" t="t"/>
              <a:pathLst>
                <a:path extrusionOk="0" h="354964" w="8889">
                  <a:moveTo>
                    <a:pt x="8392" y="354663"/>
                  </a:moveTo>
                  <a:lnTo>
                    <a:pt x="0" y="0"/>
                  </a:lnTo>
                </a:path>
              </a:pathLst>
            </a:custGeom>
            <a:noFill/>
            <a:ln cap="flat" cmpd="sng" w="3807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192" name="Google Shape;1192;p4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2894644" y="3707582"/>
              <a:ext cx="163926" cy="212441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193" name="Google Shape;1193;p41"/>
          <p:cNvGrpSpPr/>
          <p:nvPr/>
        </p:nvGrpSpPr>
        <p:grpSpPr>
          <a:xfrm>
            <a:off x="6849509" y="3719400"/>
            <a:ext cx="1176020" cy="2754060"/>
            <a:chOff x="5137131" y="2789550"/>
            <a:chExt cx="882015" cy="2065545"/>
          </a:xfrm>
        </p:grpSpPr>
        <p:sp>
          <p:nvSpPr>
            <p:cNvPr id="1194" name="Google Shape;1194;p41"/>
            <p:cNvSpPr/>
            <p:nvPr/>
          </p:nvSpPr>
          <p:spPr>
            <a:xfrm>
              <a:off x="5235756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5" name="Google Shape;1195;p41"/>
            <p:cNvSpPr/>
            <p:nvPr/>
          </p:nvSpPr>
          <p:spPr>
            <a:xfrm>
              <a:off x="5235756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6" name="Google Shape;1196;p41"/>
            <p:cNvSpPr/>
            <p:nvPr/>
          </p:nvSpPr>
          <p:spPr>
            <a:xfrm>
              <a:off x="5610506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7" name="Google Shape;1197;p41"/>
            <p:cNvSpPr/>
            <p:nvPr/>
          </p:nvSpPr>
          <p:spPr>
            <a:xfrm>
              <a:off x="5610506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8" name="Google Shape;1198;p41"/>
            <p:cNvSpPr/>
            <p:nvPr/>
          </p:nvSpPr>
          <p:spPr>
            <a:xfrm>
              <a:off x="5235756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9" name="Google Shape;1199;p41"/>
            <p:cNvSpPr/>
            <p:nvPr/>
          </p:nvSpPr>
          <p:spPr>
            <a:xfrm>
              <a:off x="5235756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0" name="Google Shape;1200;p41"/>
            <p:cNvSpPr/>
            <p:nvPr/>
          </p:nvSpPr>
          <p:spPr>
            <a:xfrm>
              <a:off x="5610506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1" name="Google Shape;1201;p41"/>
            <p:cNvSpPr/>
            <p:nvPr/>
          </p:nvSpPr>
          <p:spPr>
            <a:xfrm>
              <a:off x="5610506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2" name="Google Shape;1202;p41"/>
            <p:cNvSpPr/>
            <p:nvPr/>
          </p:nvSpPr>
          <p:spPr>
            <a:xfrm>
              <a:off x="5137131" y="2789550"/>
              <a:ext cx="882015" cy="882015"/>
            </a:xfrm>
            <a:custGeom>
              <a:rect b="b" l="l" r="r" t="t"/>
              <a:pathLst>
                <a:path extrusionOk="0" h="882014" w="882014">
                  <a:moveTo>
                    <a:pt x="0" y="146902"/>
                  </a:moveTo>
                  <a:lnTo>
                    <a:pt x="7489" y="100470"/>
                  </a:lnTo>
                  <a:lnTo>
                    <a:pt x="28343" y="60144"/>
                  </a:lnTo>
                  <a:lnTo>
                    <a:pt x="60144" y="28343"/>
                  </a:lnTo>
                  <a:lnTo>
                    <a:pt x="100470" y="7489"/>
                  </a:lnTo>
                  <a:lnTo>
                    <a:pt x="146903" y="0"/>
                  </a:lnTo>
                  <a:lnTo>
                    <a:pt x="734496" y="0"/>
                  </a:lnTo>
                  <a:lnTo>
                    <a:pt x="790714" y="11182"/>
                  </a:lnTo>
                  <a:lnTo>
                    <a:pt x="838372" y="43026"/>
                  </a:lnTo>
                  <a:lnTo>
                    <a:pt x="870217" y="90685"/>
                  </a:lnTo>
                  <a:lnTo>
                    <a:pt x="881399" y="146902"/>
                  </a:lnTo>
                  <a:lnTo>
                    <a:pt x="881399" y="734496"/>
                  </a:lnTo>
                  <a:lnTo>
                    <a:pt x="873910" y="780929"/>
                  </a:lnTo>
                  <a:lnTo>
                    <a:pt x="853056" y="821255"/>
                  </a:lnTo>
                  <a:lnTo>
                    <a:pt x="821255" y="853056"/>
                  </a:lnTo>
                  <a:lnTo>
                    <a:pt x="780929" y="873910"/>
                  </a:lnTo>
                  <a:lnTo>
                    <a:pt x="734496" y="881399"/>
                  </a:lnTo>
                  <a:lnTo>
                    <a:pt x="146903" y="881399"/>
                  </a:lnTo>
                  <a:lnTo>
                    <a:pt x="100470" y="873910"/>
                  </a:lnTo>
                  <a:lnTo>
                    <a:pt x="60144" y="853056"/>
                  </a:lnTo>
                  <a:lnTo>
                    <a:pt x="28343" y="821255"/>
                  </a:lnTo>
                  <a:lnTo>
                    <a:pt x="7489" y="780929"/>
                  </a:lnTo>
                  <a:lnTo>
                    <a:pt x="0" y="734496"/>
                  </a:lnTo>
                  <a:lnTo>
                    <a:pt x="0" y="146902"/>
                  </a:lnTo>
                  <a:close/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3" name="Google Shape;1203;p41"/>
            <p:cNvSpPr/>
            <p:nvPr/>
          </p:nvSpPr>
          <p:spPr>
            <a:xfrm>
              <a:off x="5234625" y="4158500"/>
              <a:ext cx="687070" cy="696595"/>
            </a:xfrm>
            <a:custGeom>
              <a:rect b="b" l="l" r="r" t="t"/>
              <a:pathLst>
                <a:path extrusionOk="0" h="696595" w="687070">
                  <a:moveTo>
                    <a:pt x="343224" y="696599"/>
                  </a:moveTo>
                  <a:lnTo>
                    <a:pt x="274053" y="694241"/>
                  </a:lnTo>
                  <a:lnTo>
                    <a:pt x="209626" y="687476"/>
                  </a:lnTo>
                  <a:lnTo>
                    <a:pt x="151324" y="676771"/>
                  </a:lnTo>
                  <a:lnTo>
                    <a:pt x="100528" y="662595"/>
                  </a:lnTo>
                  <a:lnTo>
                    <a:pt x="58617" y="645412"/>
                  </a:lnTo>
                  <a:lnTo>
                    <a:pt x="6973" y="603898"/>
                  </a:lnTo>
                  <a:lnTo>
                    <a:pt x="0" y="580499"/>
                  </a:lnTo>
                  <a:lnTo>
                    <a:pt x="0" y="116099"/>
                  </a:lnTo>
                  <a:lnTo>
                    <a:pt x="26972" y="70908"/>
                  </a:lnTo>
                  <a:lnTo>
                    <a:pt x="100528" y="34004"/>
                  </a:lnTo>
                  <a:lnTo>
                    <a:pt x="151324" y="19828"/>
                  </a:lnTo>
                  <a:lnTo>
                    <a:pt x="209626" y="9123"/>
                  </a:lnTo>
                  <a:lnTo>
                    <a:pt x="274053" y="2358"/>
                  </a:lnTo>
                  <a:lnTo>
                    <a:pt x="343224" y="0"/>
                  </a:lnTo>
                  <a:lnTo>
                    <a:pt x="412396" y="2358"/>
                  </a:lnTo>
                  <a:lnTo>
                    <a:pt x="476823" y="9123"/>
                  </a:lnTo>
                  <a:lnTo>
                    <a:pt x="535125" y="19828"/>
                  </a:lnTo>
                  <a:lnTo>
                    <a:pt x="585921" y="34004"/>
                  </a:lnTo>
                  <a:lnTo>
                    <a:pt x="627832" y="51187"/>
                  </a:lnTo>
                  <a:lnTo>
                    <a:pt x="679476" y="92701"/>
                  </a:lnTo>
                  <a:lnTo>
                    <a:pt x="686449" y="116099"/>
                  </a:lnTo>
                  <a:lnTo>
                    <a:pt x="686449" y="580499"/>
                  </a:lnTo>
                  <a:lnTo>
                    <a:pt x="659477" y="625691"/>
                  </a:lnTo>
                  <a:lnTo>
                    <a:pt x="585921" y="662595"/>
                  </a:lnTo>
                  <a:lnTo>
                    <a:pt x="535125" y="676771"/>
                  </a:lnTo>
                  <a:lnTo>
                    <a:pt x="476823" y="687476"/>
                  </a:lnTo>
                  <a:lnTo>
                    <a:pt x="412396" y="694241"/>
                  </a:lnTo>
                  <a:lnTo>
                    <a:pt x="343224" y="696599"/>
                  </a:lnTo>
                  <a:close/>
                </a:path>
              </a:pathLst>
            </a:custGeom>
            <a:solidFill>
              <a:srgbClr val="CEE1F3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4" name="Google Shape;1204;p41"/>
            <p:cNvSpPr/>
            <p:nvPr/>
          </p:nvSpPr>
          <p:spPr>
            <a:xfrm>
              <a:off x="5234625" y="4158500"/>
              <a:ext cx="687070" cy="696595"/>
            </a:xfrm>
            <a:custGeom>
              <a:rect b="b" l="l" r="r" t="t"/>
              <a:pathLst>
                <a:path extrusionOk="0" h="696595" w="687070">
                  <a:moveTo>
                    <a:pt x="686449" y="116099"/>
                  </a:moveTo>
                  <a:lnTo>
                    <a:pt x="679476" y="139498"/>
                  </a:lnTo>
                  <a:lnTo>
                    <a:pt x="659477" y="161291"/>
                  </a:lnTo>
                  <a:lnTo>
                    <a:pt x="585921" y="198195"/>
                  </a:lnTo>
                  <a:lnTo>
                    <a:pt x="535125" y="212371"/>
                  </a:lnTo>
                  <a:lnTo>
                    <a:pt x="476823" y="223076"/>
                  </a:lnTo>
                  <a:lnTo>
                    <a:pt x="412396" y="229841"/>
                  </a:lnTo>
                  <a:lnTo>
                    <a:pt x="343224" y="232199"/>
                  </a:lnTo>
                  <a:lnTo>
                    <a:pt x="274053" y="229841"/>
                  </a:lnTo>
                  <a:lnTo>
                    <a:pt x="209626" y="223076"/>
                  </a:lnTo>
                  <a:lnTo>
                    <a:pt x="151324" y="212371"/>
                  </a:lnTo>
                  <a:lnTo>
                    <a:pt x="100528" y="198195"/>
                  </a:lnTo>
                  <a:lnTo>
                    <a:pt x="58617" y="181012"/>
                  </a:lnTo>
                  <a:lnTo>
                    <a:pt x="6973" y="139498"/>
                  </a:lnTo>
                  <a:lnTo>
                    <a:pt x="0" y="116099"/>
                  </a:lnTo>
                </a:path>
                <a:path extrusionOk="0" h="696595" w="687070">
                  <a:moveTo>
                    <a:pt x="0" y="116099"/>
                  </a:moveTo>
                  <a:lnTo>
                    <a:pt x="6973" y="92701"/>
                  </a:lnTo>
                  <a:lnTo>
                    <a:pt x="26972" y="70908"/>
                  </a:lnTo>
                  <a:lnTo>
                    <a:pt x="100528" y="34004"/>
                  </a:lnTo>
                  <a:lnTo>
                    <a:pt x="151324" y="19828"/>
                  </a:lnTo>
                  <a:lnTo>
                    <a:pt x="209626" y="9123"/>
                  </a:lnTo>
                  <a:lnTo>
                    <a:pt x="274053" y="2358"/>
                  </a:lnTo>
                  <a:lnTo>
                    <a:pt x="343224" y="0"/>
                  </a:lnTo>
                  <a:lnTo>
                    <a:pt x="412396" y="2358"/>
                  </a:lnTo>
                  <a:lnTo>
                    <a:pt x="476823" y="9123"/>
                  </a:lnTo>
                  <a:lnTo>
                    <a:pt x="535125" y="19828"/>
                  </a:lnTo>
                  <a:lnTo>
                    <a:pt x="585921" y="34004"/>
                  </a:lnTo>
                  <a:lnTo>
                    <a:pt x="627832" y="51187"/>
                  </a:lnTo>
                  <a:lnTo>
                    <a:pt x="679476" y="92701"/>
                  </a:lnTo>
                  <a:lnTo>
                    <a:pt x="686449" y="116099"/>
                  </a:lnTo>
                  <a:lnTo>
                    <a:pt x="686449" y="580499"/>
                  </a:lnTo>
                  <a:lnTo>
                    <a:pt x="659477" y="625691"/>
                  </a:lnTo>
                  <a:lnTo>
                    <a:pt x="585921" y="662595"/>
                  </a:lnTo>
                  <a:lnTo>
                    <a:pt x="535125" y="676771"/>
                  </a:lnTo>
                  <a:lnTo>
                    <a:pt x="476823" y="687476"/>
                  </a:lnTo>
                  <a:lnTo>
                    <a:pt x="412396" y="694241"/>
                  </a:lnTo>
                  <a:lnTo>
                    <a:pt x="343224" y="696599"/>
                  </a:lnTo>
                  <a:lnTo>
                    <a:pt x="274053" y="694241"/>
                  </a:lnTo>
                  <a:lnTo>
                    <a:pt x="209626" y="687476"/>
                  </a:lnTo>
                  <a:lnTo>
                    <a:pt x="151324" y="676771"/>
                  </a:lnTo>
                  <a:lnTo>
                    <a:pt x="100528" y="662595"/>
                  </a:lnTo>
                  <a:lnTo>
                    <a:pt x="58617" y="645412"/>
                  </a:lnTo>
                  <a:lnTo>
                    <a:pt x="6973" y="603898"/>
                  </a:lnTo>
                  <a:lnTo>
                    <a:pt x="0" y="580499"/>
                  </a:lnTo>
                  <a:lnTo>
                    <a:pt x="0" y="116099"/>
                  </a:lnTo>
                  <a:close/>
                </a:path>
              </a:pathLst>
            </a:custGeom>
            <a:noFill/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5" name="Google Shape;1205;p41"/>
            <p:cNvSpPr/>
            <p:nvPr/>
          </p:nvSpPr>
          <p:spPr>
            <a:xfrm>
              <a:off x="5576345" y="3899486"/>
              <a:ext cx="8890" cy="354965"/>
            </a:xfrm>
            <a:custGeom>
              <a:rect b="b" l="l" r="r" t="t"/>
              <a:pathLst>
                <a:path extrusionOk="0" h="354964" w="8889">
                  <a:moveTo>
                    <a:pt x="8392" y="354663"/>
                  </a:moveTo>
                  <a:lnTo>
                    <a:pt x="0" y="0"/>
                  </a:lnTo>
                </a:path>
              </a:pathLst>
            </a:custGeom>
            <a:noFill/>
            <a:ln cap="flat" cmpd="sng" w="3807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206" name="Google Shape;1206;p4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5494382" y="3707582"/>
              <a:ext cx="163926" cy="212441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207" name="Google Shape;1207;p41"/>
          <p:cNvGrpSpPr/>
          <p:nvPr/>
        </p:nvGrpSpPr>
        <p:grpSpPr>
          <a:xfrm>
            <a:off x="5116350" y="3719400"/>
            <a:ext cx="1176020" cy="2754060"/>
            <a:chOff x="3837262" y="2789550"/>
            <a:chExt cx="882015" cy="2065545"/>
          </a:xfrm>
        </p:grpSpPr>
        <p:sp>
          <p:nvSpPr>
            <p:cNvPr id="1208" name="Google Shape;1208;p41"/>
            <p:cNvSpPr/>
            <p:nvPr/>
          </p:nvSpPr>
          <p:spPr>
            <a:xfrm>
              <a:off x="3935887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9" name="Google Shape;1209;p41"/>
            <p:cNvSpPr/>
            <p:nvPr/>
          </p:nvSpPr>
          <p:spPr>
            <a:xfrm>
              <a:off x="3935887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0" name="Google Shape;1210;p41"/>
            <p:cNvSpPr/>
            <p:nvPr/>
          </p:nvSpPr>
          <p:spPr>
            <a:xfrm>
              <a:off x="4310637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1" name="Google Shape;1211;p41"/>
            <p:cNvSpPr/>
            <p:nvPr/>
          </p:nvSpPr>
          <p:spPr>
            <a:xfrm>
              <a:off x="4310637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2" name="Google Shape;1212;p41"/>
            <p:cNvSpPr/>
            <p:nvPr/>
          </p:nvSpPr>
          <p:spPr>
            <a:xfrm>
              <a:off x="3935887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3" name="Google Shape;1213;p41"/>
            <p:cNvSpPr/>
            <p:nvPr/>
          </p:nvSpPr>
          <p:spPr>
            <a:xfrm>
              <a:off x="3935887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4" name="Google Shape;1214;p41"/>
            <p:cNvSpPr/>
            <p:nvPr/>
          </p:nvSpPr>
          <p:spPr>
            <a:xfrm>
              <a:off x="4310637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5" name="Google Shape;1215;p41"/>
            <p:cNvSpPr/>
            <p:nvPr/>
          </p:nvSpPr>
          <p:spPr>
            <a:xfrm>
              <a:off x="4310637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6" name="Google Shape;1216;p41"/>
            <p:cNvSpPr/>
            <p:nvPr/>
          </p:nvSpPr>
          <p:spPr>
            <a:xfrm>
              <a:off x="3837262" y="2789550"/>
              <a:ext cx="882015" cy="882015"/>
            </a:xfrm>
            <a:custGeom>
              <a:rect b="b" l="l" r="r" t="t"/>
              <a:pathLst>
                <a:path extrusionOk="0" h="882014" w="882014">
                  <a:moveTo>
                    <a:pt x="0" y="146902"/>
                  </a:moveTo>
                  <a:lnTo>
                    <a:pt x="7489" y="100470"/>
                  </a:lnTo>
                  <a:lnTo>
                    <a:pt x="28343" y="60144"/>
                  </a:lnTo>
                  <a:lnTo>
                    <a:pt x="60144" y="28343"/>
                  </a:lnTo>
                  <a:lnTo>
                    <a:pt x="100470" y="7489"/>
                  </a:lnTo>
                  <a:lnTo>
                    <a:pt x="146902" y="0"/>
                  </a:lnTo>
                  <a:lnTo>
                    <a:pt x="734496" y="0"/>
                  </a:lnTo>
                  <a:lnTo>
                    <a:pt x="790714" y="11182"/>
                  </a:lnTo>
                  <a:lnTo>
                    <a:pt x="838372" y="43026"/>
                  </a:lnTo>
                  <a:lnTo>
                    <a:pt x="870217" y="90685"/>
                  </a:lnTo>
                  <a:lnTo>
                    <a:pt x="881399" y="146902"/>
                  </a:lnTo>
                  <a:lnTo>
                    <a:pt x="881399" y="734496"/>
                  </a:lnTo>
                  <a:lnTo>
                    <a:pt x="873910" y="780929"/>
                  </a:lnTo>
                  <a:lnTo>
                    <a:pt x="853056" y="821255"/>
                  </a:lnTo>
                  <a:lnTo>
                    <a:pt x="821255" y="853056"/>
                  </a:lnTo>
                  <a:lnTo>
                    <a:pt x="780929" y="873910"/>
                  </a:lnTo>
                  <a:lnTo>
                    <a:pt x="734496" y="881399"/>
                  </a:lnTo>
                  <a:lnTo>
                    <a:pt x="146902" y="881399"/>
                  </a:lnTo>
                  <a:lnTo>
                    <a:pt x="100470" y="873910"/>
                  </a:lnTo>
                  <a:lnTo>
                    <a:pt x="60144" y="853056"/>
                  </a:lnTo>
                  <a:lnTo>
                    <a:pt x="28343" y="821255"/>
                  </a:lnTo>
                  <a:lnTo>
                    <a:pt x="7489" y="780929"/>
                  </a:lnTo>
                  <a:lnTo>
                    <a:pt x="0" y="734496"/>
                  </a:lnTo>
                  <a:lnTo>
                    <a:pt x="0" y="146902"/>
                  </a:lnTo>
                  <a:close/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7" name="Google Shape;1217;p41"/>
            <p:cNvSpPr/>
            <p:nvPr/>
          </p:nvSpPr>
          <p:spPr>
            <a:xfrm>
              <a:off x="3934750" y="4158500"/>
              <a:ext cx="687070" cy="696595"/>
            </a:xfrm>
            <a:custGeom>
              <a:rect b="b" l="l" r="r" t="t"/>
              <a:pathLst>
                <a:path extrusionOk="0" h="696595" w="687070">
                  <a:moveTo>
                    <a:pt x="343224" y="696599"/>
                  </a:moveTo>
                  <a:lnTo>
                    <a:pt x="274053" y="694241"/>
                  </a:lnTo>
                  <a:lnTo>
                    <a:pt x="209626" y="687476"/>
                  </a:lnTo>
                  <a:lnTo>
                    <a:pt x="151324" y="676771"/>
                  </a:lnTo>
                  <a:lnTo>
                    <a:pt x="100528" y="662595"/>
                  </a:lnTo>
                  <a:lnTo>
                    <a:pt x="58617" y="645412"/>
                  </a:lnTo>
                  <a:lnTo>
                    <a:pt x="6973" y="603898"/>
                  </a:lnTo>
                  <a:lnTo>
                    <a:pt x="0" y="580499"/>
                  </a:lnTo>
                  <a:lnTo>
                    <a:pt x="0" y="116099"/>
                  </a:lnTo>
                  <a:lnTo>
                    <a:pt x="26972" y="70908"/>
                  </a:lnTo>
                  <a:lnTo>
                    <a:pt x="100528" y="34004"/>
                  </a:lnTo>
                  <a:lnTo>
                    <a:pt x="151324" y="19828"/>
                  </a:lnTo>
                  <a:lnTo>
                    <a:pt x="209626" y="9123"/>
                  </a:lnTo>
                  <a:lnTo>
                    <a:pt x="274053" y="2358"/>
                  </a:lnTo>
                  <a:lnTo>
                    <a:pt x="343224" y="0"/>
                  </a:lnTo>
                  <a:lnTo>
                    <a:pt x="412396" y="2358"/>
                  </a:lnTo>
                  <a:lnTo>
                    <a:pt x="476823" y="9123"/>
                  </a:lnTo>
                  <a:lnTo>
                    <a:pt x="535125" y="19828"/>
                  </a:lnTo>
                  <a:lnTo>
                    <a:pt x="585921" y="34004"/>
                  </a:lnTo>
                  <a:lnTo>
                    <a:pt x="627832" y="51187"/>
                  </a:lnTo>
                  <a:lnTo>
                    <a:pt x="679476" y="92701"/>
                  </a:lnTo>
                  <a:lnTo>
                    <a:pt x="686449" y="116099"/>
                  </a:lnTo>
                  <a:lnTo>
                    <a:pt x="686449" y="580499"/>
                  </a:lnTo>
                  <a:lnTo>
                    <a:pt x="659477" y="625691"/>
                  </a:lnTo>
                  <a:lnTo>
                    <a:pt x="585921" y="662595"/>
                  </a:lnTo>
                  <a:lnTo>
                    <a:pt x="535125" y="676771"/>
                  </a:lnTo>
                  <a:lnTo>
                    <a:pt x="476823" y="687476"/>
                  </a:lnTo>
                  <a:lnTo>
                    <a:pt x="412396" y="694241"/>
                  </a:lnTo>
                  <a:lnTo>
                    <a:pt x="343224" y="696599"/>
                  </a:lnTo>
                  <a:close/>
                </a:path>
              </a:pathLst>
            </a:custGeom>
            <a:solidFill>
              <a:srgbClr val="CEE1F3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8" name="Google Shape;1218;p41"/>
            <p:cNvSpPr/>
            <p:nvPr/>
          </p:nvSpPr>
          <p:spPr>
            <a:xfrm>
              <a:off x="3934750" y="4158500"/>
              <a:ext cx="687070" cy="696595"/>
            </a:xfrm>
            <a:custGeom>
              <a:rect b="b" l="l" r="r" t="t"/>
              <a:pathLst>
                <a:path extrusionOk="0" h="696595" w="687070">
                  <a:moveTo>
                    <a:pt x="686449" y="116099"/>
                  </a:moveTo>
                  <a:lnTo>
                    <a:pt x="679476" y="139498"/>
                  </a:lnTo>
                  <a:lnTo>
                    <a:pt x="659477" y="161291"/>
                  </a:lnTo>
                  <a:lnTo>
                    <a:pt x="585921" y="198195"/>
                  </a:lnTo>
                  <a:lnTo>
                    <a:pt x="535125" y="212371"/>
                  </a:lnTo>
                  <a:lnTo>
                    <a:pt x="476823" y="223076"/>
                  </a:lnTo>
                  <a:lnTo>
                    <a:pt x="412396" y="229841"/>
                  </a:lnTo>
                  <a:lnTo>
                    <a:pt x="343224" y="232199"/>
                  </a:lnTo>
                  <a:lnTo>
                    <a:pt x="274053" y="229841"/>
                  </a:lnTo>
                  <a:lnTo>
                    <a:pt x="209626" y="223076"/>
                  </a:lnTo>
                  <a:lnTo>
                    <a:pt x="151324" y="212371"/>
                  </a:lnTo>
                  <a:lnTo>
                    <a:pt x="100528" y="198195"/>
                  </a:lnTo>
                  <a:lnTo>
                    <a:pt x="58617" y="181012"/>
                  </a:lnTo>
                  <a:lnTo>
                    <a:pt x="6973" y="139498"/>
                  </a:lnTo>
                  <a:lnTo>
                    <a:pt x="0" y="116099"/>
                  </a:lnTo>
                </a:path>
                <a:path extrusionOk="0" h="696595" w="687070">
                  <a:moveTo>
                    <a:pt x="0" y="116099"/>
                  </a:moveTo>
                  <a:lnTo>
                    <a:pt x="6973" y="92701"/>
                  </a:lnTo>
                  <a:lnTo>
                    <a:pt x="26972" y="70908"/>
                  </a:lnTo>
                  <a:lnTo>
                    <a:pt x="100528" y="34004"/>
                  </a:lnTo>
                  <a:lnTo>
                    <a:pt x="151324" y="19828"/>
                  </a:lnTo>
                  <a:lnTo>
                    <a:pt x="209626" y="9123"/>
                  </a:lnTo>
                  <a:lnTo>
                    <a:pt x="274053" y="2358"/>
                  </a:lnTo>
                  <a:lnTo>
                    <a:pt x="343224" y="0"/>
                  </a:lnTo>
                  <a:lnTo>
                    <a:pt x="412396" y="2358"/>
                  </a:lnTo>
                  <a:lnTo>
                    <a:pt x="476823" y="9123"/>
                  </a:lnTo>
                  <a:lnTo>
                    <a:pt x="535125" y="19828"/>
                  </a:lnTo>
                  <a:lnTo>
                    <a:pt x="585921" y="34004"/>
                  </a:lnTo>
                  <a:lnTo>
                    <a:pt x="627832" y="51187"/>
                  </a:lnTo>
                  <a:lnTo>
                    <a:pt x="679476" y="92701"/>
                  </a:lnTo>
                  <a:lnTo>
                    <a:pt x="686449" y="116099"/>
                  </a:lnTo>
                  <a:lnTo>
                    <a:pt x="686449" y="580499"/>
                  </a:lnTo>
                  <a:lnTo>
                    <a:pt x="659477" y="625691"/>
                  </a:lnTo>
                  <a:lnTo>
                    <a:pt x="585921" y="662595"/>
                  </a:lnTo>
                  <a:lnTo>
                    <a:pt x="535125" y="676771"/>
                  </a:lnTo>
                  <a:lnTo>
                    <a:pt x="476823" y="687476"/>
                  </a:lnTo>
                  <a:lnTo>
                    <a:pt x="412396" y="694241"/>
                  </a:lnTo>
                  <a:lnTo>
                    <a:pt x="343224" y="696599"/>
                  </a:lnTo>
                  <a:lnTo>
                    <a:pt x="274053" y="694241"/>
                  </a:lnTo>
                  <a:lnTo>
                    <a:pt x="209626" y="687476"/>
                  </a:lnTo>
                  <a:lnTo>
                    <a:pt x="151324" y="676771"/>
                  </a:lnTo>
                  <a:lnTo>
                    <a:pt x="100528" y="662595"/>
                  </a:lnTo>
                  <a:lnTo>
                    <a:pt x="58617" y="645412"/>
                  </a:lnTo>
                  <a:lnTo>
                    <a:pt x="6973" y="603898"/>
                  </a:lnTo>
                  <a:lnTo>
                    <a:pt x="0" y="580499"/>
                  </a:lnTo>
                  <a:lnTo>
                    <a:pt x="0" y="116099"/>
                  </a:lnTo>
                  <a:close/>
                </a:path>
              </a:pathLst>
            </a:custGeom>
            <a:noFill/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9" name="Google Shape;1219;p41"/>
            <p:cNvSpPr/>
            <p:nvPr/>
          </p:nvSpPr>
          <p:spPr>
            <a:xfrm>
              <a:off x="4276470" y="3899486"/>
              <a:ext cx="8890" cy="354965"/>
            </a:xfrm>
            <a:custGeom>
              <a:rect b="b" l="l" r="r" t="t"/>
              <a:pathLst>
                <a:path extrusionOk="0" h="354964" w="8889">
                  <a:moveTo>
                    <a:pt x="8392" y="354663"/>
                  </a:moveTo>
                  <a:lnTo>
                    <a:pt x="0" y="0"/>
                  </a:lnTo>
                </a:path>
              </a:pathLst>
            </a:custGeom>
            <a:noFill/>
            <a:ln cap="flat" cmpd="sng" w="3807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220" name="Google Shape;1220;p4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4194507" y="3707582"/>
              <a:ext cx="163926" cy="212441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221" name="Google Shape;1221;p41"/>
          <p:cNvGrpSpPr/>
          <p:nvPr/>
        </p:nvGrpSpPr>
        <p:grpSpPr>
          <a:xfrm>
            <a:off x="9283999" y="3719400"/>
            <a:ext cx="1176020" cy="2754060"/>
            <a:chOff x="6962999" y="2789550"/>
            <a:chExt cx="882015" cy="2065545"/>
          </a:xfrm>
        </p:grpSpPr>
        <p:sp>
          <p:nvSpPr>
            <p:cNvPr id="1222" name="Google Shape;1222;p41"/>
            <p:cNvSpPr/>
            <p:nvPr/>
          </p:nvSpPr>
          <p:spPr>
            <a:xfrm>
              <a:off x="7061624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3" name="Google Shape;1223;p41"/>
            <p:cNvSpPr/>
            <p:nvPr/>
          </p:nvSpPr>
          <p:spPr>
            <a:xfrm>
              <a:off x="7061624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4" name="Google Shape;1224;p41"/>
            <p:cNvSpPr/>
            <p:nvPr/>
          </p:nvSpPr>
          <p:spPr>
            <a:xfrm>
              <a:off x="7436374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5" name="Google Shape;1225;p41"/>
            <p:cNvSpPr/>
            <p:nvPr/>
          </p:nvSpPr>
          <p:spPr>
            <a:xfrm>
              <a:off x="7436374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6" name="Google Shape;1226;p41"/>
            <p:cNvSpPr/>
            <p:nvPr/>
          </p:nvSpPr>
          <p:spPr>
            <a:xfrm>
              <a:off x="7061624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7" name="Google Shape;1227;p41"/>
            <p:cNvSpPr/>
            <p:nvPr/>
          </p:nvSpPr>
          <p:spPr>
            <a:xfrm>
              <a:off x="7061624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8" name="Google Shape;1228;p41"/>
            <p:cNvSpPr/>
            <p:nvPr/>
          </p:nvSpPr>
          <p:spPr>
            <a:xfrm>
              <a:off x="7436374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9" name="Google Shape;1229;p41"/>
            <p:cNvSpPr/>
            <p:nvPr/>
          </p:nvSpPr>
          <p:spPr>
            <a:xfrm>
              <a:off x="7436374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0" name="Google Shape;1230;p41"/>
            <p:cNvSpPr/>
            <p:nvPr/>
          </p:nvSpPr>
          <p:spPr>
            <a:xfrm>
              <a:off x="6962999" y="2789550"/>
              <a:ext cx="882015" cy="882015"/>
            </a:xfrm>
            <a:custGeom>
              <a:rect b="b" l="l" r="r" t="t"/>
              <a:pathLst>
                <a:path extrusionOk="0" h="882014" w="882015">
                  <a:moveTo>
                    <a:pt x="0" y="146902"/>
                  </a:moveTo>
                  <a:lnTo>
                    <a:pt x="7489" y="100470"/>
                  </a:lnTo>
                  <a:lnTo>
                    <a:pt x="28343" y="60144"/>
                  </a:lnTo>
                  <a:lnTo>
                    <a:pt x="60143" y="28343"/>
                  </a:lnTo>
                  <a:lnTo>
                    <a:pt x="100470" y="7489"/>
                  </a:lnTo>
                  <a:lnTo>
                    <a:pt x="146902" y="0"/>
                  </a:lnTo>
                  <a:lnTo>
                    <a:pt x="734496" y="0"/>
                  </a:lnTo>
                  <a:lnTo>
                    <a:pt x="790714" y="11182"/>
                  </a:lnTo>
                  <a:lnTo>
                    <a:pt x="838373" y="43026"/>
                  </a:lnTo>
                  <a:lnTo>
                    <a:pt x="870217" y="90685"/>
                  </a:lnTo>
                  <a:lnTo>
                    <a:pt x="881399" y="146902"/>
                  </a:lnTo>
                  <a:lnTo>
                    <a:pt x="881399" y="734496"/>
                  </a:lnTo>
                  <a:lnTo>
                    <a:pt x="873910" y="780929"/>
                  </a:lnTo>
                  <a:lnTo>
                    <a:pt x="853056" y="821255"/>
                  </a:lnTo>
                  <a:lnTo>
                    <a:pt x="821256" y="853056"/>
                  </a:lnTo>
                  <a:lnTo>
                    <a:pt x="780929" y="873910"/>
                  </a:lnTo>
                  <a:lnTo>
                    <a:pt x="734496" y="881399"/>
                  </a:lnTo>
                  <a:lnTo>
                    <a:pt x="146902" y="881399"/>
                  </a:lnTo>
                  <a:lnTo>
                    <a:pt x="100470" y="873910"/>
                  </a:lnTo>
                  <a:lnTo>
                    <a:pt x="60143" y="853056"/>
                  </a:lnTo>
                  <a:lnTo>
                    <a:pt x="28343" y="821255"/>
                  </a:lnTo>
                  <a:lnTo>
                    <a:pt x="7489" y="780929"/>
                  </a:lnTo>
                  <a:lnTo>
                    <a:pt x="0" y="734496"/>
                  </a:lnTo>
                  <a:lnTo>
                    <a:pt x="0" y="146902"/>
                  </a:lnTo>
                  <a:close/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1" name="Google Shape;1231;p41"/>
            <p:cNvSpPr/>
            <p:nvPr/>
          </p:nvSpPr>
          <p:spPr>
            <a:xfrm>
              <a:off x="7060474" y="4158500"/>
              <a:ext cx="687070" cy="696595"/>
            </a:xfrm>
            <a:custGeom>
              <a:rect b="b" l="l" r="r" t="t"/>
              <a:pathLst>
                <a:path extrusionOk="0" h="696595" w="687070">
                  <a:moveTo>
                    <a:pt x="343224" y="696599"/>
                  </a:moveTo>
                  <a:lnTo>
                    <a:pt x="274053" y="694241"/>
                  </a:lnTo>
                  <a:lnTo>
                    <a:pt x="209626" y="687476"/>
                  </a:lnTo>
                  <a:lnTo>
                    <a:pt x="151324" y="676771"/>
                  </a:lnTo>
                  <a:lnTo>
                    <a:pt x="100528" y="662595"/>
                  </a:lnTo>
                  <a:lnTo>
                    <a:pt x="58617" y="645412"/>
                  </a:lnTo>
                  <a:lnTo>
                    <a:pt x="6973" y="603898"/>
                  </a:lnTo>
                  <a:lnTo>
                    <a:pt x="0" y="580499"/>
                  </a:lnTo>
                  <a:lnTo>
                    <a:pt x="0" y="116099"/>
                  </a:lnTo>
                  <a:lnTo>
                    <a:pt x="26972" y="70908"/>
                  </a:lnTo>
                  <a:lnTo>
                    <a:pt x="100528" y="34004"/>
                  </a:lnTo>
                  <a:lnTo>
                    <a:pt x="151324" y="19828"/>
                  </a:lnTo>
                  <a:lnTo>
                    <a:pt x="209626" y="9123"/>
                  </a:lnTo>
                  <a:lnTo>
                    <a:pt x="274053" y="2358"/>
                  </a:lnTo>
                  <a:lnTo>
                    <a:pt x="343224" y="0"/>
                  </a:lnTo>
                  <a:lnTo>
                    <a:pt x="412396" y="2358"/>
                  </a:lnTo>
                  <a:lnTo>
                    <a:pt x="476823" y="9123"/>
                  </a:lnTo>
                  <a:lnTo>
                    <a:pt x="535125" y="19828"/>
                  </a:lnTo>
                  <a:lnTo>
                    <a:pt x="585921" y="34004"/>
                  </a:lnTo>
                  <a:lnTo>
                    <a:pt x="627832" y="51187"/>
                  </a:lnTo>
                  <a:lnTo>
                    <a:pt x="679476" y="92701"/>
                  </a:lnTo>
                  <a:lnTo>
                    <a:pt x="686449" y="116099"/>
                  </a:lnTo>
                  <a:lnTo>
                    <a:pt x="686449" y="580499"/>
                  </a:lnTo>
                  <a:lnTo>
                    <a:pt x="659477" y="625691"/>
                  </a:lnTo>
                  <a:lnTo>
                    <a:pt x="585921" y="662595"/>
                  </a:lnTo>
                  <a:lnTo>
                    <a:pt x="535125" y="676771"/>
                  </a:lnTo>
                  <a:lnTo>
                    <a:pt x="476823" y="687476"/>
                  </a:lnTo>
                  <a:lnTo>
                    <a:pt x="412396" y="694241"/>
                  </a:lnTo>
                  <a:lnTo>
                    <a:pt x="343224" y="696599"/>
                  </a:lnTo>
                  <a:close/>
                </a:path>
              </a:pathLst>
            </a:custGeom>
            <a:solidFill>
              <a:srgbClr val="CEE1F3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2" name="Google Shape;1232;p41"/>
            <p:cNvSpPr/>
            <p:nvPr/>
          </p:nvSpPr>
          <p:spPr>
            <a:xfrm>
              <a:off x="7060474" y="4158500"/>
              <a:ext cx="687070" cy="696595"/>
            </a:xfrm>
            <a:custGeom>
              <a:rect b="b" l="l" r="r" t="t"/>
              <a:pathLst>
                <a:path extrusionOk="0" h="696595" w="687070">
                  <a:moveTo>
                    <a:pt x="686449" y="116099"/>
                  </a:moveTo>
                  <a:lnTo>
                    <a:pt x="679476" y="139498"/>
                  </a:lnTo>
                  <a:lnTo>
                    <a:pt x="659477" y="161291"/>
                  </a:lnTo>
                  <a:lnTo>
                    <a:pt x="585921" y="198195"/>
                  </a:lnTo>
                  <a:lnTo>
                    <a:pt x="535125" y="212371"/>
                  </a:lnTo>
                  <a:lnTo>
                    <a:pt x="476823" y="223076"/>
                  </a:lnTo>
                  <a:lnTo>
                    <a:pt x="412396" y="229841"/>
                  </a:lnTo>
                  <a:lnTo>
                    <a:pt x="343224" y="232199"/>
                  </a:lnTo>
                  <a:lnTo>
                    <a:pt x="274053" y="229841"/>
                  </a:lnTo>
                  <a:lnTo>
                    <a:pt x="209626" y="223076"/>
                  </a:lnTo>
                  <a:lnTo>
                    <a:pt x="151324" y="212371"/>
                  </a:lnTo>
                  <a:lnTo>
                    <a:pt x="100528" y="198195"/>
                  </a:lnTo>
                  <a:lnTo>
                    <a:pt x="58617" y="181012"/>
                  </a:lnTo>
                  <a:lnTo>
                    <a:pt x="6973" y="139498"/>
                  </a:lnTo>
                  <a:lnTo>
                    <a:pt x="0" y="116099"/>
                  </a:lnTo>
                </a:path>
                <a:path extrusionOk="0" h="696595" w="687070">
                  <a:moveTo>
                    <a:pt x="0" y="116099"/>
                  </a:moveTo>
                  <a:lnTo>
                    <a:pt x="6973" y="92701"/>
                  </a:lnTo>
                  <a:lnTo>
                    <a:pt x="26972" y="70908"/>
                  </a:lnTo>
                  <a:lnTo>
                    <a:pt x="100528" y="34004"/>
                  </a:lnTo>
                  <a:lnTo>
                    <a:pt x="151324" y="19828"/>
                  </a:lnTo>
                  <a:lnTo>
                    <a:pt x="209626" y="9123"/>
                  </a:lnTo>
                  <a:lnTo>
                    <a:pt x="274053" y="2358"/>
                  </a:lnTo>
                  <a:lnTo>
                    <a:pt x="343224" y="0"/>
                  </a:lnTo>
                  <a:lnTo>
                    <a:pt x="412396" y="2358"/>
                  </a:lnTo>
                  <a:lnTo>
                    <a:pt x="476823" y="9123"/>
                  </a:lnTo>
                  <a:lnTo>
                    <a:pt x="535125" y="19828"/>
                  </a:lnTo>
                  <a:lnTo>
                    <a:pt x="585921" y="34004"/>
                  </a:lnTo>
                  <a:lnTo>
                    <a:pt x="627832" y="51187"/>
                  </a:lnTo>
                  <a:lnTo>
                    <a:pt x="679476" y="92701"/>
                  </a:lnTo>
                  <a:lnTo>
                    <a:pt x="686449" y="116099"/>
                  </a:lnTo>
                  <a:lnTo>
                    <a:pt x="686449" y="580499"/>
                  </a:lnTo>
                  <a:lnTo>
                    <a:pt x="659477" y="625691"/>
                  </a:lnTo>
                  <a:lnTo>
                    <a:pt x="585921" y="662595"/>
                  </a:lnTo>
                  <a:lnTo>
                    <a:pt x="535125" y="676771"/>
                  </a:lnTo>
                  <a:lnTo>
                    <a:pt x="476823" y="687476"/>
                  </a:lnTo>
                  <a:lnTo>
                    <a:pt x="412396" y="694241"/>
                  </a:lnTo>
                  <a:lnTo>
                    <a:pt x="343224" y="696599"/>
                  </a:lnTo>
                  <a:lnTo>
                    <a:pt x="274053" y="694241"/>
                  </a:lnTo>
                  <a:lnTo>
                    <a:pt x="209626" y="687476"/>
                  </a:lnTo>
                  <a:lnTo>
                    <a:pt x="151324" y="676771"/>
                  </a:lnTo>
                  <a:lnTo>
                    <a:pt x="100528" y="662595"/>
                  </a:lnTo>
                  <a:lnTo>
                    <a:pt x="58617" y="645412"/>
                  </a:lnTo>
                  <a:lnTo>
                    <a:pt x="6973" y="603898"/>
                  </a:lnTo>
                  <a:lnTo>
                    <a:pt x="0" y="580499"/>
                  </a:lnTo>
                  <a:lnTo>
                    <a:pt x="0" y="116099"/>
                  </a:lnTo>
                  <a:close/>
                </a:path>
              </a:pathLst>
            </a:custGeom>
            <a:noFill/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3" name="Google Shape;1233;p41"/>
            <p:cNvSpPr/>
            <p:nvPr/>
          </p:nvSpPr>
          <p:spPr>
            <a:xfrm>
              <a:off x="7373494" y="3899486"/>
              <a:ext cx="8890" cy="354965"/>
            </a:xfrm>
            <a:custGeom>
              <a:rect b="b" l="l" r="r" t="t"/>
              <a:pathLst>
                <a:path extrusionOk="0" h="354964" w="8890">
                  <a:moveTo>
                    <a:pt x="8392" y="354663"/>
                  </a:moveTo>
                  <a:lnTo>
                    <a:pt x="0" y="0"/>
                  </a:lnTo>
                </a:path>
              </a:pathLst>
            </a:custGeom>
            <a:noFill/>
            <a:ln cap="flat" cmpd="sng" w="3807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234" name="Google Shape;1234;p4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7291531" y="3707582"/>
              <a:ext cx="163926" cy="212441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235" name="Google Shape;1235;p41"/>
          <p:cNvSpPr txBox="1"/>
          <p:nvPr/>
        </p:nvSpPr>
        <p:spPr>
          <a:xfrm>
            <a:off x="8234967" y="3784255"/>
            <a:ext cx="709507" cy="100198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sz="6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6" name="Google Shape;1236;p41"/>
          <p:cNvSpPr txBox="1"/>
          <p:nvPr/>
        </p:nvSpPr>
        <p:spPr>
          <a:xfrm>
            <a:off x="8231933" y="5455949"/>
            <a:ext cx="709507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16933" marR="0" rtl="0" algn="l">
              <a:lnSpc>
                <a:spcPct val="11259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sz="6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7" name="Google Shape;1237;p41"/>
          <p:cNvSpPr txBox="1"/>
          <p:nvPr/>
        </p:nvSpPr>
        <p:spPr>
          <a:xfrm>
            <a:off x="545184" y="5741314"/>
            <a:ext cx="678179" cy="35907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16933" marR="0" rtl="0" algn="l">
              <a:lnSpc>
                <a:spcPct val="11612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Data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8" name="Google Shape;1238;p41"/>
          <p:cNvSpPr txBox="1"/>
          <p:nvPr/>
        </p:nvSpPr>
        <p:spPr>
          <a:xfrm>
            <a:off x="231018" y="3889375"/>
            <a:ext cx="1203113" cy="76063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4375">
            <a:spAutoFit/>
          </a:bodyPr>
          <a:lstStyle/>
          <a:p>
            <a:pPr indent="169329" lvl="0" marL="16933" marR="6773" rtl="0" algn="l">
              <a:lnSpc>
                <a:spcPct val="1006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Model  Replicas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9" name="Google Shape;1239;p41"/>
          <p:cNvSpPr txBox="1"/>
          <p:nvPr/>
        </p:nvSpPr>
        <p:spPr>
          <a:xfrm>
            <a:off x="3291451" y="2771266"/>
            <a:ext cx="324272" cy="468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933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p’</a:t>
            </a:r>
            <a:endParaRPr sz="2933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0" name="Google Shape;1240;p41"/>
          <p:cNvSpPr txBox="1"/>
          <p:nvPr/>
        </p:nvSpPr>
        <p:spPr>
          <a:xfrm>
            <a:off x="6794545" y="952482"/>
            <a:ext cx="1811867" cy="468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933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p’ = p + ∆p</a:t>
            </a:r>
            <a:endParaRPr sz="2933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4" name="Shape 1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5" name="Google Shape;1245;p42"/>
          <p:cNvSpPr txBox="1"/>
          <p:nvPr>
            <p:ph type="title"/>
          </p:nvPr>
        </p:nvSpPr>
        <p:spPr>
          <a:xfrm>
            <a:off x="723332" y="164580"/>
            <a:ext cx="3479800" cy="591551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16925">
            <a:spAutoFit/>
          </a:bodyPr>
          <a:lstStyle/>
          <a:p>
            <a:pPr indent="0" lvl="0" marL="1693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33"/>
              <a:buFont typeface="Calibri"/>
              <a:buNone/>
            </a:pPr>
            <a:r>
              <a:rPr lang="en-US" sz="3733"/>
              <a:t>Data Parallelism</a:t>
            </a:r>
            <a:endParaRPr sz="3733"/>
          </a:p>
        </p:txBody>
      </p:sp>
      <p:grpSp>
        <p:nvGrpSpPr>
          <p:cNvPr id="1246" name="Google Shape;1246;p42"/>
          <p:cNvGrpSpPr/>
          <p:nvPr/>
        </p:nvGrpSpPr>
        <p:grpSpPr>
          <a:xfrm>
            <a:off x="1650032" y="1572699"/>
            <a:ext cx="7675787" cy="4900760"/>
            <a:chOff x="1237524" y="1179524"/>
            <a:chExt cx="5756840" cy="3675570"/>
          </a:xfrm>
        </p:grpSpPr>
        <p:sp>
          <p:nvSpPr>
            <p:cNvPr id="1247" name="Google Shape;1247;p42"/>
            <p:cNvSpPr/>
            <p:nvPr/>
          </p:nvSpPr>
          <p:spPr>
            <a:xfrm>
              <a:off x="2314449" y="1324549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362498" y="434999"/>
                  </a:move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close/>
                </a:path>
              </a:pathLst>
            </a:custGeom>
            <a:solidFill>
              <a:srgbClr val="93C47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8" name="Google Shape;1248;p42"/>
            <p:cNvSpPr/>
            <p:nvPr/>
          </p:nvSpPr>
          <p:spPr>
            <a:xfrm>
              <a:off x="2314449" y="1324550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0" y="72501"/>
                  </a:move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9" name="Google Shape;1249;p42"/>
            <p:cNvSpPr/>
            <p:nvPr/>
          </p:nvSpPr>
          <p:spPr>
            <a:xfrm>
              <a:off x="3329737" y="1324549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362498" y="434999"/>
                  </a:move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close/>
                </a:path>
              </a:pathLst>
            </a:custGeom>
            <a:solidFill>
              <a:srgbClr val="93C47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0" name="Google Shape;1250;p42"/>
            <p:cNvSpPr/>
            <p:nvPr/>
          </p:nvSpPr>
          <p:spPr>
            <a:xfrm>
              <a:off x="3329737" y="1324550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0" y="72501"/>
                  </a:move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1" name="Google Shape;1251;p42"/>
            <p:cNvSpPr/>
            <p:nvPr/>
          </p:nvSpPr>
          <p:spPr>
            <a:xfrm>
              <a:off x="4345024" y="1324549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362498" y="434999"/>
                  </a:move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close/>
                </a:path>
              </a:pathLst>
            </a:custGeom>
            <a:solidFill>
              <a:srgbClr val="93C47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2" name="Google Shape;1252;p42"/>
            <p:cNvSpPr/>
            <p:nvPr/>
          </p:nvSpPr>
          <p:spPr>
            <a:xfrm>
              <a:off x="4345024" y="1324550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0" y="72501"/>
                  </a:move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3" name="Google Shape;1253;p42"/>
            <p:cNvSpPr/>
            <p:nvPr/>
          </p:nvSpPr>
          <p:spPr>
            <a:xfrm>
              <a:off x="5360312" y="1324549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362498" y="434999"/>
                  </a:move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close/>
                </a:path>
              </a:pathLst>
            </a:custGeom>
            <a:solidFill>
              <a:srgbClr val="93C47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4" name="Google Shape;1254;p42"/>
            <p:cNvSpPr/>
            <p:nvPr/>
          </p:nvSpPr>
          <p:spPr>
            <a:xfrm>
              <a:off x="5360312" y="1324550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0" y="72501"/>
                  </a:move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5" name="Google Shape;1255;p42"/>
            <p:cNvSpPr/>
            <p:nvPr/>
          </p:nvSpPr>
          <p:spPr>
            <a:xfrm>
              <a:off x="2822093" y="1324549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362498" y="434999"/>
                  </a:move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close/>
                </a:path>
              </a:pathLst>
            </a:custGeom>
            <a:solidFill>
              <a:srgbClr val="93C47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6" name="Google Shape;1256;p42"/>
            <p:cNvSpPr/>
            <p:nvPr/>
          </p:nvSpPr>
          <p:spPr>
            <a:xfrm>
              <a:off x="2822093" y="1324550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0" y="72501"/>
                  </a:move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7" name="Google Shape;1257;p42"/>
            <p:cNvSpPr/>
            <p:nvPr/>
          </p:nvSpPr>
          <p:spPr>
            <a:xfrm>
              <a:off x="3837381" y="1324549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362498" y="434999"/>
                  </a:move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close/>
                </a:path>
              </a:pathLst>
            </a:custGeom>
            <a:solidFill>
              <a:srgbClr val="93C47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8" name="Google Shape;1258;p42"/>
            <p:cNvSpPr/>
            <p:nvPr/>
          </p:nvSpPr>
          <p:spPr>
            <a:xfrm>
              <a:off x="3837381" y="1324550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0" y="72501"/>
                  </a:move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9" name="Google Shape;1259;p42"/>
            <p:cNvSpPr/>
            <p:nvPr/>
          </p:nvSpPr>
          <p:spPr>
            <a:xfrm>
              <a:off x="4852668" y="1324549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362498" y="434999"/>
                  </a:move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close/>
                </a:path>
              </a:pathLst>
            </a:custGeom>
            <a:solidFill>
              <a:srgbClr val="93C47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0" name="Google Shape;1260;p42"/>
            <p:cNvSpPr/>
            <p:nvPr/>
          </p:nvSpPr>
          <p:spPr>
            <a:xfrm>
              <a:off x="4852668" y="1324550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0" y="72501"/>
                  </a:move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1" name="Google Shape;1261;p42"/>
            <p:cNvSpPr/>
            <p:nvPr/>
          </p:nvSpPr>
          <p:spPr>
            <a:xfrm>
              <a:off x="5867956" y="1324549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362498" y="434999"/>
                  </a:move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close/>
                </a:path>
              </a:pathLst>
            </a:custGeom>
            <a:solidFill>
              <a:srgbClr val="93C47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2" name="Google Shape;1262;p42"/>
            <p:cNvSpPr/>
            <p:nvPr/>
          </p:nvSpPr>
          <p:spPr>
            <a:xfrm>
              <a:off x="5867956" y="1324550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0" y="72501"/>
                  </a:move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3" name="Google Shape;1263;p42"/>
            <p:cNvSpPr/>
            <p:nvPr/>
          </p:nvSpPr>
          <p:spPr>
            <a:xfrm>
              <a:off x="6375600" y="1324549"/>
              <a:ext cx="435609" cy="435609"/>
            </a:xfrm>
            <a:custGeom>
              <a:rect b="b" l="l" r="r" t="t"/>
              <a:pathLst>
                <a:path extrusionOk="0" h="435610" w="435609">
                  <a:moveTo>
                    <a:pt x="362498" y="434999"/>
                  </a:move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close/>
                </a:path>
              </a:pathLst>
            </a:custGeom>
            <a:solidFill>
              <a:srgbClr val="93C47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4" name="Google Shape;1264;p42"/>
            <p:cNvSpPr/>
            <p:nvPr/>
          </p:nvSpPr>
          <p:spPr>
            <a:xfrm>
              <a:off x="6375600" y="1324550"/>
              <a:ext cx="435609" cy="435609"/>
            </a:xfrm>
            <a:custGeom>
              <a:rect b="b" l="l" r="r" t="t"/>
              <a:pathLst>
                <a:path extrusionOk="0" h="435610" w="435609">
                  <a:moveTo>
                    <a:pt x="0" y="72501"/>
                  </a:move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5" name="Google Shape;1265;p42"/>
            <p:cNvSpPr/>
            <p:nvPr/>
          </p:nvSpPr>
          <p:spPr>
            <a:xfrm>
              <a:off x="1995009" y="1179524"/>
              <a:ext cx="4999355" cy="1496060"/>
            </a:xfrm>
            <a:custGeom>
              <a:rect b="b" l="l" r="r" t="t"/>
              <a:pathLst>
                <a:path extrusionOk="0" h="1496060" w="4999355">
                  <a:moveTo>
                    <a:pt x="155090" y="0"/>
                  </a:moveTo>
                  <a:lnTo>
                    <a:pt x="4998890" y="0"/>
                  </a:lnTo>
                  <a:lnTo>
                    <a:pt x="4998890" y="696599"/>
                  </a:lnTo>
                  <a:lnTo>
                    <a:pt x="155090" y="696599"/>
                  </a:lnTo>
                  <a:lnTo>
                    <a:pt x="155090" y="0"/>
                  </a:lnTo>
                  <a:close/>
                </a:path>
                <a:path extrusionOk="0" h="1496060" w="4999355">
                  <a:moveTo>
                    <a:pt x="625090" y="705774"/>
                  </a:moveTo>
                  <a:lnTo>
                    <a:pt x="0" y="1496029"/>
                  </a:lnTo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6" name="Google Shape;1266;p42"/>
            <p:cNvSpPr/>
            <p:nvPr/>
          </p:nvSpPr>
          <p:spPr>
            <a:xfrm>
              <a:off x="1336149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7" name="Google Shape;1267;p42"/>
            <p:cNvSpPr/>
            <p:nvPr/>
          </p:nvSpPr>
          <p:spPr>
            <a:xfrm>
              <a:off x="1336149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8" name="Google Shape;1268;p42"/>
            <p:cNvSpPr/>
            <p:nvPr/>
          </p:nvSpPr>
          <p:spPr>
            <a:xfrm>
              <a:off x="1710899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8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8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8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9" name="Google Shape;1269;p42"/>
            <p:cNvSpPr/>
            <p:nvPr/>
          </p:nvSpPr>
          <p:spPr>
            <a:xfrm>
              <a:off x="1710899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8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8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0" name="Google Shape;1270;p42"/>
            <p:cNvSpPr/>
            <p:nvPr/>
          </p:nvSpPr>
          <p:spPr>
            <a:xfrm>
              <a:off x="1336149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1" name="Google Shape;1271;p42"/>
            <p:cNvSpPr/>
            <p:nvPr/>
          </p:nvSpPr>
          <p:spPr>
            <a:xfrm>
              <a:off x="1336149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2" name="Google Shape;1272;p42"/>
            <p:cNvSpPr/>
            <p:nvPr/>
          </p:nvSpPr>
          <p:spPr>
            <a:xfrm>
              <a:off x="1710899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8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8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8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3" name="Google Shape;1273;p42"/>
            <p:cNvSpPr/>
            <p:nvPr/>
          </p:nvSpPr>
          <p:spPr>
            <a:xfrm>
              <a:off x="1710899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8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8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4" name="Google Shape;1274;p42"/>
            <p:cNvSpPr/>
            <p:nvPr/>
          </p:nvSpPr>
          <p:spPr>
            <a:xfrm>
              <a:off x="1237524" y="2789549"/>
              <a:ext cx="882015" cy="882015"/>
            </a:xfrm>
            <a:custGeom>
              <a:rect b="b" l="l" r="r" t="t"/>
              <a:pathLst>
                <a:path extrusionOk="0" h="882014" w="882014">
                  <a:moveTo>
                    <a:pt x="0" y="146902"/>
                  </a:moveTo>
                  <a:lnTo>
                    <a:pt x="7489" y="100470"/>
                  </a:lnTo>
                  <a:lnTo>
                    <a:pt x="28343" y="60144"/>
                  </a:lnTo>
                  <a:lnTo>
                    <a:pt x="60143" y="28343"/>
                  </a:lnTo>
                  <a:lnTo>
                    <a:pt x="100470" y="7489"/>
                  </a:lnTo>
                  <a:lnTo>
                    <a:pt x="146902" y="0"/>
                  </a:lnTo>
                  <a:lnTo>
                    <a:pt x="734496" y="0"/>
                  </a:lnTo>
                  <a:lnTo>
                    <a:pt x="790714" y="11182"/>
                  </a:lnTo>
                  <a:lnTo>
                    <a:pt x="838372" y="43026"/>
                  </a:lnTo>
                  <a:lnTo>
                    <a:pt x="870217" y="90685"/>
                  </a:lnTo>
                  <a:lnTo>
                    <a:pt x="881399" y="146902"/>
                  </a:lnTo>
                  <a:lnTo>
                    <a:pt x="881399" y="734496"/>
                  </a:lnTo>
                  <a:lnTo>
                    <a:pt x="873910" y="780929"/>
                  </a:lnTo>
                  <a:lnTo>
                    <a:pt x="853056" y="821255"/>
                  </a:lnTo>
                  <a:lnTo>
                    <a:pt x="821255" y="853056"/>
                  </a:lnTo>
                  <a:lnTo>
                    <a:pt x="780929" y="873910"/>
                  </a:lnTo>
                  <a:lnTo>
                    <a:pt x="734496" y="881399"/>
                  </a:lnTo>
                  <a:lnTo>
                    <a:pt x="146902" y="881399"/>
                  </a:lnTo>
                  <a:lnTo>
                    <a:pt x="100470" y="873910"/>
                  </a:lnTo>
                  <a:lnTo>
                    <a:pt x="60143" y="853056"/>
                  </a:lnTo>
                  <a:lnTo>
                    <a:pt x="28343" y="821255"/>
                  </a:lnTo>
                  <a:lnTo>
                    <a:pt x="7489" y="780929"/>
                  </a:lnTo>
                  <a:lnTo>
                    <a:pt x="0" y="734496"/>
                  </a:lnTo>
                  <a:lnTo>
                    <a:pt x="0" y="146902"/>
                  </a:lnTo>
                  <a:close/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5" name="Google Shape;1275;p42"/>
            <p:cNvSpPr/>
            <p:nvPr/>
          </p:nvSpPr>
          <p:spPr>
            <a:xfrm>
              <a:off x="1334999" y="4158499"/>
              <a:ext cx="687070" cy="696595"/>
            </a:xfrm>
            <a:custGeom>
              <a:rect b="b" l="l" r="r" t="t"/>
              <a:pathLst>
                <a:path extrusionOk="0" h="696595" w="687069">
                  <a:moveTo>
                    <a:pt x="343224" y="696599"/>
                  </a:moveTo>
                  <a:lnTo>
                    <a:pt x="274053" y="694241"/>
                  </a:lnTo>
                  <a:lnTo>
                    <a:pt x="209626" y="687476"/>
                  </a:lnTo>
                  <a:lnTo>
                    <a:pt x="151324" y="676771"/>
                  </a:lnTo>
                  <a:lnTo>
                    <a:pt x="100528" y="662595"/>
                  </a:lnTo>
                  <a:lnTo>
                    <a:pt x="58617" y="645412"/>
                  </a:lnTo>
                  <a:lnTo>
                    <a:pt x="6973" y="603898"/>
                  </a:lnTo>
                  <a:lnTo>
                    <a:pt x="0" y="580499"/>
                  </a:lnTo>
                  <a:lnTo>
                    <a:pt x="0" y="116099"/>
                  </a:lnTo>
                  <a:lnTo>
                    <a:pt x="26972" y="70908"/>
                  </a:lnTo>
                  <a:lnTo>
                    <a:pt x="100528" y="34004"/>
                  </a:lnTo>
                  <a:lnTo>
                    <a:pt x="151324" y="19828"/>
                  </a:lnTo>
                  <a:lnTo>
                    <a:pt x="209626" y="9123"/>
                  </a:lnTo>
                  <a:lnTo>
                    <a:pt x="274053" y="2358"/>
                  </a:lnTo>
                  <a:lnTo>
                    <a:pt x="343224" y="0"/>
                  </a:lnTo>
                  <a:lnTo>
                    <a:pt x="412396" y="2358"/>
                  </a:lnTo>
                  <a:lnTo>
                    <a:pt x="476823" y="9123"/>
                  </a:lnTo>
                  <a:lnTo>
                    <a:pt x="535125" y="19828"/>
                  </a:lnTo>
                  <a:lnTo>
                    <a:pt x="585921" y="34004"/>
                  </a:lnTo>
                  <a:lnTo>
                    <a:pt x="627832" y="51187"/>
                  </a:lnTo>
                  <a:lnTo>
                    <a:pt x="679476" y="92701"/>
                  </a:lnTo>
                  <a:lnTo>
                    <a:pt x="686449" y="116099"/>
                  </a:lnTo>
                  <a:lnTo>
                    <a:pt x="686449" y="580499"/>
                  </a:lnTo>
                  <a:lnTo>
                    <a:pt x="659477" y="625691"/>
                  </a:lnTo>
                  <a:lnTo>
                    <a:pt x="585921" y="662595"/>
                  </a:lnTo>
                  <a:lnTo>
                    <a:pt x="535125" y="676771"/>
                  </a:lnTo>
                  <a:lnTo>
                    <a:pt x="476823" y="687476"/>
                  </a:lnTo>
                  <a:lnTo>
                    <a:pt x="412396" y="694241"/>
                  </a:lnTo>
                  <a:lnTo>
                    <a:pt x="343224" y="696599"/>
                  </a:lnTo>
                  <a:close/>
                </a:path>
              </a:pathLst>
            </a:custGeom>
            <a:solidFill>
              <a:srgbClr val="CEE1F3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6" name="Google Shape;1276;p42"/>
            <p:cNvSpPr/>
            <p:nvPr/>
          </p:nvSpPr>
          <p:spPr>
            <a:xfrm>
              <a:off x="1334999" y="4158499"/>
              <a:ext cx="687070" cy="696595"/>
            </a:xfrm>
            <a:custGeom>
              <a:rect b="b" l="l" r="r" t="t"/>
              <a:pathLst>
                <a:path extrusionOk="0" h="696595" w="687069">
                  <a:moveTo>
                    <a:pt x="686449" y="116099"/>
                  </a:moveTo>
                  <a:lnTo>
                    <a:pt x="679476" y="139498"/>
                  </a:lnTo>
                  <a:lnTo>
                    <a:pt x="659477" y="161291"/>
                  </a:lnTo>
                  <a:lnTo>
                    <a:pt x="585921" y="198195"/>
                  </a:lnTo>
                  <a:lnTo>
                    <a:pt x="535125" y="212371"/>
                  </a:lnTo>
                  <a:lnTo>
                    <a:pt x="476823" y="223076"/>
                  </a:lnTo>
                  <a:lnTo>
                    <a:pt x="412396" y="229841"/>
                  </a:lnTo>
                  <a:lnTo>
                    <a:pt x="343224" y="232199"/>
                  </a:lnTo>
                  <a:lnTo>
                    <a:pt x="274053" y="229841"/>
                  </a:lnTo>
                  <a:lnTo>
                    <a:pt x="209626" y="223076"/>
                  </a:lnTo>
                  <a:lnTo>
                    <a:pt x="151324" y="212371"/>
                  </a:lnTo>
                  <a:lnTo>
                    <a:pt x="100528" y="198195"/>
                  </a:lnTo>
                  <a:lnTo>
                    <a:pt x="58617" y="181012"/>
                  </a:lnTo>
                  <a:lnTo>
                    <a:pt x="6973" y="139498"/>
                  </a:lnTo>
                  <a:lnTo>
                    <a:pt x="0" y="116099"/>
                  </a:lnTo>
                </a:path>
                <a:path extrusionOk="0" h="696595" w="687069">
                  <a:moveTo>
                    <a:pt x="0" y="116099"/>
                  </a:moveTo>
                  <a:lnTo>
                    <a:pt x="6973" y="92701"/>
                  </a:lnTo>
                  <a:lnTo>
                    <a:pt x="26972" y="70908"/>
                  </a:lnTo>
                  <a:lnTo>
                    <a:pt x="100528" y="34004"/>
                  </a:lnTo>
                  <a:lnTo>
                    <a:pt x="151324" y="19828"/>
                  </a:lnTo>
                  <a:lnTo>
                    <a:pt x="209626" y="9123"/>
                  </a:lnTo>
                  <a:lnTo>
                    <a:pt x="274053" y="2358"/>
                  </a:lnTo>
                  <a:lnTo>
                    <a:pt x="343224" y="0"/>
                  </a:lnTo>
                  <a:lnTo>
                    <a:pt x="412396" y="2358"/>
                  </a:lnTo>
                  <a:lnTo>
                    <a:pt x="476823" y="9123"/>
                  </a:lnTo>
                  <a:lnTo>
                    <a:pt x="535125" y="19828"/>
                  </a:lnTo>
                  <a:lnTo>
                    <a:pt x="585921" y="34004"/>
                  </a:lnTo>
                  <a:lnTo>
                    <a:pt x="627832" y="51187"/>
                  </a:lnTo>
                  <a:lnTo>
                    <a:pt x="679476" y="92701"/>
                  </a:lnTo>
                  <a:lnTo>
                    <a:pt x="686449" y="116099"/>
                  </a:lnTo>
                  <a:lnTo>
                    <a:pt x="686449" y="580499"/>
                  </a:lnTo>
                  <a:lnTo>
                    <a:pt x="659477" y="625691"/>
                  </a:lnTo>
                  <a:lnTo>
                    <a:pt x="585921" y="662595"/>
                  </a:lnTo>
                  <a:lnTo>
                    <a:pt x="535125" y="676771"/>
                  </a:lnTo>
                  <a:lnTo>
                    <a:pt x="476823" y="687476"/>
                  </a:lnTo>
                  <a:lnTo>
                    <a:pt x="412396" y="694241"/>
                  </a:lnTo>
                  <a:lnTo>
                    <a:pt x="343224" y="696599"/>
                  </a:lnTo>
                  <a:lnTo>
                    <a:pt x="274053" y="694241"/>
                  </a:lnTo>
                  <a:lnTo>
                    <a:pt x="209626" y="687476"/>
                  </a:lnTo>
                  <a:lnTo>
                    <a:pt x="151324" y="676771"/>
                  </a:lnTo>
                  <a:lnTo>
                    <a:pt x="100528" y="662595"/>
                  </a:lnTo>
                  <a:lnTo>
                    <a:pt x="58617" y="645412"/>
                  </a:lnTo>
                  <a:lnTo>
                    <a:pt x="6973" y="603898"/>
                  </a:lnTo>
                  <a:lnTo>
                    <a:pt x="0" y="580499"/>
                  </a:lnTo>
                  <a:lnTo>
                    <a:pt x="0" y="116099"/>
                  </a:lnTo>
                  <a:close/>
                </a:path>
              </a:pathLst>
            </a:custGeom>
            <a:noFill/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7" name="Google Shape;1277;p42"/>
            <p:cNvSpPr/>
            <p:nvPr/>
          </p:nvSpPr>
          <p:spPr>
            <a:xfrm>
              <a:off x="1683632" y="3899485"/>
              <a:ext cx="8890" cy="354965"/>
            </a:xfrm>
            <a:custGeom>
              <a:rect b="b" l="l" r="r" t="t"/>
              <a:pathLst>
                <a:path extrusionOk="0" h="354964" w="8889">
                  <a:moveTo>
                    <a:pt x="8392" y="354663"/>
                  </a:moveTo>
                  <a:lnTo>
                    <a:pt x="0" y="0"/>
                  </a:lnTo>
                </a:path>
              </a:pathLst>
            </a:custGeom>
            <a:noFill/>
            <a:ln cap="flat" cmpd="sng" w="3807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278" name="Google Shape;1278;p42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1601669" y="3707582"/>
              <a:ext cx="163926" cy="21244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79" name="Google Shape;1279;p42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931852" y="2646508"/>
              <a:ext cx="97360" cy="106373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280" name="Google Shape;1280;p42"/>
          <p:cNvSpPr txBox="1"/>
          <p:nvPr/>
        </p:nvSpPr>
        <p:spPr>
          <a:xfrm>
            <a:off x="3111385" y="1051907"/>
            <a:ext cx="2584027" cy="3864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Parameter Servers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81" name="Google Shape;1281;p42"/>
          <p:cNvGrpSpPr/>
          <p:nvPr/>
        </p:nvGrpSpPr>
        <p:grpSpPr>
          <a:xfrm>
            <a:off x="3383191" y="3719400"/>
            <a:ext cx="1176020" cy="2754060"/>
            <a:chOff x="2537393" y="2789550"/>
            <a:chExt cx="882015" cy="2065545"/>
          </a:xfrm>
        </p:grpSpPr>
        <p:sp>
          <p:nvSpPr>
            <p:cNvPr id="1282" name="Google Shape;1282;p42"/>
            <p:cNvSpPr/>
            <p:nvPr/>
          </p:nvSpPr>
          <p:spPr>
            <a:xfrm>
              <a:off x="2636018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8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8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8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83" name="Google Shape;1283;p42"/>
            <p:cNvSpPr/>
            <p:nvPr/>
          </p:nvSpPr>
          <p:spPr>
            <a:xfrm>
              <a:off x="2636018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8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8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84" name="Google Shape;1284;p42"/>
            <p:cNvSpPr/>
            <p:nvPr/>
          </p:nvSpPr>
          <p:spPr>
            <a:xfrm>
              <a:off x="3010768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8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8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8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85" name="Google Shape;1285;p42"/>
            <p:cNvSpPr/>
            <p:nvPr/>
          </p:nvSpPr>
          <p:spPr>
            <a:xfrm>
              <a:off x="3010768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8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8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86" name="Google Shape;1286;p42"/>
            <p:cNvSpPr/>
            <p:nvPr/>
          </p:nvSpPr>
          <p:spPr>
            <a:xfrm>
              <a:off x="2636018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8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8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8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87" name="Google Shape;1287;p42"/>
            <p:cNvSpPr/>
            <p:nvPr/>
          </p:nvSpPr>
          <p:spPr>
            <a:xfrm>
              <a:off x="2636018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8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8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88" name="Google Shape;1288;p42"/>
            <p:cNvSpPr/>
            <p:nvPr/>
          </p:nvSpPr>
          <p:spPr>
            <a:xfrm>
              <a:off x="3010768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8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8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8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89" name="Google Shape;1289;p42"/>
            <p:cNvSpPr/>
            <p:nvPr/>
          </p:nvSpPr>
          <p:spPr>
            <a:xfrm>
              <a:off x="3010768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8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8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90" name="Google Shape;1290;p42"/>
            <p:cNvSpPr/>
            <p:nvPr/>
          </p:nvSpPr>
          <p:spPr>
            <a:xfrm>
              <a:off x="2537393" y="2789550"/>
              <a:ext cx="882015" cy="882015"/>
            </a:xfrm>
            <a:custGeom>
              <a:rect b="b" l="l" r="r" t="t"/>
              <a:pathLst>
                <a:path extrusionOk="0" h="882014" w="882014">
                  <a:moveTo>
                    <a:pt x="0" y="146902"/>
                  </a:moveTo>
                  <a:lnTo>
                    <a:pt x="7489" y="100470"/>
                  </a:lnTo>
                  <a:lnTo>
                    <a:pt x="28343" y="60144"/>
                  </a:lnTo>
                  <a:lnTo>
                    <a:pt x="60144" y="28343"/>
                  </a:lnTo>
                  <a:lnTo>
                    <a:pt x="100470" y="7489"/>
                  </a:lnTo>
                  <a:lnTo>
                    <a:pt x="146902" y="0"/>
                  </a:lnTo>
                  <a:lnTo>
                    <a:pt x="734496" y="0"/>
                  </a:lnTo>
                  <a:lnTo>
                    <a:pt x="790714" y="11182"/>
                  </a:lnTo>
                  <a:lnTo>
                    <a:pt x="838372" y="43026"/>
                  </a:lnTo>
                  <a:lnTo>
                    <a:pt x="870217" y="90685"/>
                  </a:lnTo>
                  <a:lnTo>
                    <a:pt x="881399" y="146902"/>
                  </a:lnTo>
                  <a:lnTo>
                    <a:pt x="881399" y="734496"/>
                  </a:lnTo>
                  <a:lnTo>
                    <a:pt x="873910" y="780929"/>
                  </a:lnTo>
                  <a:lnTo>
                    <a:pt x="853056" y="821255"/>
                  </a:lnTo>
                  <a:lnTo>
                    <a:pt x="821255" y="853056"/>
                  </a:lnTo>
                  <a:lnTo>
                    <a:pt x="780929" y="873910"/>
                  </a:lnTo>
                  <a:lnTo>
                    <a:pt x="734496" y="881399"/>
                  </a:lnTo>
                  <a:lnTo>
                    <a:pt x="146902" y="881399"/>
                  </a:lnTo>
                  <a:lnTo>
                    <a:pt x="100470" y="873910"/>
                  </a:lnTo>
                  <a:lnTo>
                    <a:pt x="60144" y="853056"/>
                  </a:lnTo>
                  <a:lnTo>
                    <a:pt x="28343" y="821255"/>
                  </a:lnTo>
                  <a:lnTo>
                    <a:pt x="7489" y="780929"/>
                  </a:lnTo>
                  <a:lnTo>
                    <a:pt x="0" y="734496"/>
                  </a:lnTo>
                  <a:lnTo>
                    <a:pt x="0" y="146902"/>
                  </a:lnTo>
                  <a:close/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91" name="Google Shape;1291;p42"/>
            <p:cNvSpPr/>
            <p:nvPr/>
          </p:nvSpPr>
          <p:spPr>
            <a:xfrm>
              <a:off x="2634875" y="4158500"/>
              <a:ext cx="687070" cy="696595"/>
            </a:xfrm>
            <a:custGeom>
              <a:rect b="b" l="l" r="r" t="t"/>
              <a:pathLst>
                <a:path extrusionOk="0" h="696595" w="687070">
                  <a:moveTo>
                    <a:pt x="343224" y="696599"/>
                  </a:moveTo>
                  <a:lnTo>
                    <a:pt x="274053" y="694241"/>
                  </a:lnTo>
                  <a:lnTo>
                    <a:pt x="209626" y="687476"/>
                  </a:lnTo>
                  <a:lnTo>
                    <a:pt x="151324" y="676771"/>
                  </a:lnTo>
                  <a:lnTo>
                    <a:pt x="100528" y="662595"/>
                  </a:lnTo>
                  <a:lnTo>
                    <a:pt x="58617" y="645412"/>
                  </a:lnTo>
                  <a:lnTo>
                    <a:pt x="6973" y="603898"/>
                  </a:lnTo>
                  <a:lnTo>
                    <a:pt x="0" y="580499"/>
                  </a:lnTo>
                  <a:lnTo>
                    <a:pt x="0" y="116099"/>
                  </a:lnTo>
                  <a:lnTo>
                    <a:pt x="26972" y="70908"/>
                  </a:lnTo>
                  <a:lnTo>
                    <a:pt x="100528" y="34004"/>
                  </a:lnTo>
                  <a:lnTo>
                    <a:pt x="151324" y="19828"/>
                  </a:lnTo>
                  <a:lnTo>
                    <a:pt x="209626" y="9123"/>
                  </a:lnTo>
                  <a:lnTo>
                    <a:pt x="274053" y="2358"/>
                  </a:lnTo>
                  <a:lnTo>
                    <a:pt x="343224" y="0"/>
                  </a:lnTo>
                  <a:lnTo>
                    <a:pt x="412396" y="2358"/>
                  </a:lnTo>
                  <a:lnTo>
                    <a:pt x="476823" y="9123"/>
                  </a:lnTo>
                  <a:lnTo>
                    <a:pt x="535125" y="19828"/>
                  </a:lnTo>
                  <a:lnTo>
                    <a:pt x="585921" y="34004"/>
                  </a:lnTo>
                  <a:lnTo>
                    <a:pt x="627832" y="51187"/>
                  </a:lnTo>
                  <a:lnTo>
                    <a:pt x="679476" y="92701"/>
                  </a:lnTo>
                  <a:lnTo>
                    <a:pt x="686449" y="116099"/>
                  </a:lnTo>
                  <a:lnTo>
                    <a:pt x="686449" y="580499"/>
                  </a:lnTo>
                  <a:lnTo>
                    <a:pt x="659477" y="625691"/>
                  </a:lnTo>
                  <a:lnTo>
                    <a:pt x="585921" y="662595"/>
                  </a:lnTo>
                  <a:lnTo>
                    <a:pt x="535125" y="676771"/>
                  </a:lnTo>
                  <a:lnTo>
                    <a:pt x="476823" y="687476"/>
                  </a:lnTo>
                  <a:lnTo>
                    <a:pt x="412396" y="694241"/>
                  </a:lnTo>
                  <a:lnTo>
                    <a:pt x="343224" y="696599"/>
                  </a:lnTo>
                  <a:close/>
                </a:path>
              </a:pathLst>
            </a:custGeom>
            <a:solidFill>
              <a:srgbClr val="CEE1F3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92" name="Google Shape;1292;p42"/>
            <p:cNvSpPr/>
            <p:nvPr/>
          </p:nvSpPr>
          <p:spPr>
            <a:xfrm>
              <a:off x="2634875" y="4158500"/>
              <a:ext cx="687070" cy="696595"/>
            </a:xfrm>
            <a:custGeom>
              <a:rect b="b" l="l" r="r" t="t"/>
              <a:pathLst>
                <a:path extrusionOk="0" h="696595" w="687070">
                  <a:moveTo>
                    <a:pt x="686449" y="116099"/>
                  </a:moveTo>
                  <a:lnTo>
                    <a:pt x="679476" y="139498"/>
                  </a:lnTo>
                  <a:lnTo>
                    <a:pt x="659477" y="161291"/>
                  </a:lnTo>
                  <a:lnTo>
                    <a:pt x="585921" y="198195"/>
                  </a:lnTo>
                  <a:lnTo>
                    <a:pt x="535125" y="212371"/>
                  </a:lnTo>
                  <a:lnTo>
                    <a:pt x="476823" y="223076"/>
                  </a:lnTo>
                  <a:lnTo>
                    <a:pt x="412396" y="229841"/>
                  </a:lnTo>
                  <a:lnTo>
                    <a:pt x="343224" y="232199"/>
                  </a:lnTo>
                  <a:lnTo>
                    <a:pt x="274053" y="229841"/>
                  </a:lnTo>
                  <a:lnTo>
                    <a:pt x="209626" y="223076"/>
                  </a:lnTo>
                  <a:lnTo>
                    <a:pt x="151324" y="212371"/>
                  </a:lnTo>
                  <a:lnTo>
                    <a:pt x="100528" y="198195"/>
                  </a:lnTo>
                  <a:lnTo>
                    <a:pt x="58617" y="181012"/>
                  </a:lnTo>
                  <a:lnTo>
                    <a:pt x="6973" y="139498"/>
                  </a:lnTo>
                  <a:lnTo>
                    <a:pt x="0" y="116099"/>
                  </a:lnTo>
                </a:path>
                <a:path extrusionOk="0" h="696595" w="687070">
                  <a:moveTo>
                    <a:pt x="0" y="116099"/>
                  </a:moveTo>
                  <a:lnTo>
                    <a:pt x="6973" y="92701"/>
                  </a:lnTo>
                  <a:lnTo>
                    <a:pt x="26972" y="70908"/>
                  </a:lnTo>
                  <a:lnTo>
                    <a:pt x="100528" y="34004"/>
                  </a:lnTo>
                  <a:lnTo>
                    <a:pt x="151324" y="19828"/>
                  </a:lnTo>
                  <a:lnTo>
                    <a:pt x="209626" y="9123"/>
                  </a:lnTo>
                  <a:lnTo>
                    <a:pt x="274053" y="2358"/>
                  </a:lnTo>
                  <a:lnTo>
                    <a:pt x="343224" y="0"/>
                  </a:lnTo>
                  <a:lnTo>
                    <a:pt x="412396" y="2358"/>
                  </a:lnTo>
                  <a:lnTo>
                    <a:pt x="476823" y="9123"/>
                  </a:lnTo>
                  <a:lnTo>
                    <a:pt x="535125" y="19828"/>
                  </a:lnTo>
                  <a:lnTo>
                    <a:pt x="585921" y="34004"/>
                  </a:lnTo>
                  <a:lnTo>
                    <a:pt x="627832" y="51187"/>
                  </a:lnTo>
                  <a:lnTo>
                    <a:pt x="679476" y="92701"/>
                  </a:lnTo>
                  <a:lnTo>
                    <a:pt x="686449" y="116099"/>
                  </a:lnTo>
                  <a:lnTo>
                    <a:pt x="686449" y="580499"/>
                  </a:lnTo>
                  <a:lnTo>
                    <a:pt x="659477" y="625691"/>
                  </a:lnTo>
                  <a:lnTo>
                    <a:pt x="585921" y="662595"/>
                  </a:lnTo>
                  <a:lnTo>
                    <a:pt x="535125" y="676771"/>
                  </a:lnTo>
                  <a:lnTo>
                    <a:pt x="476823" y="687476"/>
                  </a:lnTo>
                  <a:lnTo>
                    <a:pt x="412396" y="694241"/>
                  </a:lnTo>
                  <a:lnTo>
                    <a:pt x="343224" y="696599"/>
                  </a:lnTo>
                  <a:lnTo>
                    <a:pt x="274053" y="694241"/>
                  </a:lnTo>
                  <a:lnTo>
                    <a:pt x="209626" y="687476"/>
                  </a:lnTo>
                  <a:lnTo>
                    <a:pt x="151324" y="676771"/>
                  </a:lnTo>
                  <a:lnTo>
                    <a:pt x="100528" y="662595"/>
                  </a:lnTo>
                  <a:lnTo>
                    <a:pt x="58617" y="645412"/>
                  </a:lnTo>
                  <a:lnTo>
                    <a:pt x="6973" y="603898"/>
                  </a:lnTo>
                  <a:lnTo>
                    <a:pt x="0" y="580499"/>
                  </a:lnTo>
                  <a:lnTo>
                    <a:pt x="0" y="116099"/>
                  </a:lnTo>
                  <a:close/>
                </a:path>
              </a:pathLst>
            </a:custGeom>
            <a:noFill/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93" name="Google Shape;1293;p42"/>
            <p:cNvSpPr/>
            <p:nvPr/>
          </p:nvSpPr>
          <p:spPr>
            <a:xfrm>
              <a:off x="2976607" y="3899486"/>
              <a:ext cx="8890" cy="354965"/>
            </a:xfrm>
            <a:custGeom>
              <a:rect b="b" l="l" r="r" t="t"/>
              <a:pathLst>
                <a:path extrusionOk="0" h="354964" w="8889">
                  <a:moveTo>
                    <a:pt x="8392" y="354663"/>
                  </a:moveTo>
                  <a:lnTo>
                    <a:pt x="0" y="0"/>
                  </a:lnTo>
                </a:path>
              </a:pathLst>
            </a:custGeom>
            <a:noFill/>
            <a:ln cap="flat" cmpd="sng" w="3807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294" name="Google Shape;1294;p42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2894644" y="3707582"/>
              <a:ext cx="163926" cy="212441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295" name="Google Shape;1295;p42"/>
          <p:cNvGrpSpPr/>
          <p:nvPr/>
        </p:nvGrpSpPr>
        <p:grpSpPr>
          <a:xfrm>
            <a:off x="6849509" y="3719400"/>
            <a:ext cx="1176020" cy="2754060"/>
            <a:chOff x="5137131" y="2789550"/>
            <a:chExt cx="882015" cy="2065545"/>
          </a:xfrm>
        </p:grpSpPr>
        <p:sp>
          <p:nvSpPr>
            <p:cNvPr id="1296" name="Google Shape;1296;p42"/>
            <p:cNvSpPr/>
            <p:nvPr/>
          </p:nvSpPr>
          <p:spPr>
            <a:xfrm>
              <a:off x="5235756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97" name="Google Shape;1297;p42"/>
            <p:cNvSpPr/>
            <p:nvPr/>
          </p:nvSpPr>
          <p:spPr>
            <a:xfrm>
              <a:off x="5235756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98" name="Google Shape;1298;p42"/>
            <p:cNvSpPr/>
            <p:nvPr/>
          </p:nvSpPr>
          <p:spPr>
            <a:xfrm>
              <a:off x="5610506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99" name="Google Shape;1299;p42"/>
            <p:cNvSpPr/>
            <p:nvPr/>
          </p:nvSpPr>
          <p:spPr>
            <a:xfrm>
              <a:off x="5610506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00" name="Google Shape;1300;p42"/>
            <p:cNvSpPr/>
            <p:nvPr/>
          </p:nvSpPr>
          <p:spPr>
            <a:xfrm>
              <a:off x="5235756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01" name="Google Shape;1301;p42"/>
            <p:cNvSpPr/>
            <p:nvPr/>
          </p:nvSpPr>
          <p:spPr>
            <a:xfrm>
              <a:off x="5235756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02" name="Google Shape;1302;p42"/>
            <p:cNvSpPr/>
            <p:nvPr/>
          </p:nvSpPr>
          <p:spPr>
            <a:xfrm>
              <a:off x="5610506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03" name="Google Shape;1303;p42"/>
            <p:cNvSpPr/>
            <p:nvPr/>
          </p:nvSpPr>
          <p:spPr>
            <a:xfrm>
              <a:off x="5610506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04" name="Google Shape;1304;p42"/>
            <p:cNvSpPr/>
            <p:nvPr/>
          </p:nvSpPr>
          <p:spPr>
            <a:xfrm>
              <a:off x="5137131" y="2789550"/>
              <a:ext cx="882015" cy="882015"/>
            </a:xfrm>
            <a:custGeom>
              <a:rect b="b" l="l" r="r" t="t"/>
              <a:pathLst>
                <a:path extrusionOk="0" h="882014" w="882014">
                  <a:moveTo>
                    <a:pt x="0" y="146902"/>
                  </a:moveTo>
                  <a:lnTo>
                    <a:pt x="7489" y="100470"/>
                  </a:lnTo>
                  <a:lnTo>
                    <a:pt x="28343" y="60144"/>
                  </a:lnTo>
                  <a:lnTo>
                    <a:pt x="60144" y="28343"/>
                  </a:lnTo>
                  <a:lnTo>
                    <a:pt x="100470" y="7489"/>
                  </a:lnTo>
                  <a:lnTo>
                    <a:pt x="146903" y="0"/>
                  </a:lnTo>
                  <a:lnTo>
                    <a:pt x="734496" y="0"/>
                  </a:lnTo>
                  <a:lnTo>
                    <a:pt x="790714" y="11182"/>
                  </a:lnTo>
                  <a:lnTo>
                    <a:pt x="838372" y="43026"/>
                  </a:lnTo>
                  <a:lnTo>
                    <a:pt x="870217" y="90685"/>
                  </a:lnTo>
                  <a:lnTo>
                    <a:pt x="881399" y="146902"/>
                  </a:lnTo>
                  <a:lnTo>
                    <a:pt x="881399" y="734496"/>
                  </a:lnTo>
                  <a:lnTo>
                    <a:pt x="873910" y="780929"/>
                  </a:lnTo>
                  <a:lnTo>
                    <a:pt x="853056" y="821255"/>
                  </a:lnTo>
                  <a:lnTo>
                    <a:pt x="821255" y="853056"/>
                  </a:lnTo>
                  <a:lnTo>
                    <a:pt x="780929" y="873910"/>
                  </a:lnTo>
                  <a:lnTo>
                    <a:pt x="734496" y="881399"/>
                  </a:lnTo>
                  <a:lnTo>
                    <a:pt x="146903" y="881399"/>
                  </a:lnTo>
                  <a:lnTo>
                    <a:pt x="100470" y="873910"/>
                  </a:lnTo>
                  <a:lnTo>
                    <a:pt x="60144" y="853056"/>
                  </a:lnTo>
                  <a:lnTo>
                    <a:pt x="28343" y="821255"/>
                  </a:lnTo>
                  <a:lnTo>
                    <a:pt x="7489" y="780929"/>
                  </a:lnTo>
                  <a:lnTo>
                    <a:pt x="0" y="734496"/>
                  </a:lnTo>
                  <a:lnTo>
                    <a:pt x="0" y="146902"/>
                  </a:lnTo>
                  <a:close/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05" name="Google Shape;1305;p42"/>
            <p:cNvSpPr/>
            <p:nvPr/>
          </p:nvSpPr>
          <p:spPr>
            <a:xfrm>
              <a:off x="5234625" y="4158500"/>
              <a:ext cx="687070" cy="696595"/>
            </a:xfrm>
            <a:custGeom>
              <a:rect b="b" l="l" r="r" t="t"/>
              <a:pathLst>
                <a:path extrusionOk="0" h="696595" w="687070">
                  <a:moveTo>
                    <a:pt x="343224" y="696599"/>
                  </a:moveTo>
                  <a:lnTo>
                    <a:pt x="274053" y="694241"/>
                  </a:lnTo>
                  <a:lnTo>
                    <a:pt x="209626" y="687476"/>
                  </a:lnTo>
                  <a:lnTo>
                    <a:pt x="151324" y="676771"/>
                  </a:lnTo>
                  <a:lnTo>
                    <a:pt x="100528" y="662595"/>
                  </a:lnTo>
                  <a:lnTo>
                    <a:pt x="58617" y="645412"/>
                  </a:lnTo>
                  <a:lnTo>
                    <a:pt x="6973" y="603898"/>
                  </a:lnTo>
                  <a:lnTo>
                    <a:pt x="0" y="580499"/>
                  </a:lnTo>
                  <a:lnTo>
                    <a:pt x="0" y="116099"/>
                  </a:lnTo>
                  <a:lnTo>
                    <a:pt x="26972" y="70908"/>
                  </a:lnTo>
                  <a:lnTo>
                    <a:pt x="100528" y="34004"/>
                  </a:lnTo>
                  <a:lnTo>
                    <a:pt x="151324" y="19828"/>
                  </a:lnTo>
                  <a:lnTo>
                    <a:pt x="209626" y="9123"/>
                  </a:lnTo>
                  <a:lnTo>
                    <a:pt x="274053" y="2358"/>
                  </a:lnTo>
                  <a:lnTo>
                    <a:pt x="343224" y="0"/>
                  </a:lnTo>
                  <a:lnTo>
                    <a:pt x="412396" y="2358"/>
                  </a:lnTo>
                  <a:lnTo>
                    <a:pt x="476823" y="9123"/>
                  </a:lnTo>
                  <a:lnTo>
                    <a:pt x="535125" y="19828"/>
                  </a:lnTo>
                  <a:lnTo>
                    <a:pt x="585921" y="34004"/>
                  </a:lnTo>
                  <a:lnTo>
                    <a:pt x="627832" y="51187"/>
                  </a:lnTo>
                  <a:lnTo>
                    <a:pt x="679476" y="92701"/>
                  </a:lnTo>
                  <a:lnTo>
                    <a:pt x="686449" y="116099"/>
                  </a:lnTo>
                  <a:lnTo>
                    <a:pt x="686449" y="580499"/>
                  </a:lnTo>
                  <a:lnTo>
                    <a:pt x="659477" y="625691"/>
                  </a:lnTo>
                  <a:lnTo>
                    <a:pt x="585921" y="662595"/>
                  </a:lnTo>
                  <a:lnTo>
                    <a:pt x="535125" y="676771"/>
                  </a:lnTo>
                  <a:lnTo>
                    <a:pt x="476823" y="687476"/>
                  </a:lnTo>
                  <a:lnTo>
                    <a:pt x="412396" y="694241"/>
                  </a:lnTo>
                  <a:lnTo>
                    <a:pt x="343224" y="696599"/>
                  </a:lnTo>
                  <a:close/>
                </a:path>
              </a:pathLst>
            </a:custGeom>
            <a:solidFill>
              <a:srgbClr val="CEE1F3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06" name="Google Shape;1306;p42"/>
            <p:cNvSpPr/>
            <p:nvPr/>
          </p:nvSpPr>
          <p:spPr>
            <a:xfrm>
              <a:off x="5234625" y="4158500"/>
              <a:ext cx="687070" cy="696595"/>
            </a:xfrm>
            <a:custGeom>
              <a:rect b="b" l="l" r="r" t="t"/>
              <a:pathLst>
                <a:path extrusionOk="0" h="696595" w="687070">
                  <a:moveTo>
                    <a:pt x="686449" y="116099"/>
                  </a:moveTo>
                  <a:lnTo>
                    <a:pt x="679476" y="139498"/>
                  </a:lnTo>
                  <a:lnTo>
                    <a:pt x="659477" y="161291"/>
                  </a:lnTo>
                  <a:lnTo>
                    <a:pt x="585921" y="198195"/>
                  </a:lnTo>
                  <a:lnTo>
                    <a:pt x="535125" y="212371"/>
                  </a:lnTo>
                  <a:lnTo>
                    <a:pt x="476823" y="223076"/>
                  </a:lnTo>
                  <a:lnTo>
                    <a:pt x="412396" y="229841"/>
                  </a:lnTo>
                  <a:lnTo>
                    <a:pt x="343224" y="232199"/>
                  </a:lnTo>
                  <a:lnTo>
                    <a:pt x="274053" y="229841"/>
                  </a:lnTo>
                  <a:lnTo>
                    <a:pt x="209626" y="223076"/>
                  </a:lnTo>
                  <a:lnTo>
                    <a:pt x="151324" y="212371"/>
                  </a:lnTo>
                  <a:lnTo>
                    <a:pt x="100528" y="198195"/>
                  </a:lnTo>
                  <a:lnTo>
                    <a:pt x="58617" y="181012"/>
                  </a:lnTo>
                  <a:lnTo>
                    <a:pt x="6973" y="139498"/>
                  </a:lnTo>
                  <a:lnTo>
                    <a:pt x="0" y="116099"/>
                  </a:lnTo>
                </a:path>
                <a:path extrusionOk="0" h="696595" w="687070">
                  <a:moveTo>
                    <a:pt x="0" y="116099"/>
                  </a:moveTo>
                  <a:lnTo>
                    <a:pt x="6973" y="92701"/>
                  </a:lnTo>
                  <a:lnTo>
                    <a:pt x="26972" y="70908"/>
                  </a:lnTo>
                  <a:lnTo>
                    <a:pt x="100528" y="34004"/>
                  </a:lnTo>
                  <a:lnTo>
                    <a:pt x="151324" y="19828"/>
                  </a:lnTo>
                  <a:lnTo>
                    <a:pt x="209626" y="9123"/>
                  </a:lnTo>
                  <a:lnTo>
                    <a:pt x="274053" y="2358"/>
                  </a:lnTo>
                  <a:lnTo>
                    <a:pt x="343224" y="0"/>
                  </a:lnTo>
                  <a:lnTo>
                    <a:pt x="412396" y="2358"/>
                  </a:lnTo>
                  <a:lnTo>
                    <a:pt x="476823" y="9123"/>
                  </a:lnTo>
                  <a:lnTo>
                    <a:pt x="535125" y="19828"/>
                  </a:lnTo>
                  <a:lnTo>
                    <a:pt x="585921" y="34004"/>
                  </a:lnTo>
                  <a:lnTo>
                    <a:pt x="627832" y="51187"/>
                  </a:lnTo>
                  <a:lnTo>
                    <a:pt x="679476" y="92701"/>
                  </a:lnTo>
                  <a:lnTo>
                    <a:pt x="686449" y="116099"/>
                  </a:lnTo>
                  <a:lnTo>
                    <a:pt x="686449" y="580499"/>
                  </a:lnTo>
                  <a:lnTo>
                    <a:pt x="659477" y="625691"/>
                  </a:lnTo>
                  <a:lnTo>
                    <a:pt x="585921" y="662595"/>
                  </a:lnTo>
                  <a:lnTo>
                    <a:pt x="535125" y="676771"/>
                  </a:lnTo>
                  <a:lnTo>
                    <a:pt x="476823" y="687476"/>
                  </a:lnTo>
                  <a:lnTo>
                    <a:pt x="412396" y="694241"/>
                  </a:lnTo>
                  <a:lnTo>
                    <a:pt x="343224" y="696599"/>
                  </a:lnTo>
                  <a:lnTo>
                    <a:pt x="274053" y="694241"/>
                  </a:lnTo>
                  <a:lnTo>
                    <a:pt x="209626" y="687476"/>
                  </a:lnTo>
                  <a:lnTo>
                    <a:pt x="151324" y="676771"/>
                  </a:lnTo>
                  <a:lnTo>
                    <a:pt x="100528" y="662595"/>
                  </a:lnTo>
                  <a:lnTo>
                    <a:pt x="58617" y="645412"/>
                  </a:lnTo>
                  <a:lnTo>
                    <a:pt x="6973" y="603898"/>
                  </a:lnTo>
                  <a:lnTo>
                    <a:pt x="0" y="580499"/>
                  </a:lnTo>
                  <a:lnTo>
                    <a:pt x="0" y="116099"/>
                  </a:lnTo>
                  <a:close/>
                </a:path>
              </a:pathLst>
            </a:custGeom>
            <a:noFill/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07" name="Google Shape;1307;p42"/>
            <p:cNvSpPr/>
            <p:nvPr/>
          </p:nvSpPr>
          <p:spPr>
            <a:xfrm>
              <a:off x="5576345" y="3899486"/>
              <a:ext cx="8890" cy="354965"/>
            </a:xfrm>
            <a:custGeom>
              <a:rect b="b" l="l" r="r" t="t"/>
              <a:pathLst>
                <a:path extrusionOk="0" h="354964" w="8889">
                  <a:moveTo>
                    <a:pt x="8392" y="354663"/>
                  </a:moveTo>
                  <a:lnTo>
                    <a:pt x="0" y="0"/>
                  </a:lnTo>
                </a:path>
              </a:pathLst>
            </a:custGeom>
            <a:noFill/>
            <a:ln cap="flat" cmpd="sng" w="3807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308" name="Google Shape;1308;p42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5494382" y="3707582"/>
              <a:ext cx="163926" cy="212441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309" name="Google Shape;1309;p42"/>
          <p:cNvGrpSpPr/>
          <p:nvPr/>
        </p:nvGrpSpPr>
        <p:grpSpPr>
          <a:xfrm>
            <a:off x="5116350" y="3719400"/>
            <a:ext cx="1176020" cy="2754060"/>
            <a:chOff x="3837262" y="2789550"/>
            <a:chExt cx="882015" cy="2065545"/>
          </a:xfrm>
        </p:grpSpPr>
        <p:sp>
          <p:nvSpPr>
            <p:cNvPr id="1310" name="Google Shape;1310;p42"/>
            <p:cNvSpPr/>
            <p:nvPr/>
          </p:nvSpPr>
          <p:spPr>
            <a:xfrm>
              <a:off x="3935887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1" name="Google Shape;1311;p42"/>
            <p:cNvSpPr/>
            <p:nvPr/>
          </p:nvSpPr>
          <p:spPr>
            <a:xfrm>
              <a:off x="3935887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2" name="Google Shape;1312;p42"/>
            <p:cNvSpPr/>
            <p:nvPr/>
          </p:nvSpPr>
          <p:spPr>
            <a:xfrm>
              <a:off x="4310637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3" name="Google Shape;1313;p42"/>
            <p:cNvSpPr/>
            <p:nvPr/>
          </p:nvSpPr>
          <p:spPr>
            <a:xfrm>
              <a:off x="4310637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4" name="Google Shape;1314;p42"/>
            <p:cNvSpPr/>
            <p:nvPr/>
          </p:nvSpPr>
          <p:spPr>
            <a:xfrm>
              <a:off x="3935887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5" name="Google Shape;1315;p42"/>
            <p:cNvSpPr/>
            <p:nvPr/>
          </p:nvSpPr>
          <p:spPr>
            <a:xfrm>
              <a:off x="3935887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6" name="Google Shape;1316;p42"/>
            <p:cNvSpPr/>
            <p:nvPr/>
          </p:nvSpPr>
          <p:spPr>
            <a:xfrm>
              <a:off x="4310637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7" name="Google Shape;1317;p42"/>
            <p:cNvSpPr/>
            <p:nvPr/>
          </p:nvSpPr>
          <p:spPr>
            <a:xfrm>
              <a:off x="4310637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8" name="Google Shape;1318;p42"/>
            <p:cNvSpPr/>
            <p:nvPr/>
          </p:nvSpPr>
          <p:spPr>
            <a:xfrm>
              <a:off x="3837262" y="2789550"/>
              <a:ext cx="882015" cy="882015"/>
            </a:xfrm>
            <a:custGeom>
              <a:rect b="b" l="l" r="r" t="t"/>
              <a:pathLst>
                <a:path extrusionOk="0" h="882014" w="882014">
                  <a:moveTo>
                    <a:pt x="0" y="146902"/>
                  </a:moveTo>
                  <a:lnTo>
                    <a:pt x="7489" y="100470"/>
                  </a:lnTo>
                  <a:lnTo>
                    <a:pt x="28343" y="60144"/>
                  </a:lnTo>
                  <a:lnTo>
                    <a:pt x="60144" y="28343"/>
                  </a:lnTo>
                  <a:lnTo>
                    <a:pt x="100470" y="7489"/>
                  </a:lnTo>
                  <a:lnTo>
                    <a:pt x="146902" y="0"/>
                  </a:lnTo>
                  <a:lnTo>
                    <a:pt x="734496" y="0"/>
                  </a:lnTo>
                  <a:lnTo>
                    <a:pt x="790714" y="11182"/>
                  </a:lnTo>
                  <a:lnTo>
                    <a:pt x="838372" y="43026"/>
                  </a:lnTo>
                  <a:lnTo>
                    <a:pt x="870217" y="90685"/>
                  </a:lnTo>
                  <a:lnTo>
                    <a:pt x="881399" y="146902"/>
                  </a:lnTo>
                  <a:lnTo>
                    <a:pt x="881399" y="734496"/>
                  </a:lnTo>
                  <a:lnTo>
                    <a:pt x="873910" y="780929"/>
                  </a:lnTo>
                  <a:lnTo>
                    <a:pt x="853056" y="821255"/>
                  </a:lnTo>
                  <a:lnTo>
                    <a:pt x="821255" y="853056"/>
                  </a:lnTo>
                  <a:lnTo>
                    <a:pt x="780929" y="873910"/>
                  </a:lnTo>
                  <a:lnTo>
                    <a:pt x="734496" y="881399"/>
                  </a:lnTo>
                  <a:lnTo>
                    <a:pt x="146902" y="881399"/>
                  </a:lnTo>
                  <a:lnTo>
                    <a:pt x="100470" y="873910"/>
                  </a:lnTo>
                  <a:lnTo>
                    <a:pt x="60144" y="853056"/>
                  </a:lnTo>
                  <a:lnTo>
                    <a:pt x="28343" y="821255"/>
                  </a:lnTo>
                  <a:lnTo>
                    <a:pt x="7489" y="780929"/>
                  </a:lnTo>
                  <a:lnTo>
                    <a:pt x="0" y="734496"/>
                  </a:lnTo>
                  <a:lnTo>
                    <a:pt x="0" y="146902"/>
                  </a:lnTo>
                  <a:close/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9" name="Google Shape;1319;p42"/>
            <p:cNvSpPr/>
            <p:nvPr/>
          </p:nvSpPr>
          <p:spPr>
            <a:xfrm>
              <a:off x="3934750" y="4158500"/>
              <a:ext cx="687070" cy="696595"/>
            </a:xfrm>
            <a:custGeom>
              <a:rect b="b" l="l" r="r" t="t"/>
              <a:pathLst>
                <a:path extrusionOk="0" h="696595" w="687070">
                  <a:moveTo>
                    <a:pt x="343224" y="696599"/>
                  </a:moveTo>
                  <a:lnTo>
                    <a:pt x="274053" y="694241"/>
                  </a:lnTo>
                  <a:lnTo>
                    <a:pt x="209626" y="687476"/>
                  </a:lnTo>
                  <a:lnTo>
                    <a:pt x="151324" y="676771"/>
                  </a:lnTo>
                  <a:lnTo>
                    <a:pt x="100528" y="662595"/>
                  </a:lnTo>
                  <a:lnTo>
                    <a:pt x="58617" y="645412"/>
                  </a:lnTo>
                  <a:lnTo>
                    <a:pt x="6973" y="603898"/>
                  </a:lnTo>
                  <a:lnTo>
                    <a:pt x="0" y="580499"/>
                  </a:lnTo>
                  <a:lnTo>
                    <a:pt x="0" y="116099"/>
                  </a:lnTo>
                  <a:lnTo>
                    <a:pt x="26972" y="70908"/>
                  </a:lnTo>
                  <a:lnTo>
                    <a:pt x="100528" y="34004"/>
                  </a:lnTo>
                  <a:lnTo>
                    <a:pt x="151324" y="19828"/>
                  </a:lnTo>
                  <a:lnTo>
                    <a:pt x="209626" y="9123"/>
                  </a:lnTo>
                  <a:lnTo>
                    <a:pt x="274053" y="2358"/>
                  </a:lnTo>
                  <a:lnTo>
                    <a:pt x="343224" y="0"/>
                  </a:lnTo>
                  <a:lnTo>
                    <a:pt x="412396" y="2358"/>
                  </a:lnTo>
                  <a:lnTo>
                    <a:pt x="476823" y="9123"/>
                  </a:lnTo>
                  <a:lnTo>
                    <a:pt x="535125" y="19828"/>
                  </a:lnTo>
                  <a:lnTo>
                    <a:pt x="585921" y="34004"/>
                  </a:lnTo>
                  <a:lnTo>
                    <a:pt x="627832" y="51187"/>
                  </a:lnTo>
                  <a:lnTo>
                    <a:pt x="679476" y="92701"/>
                  </a:lnTo>
                  <a:lnTo>
                    <a:pt x="686449" y="116099"/>
                  </a:lnTo>
                  <a:lnTo>
                    <a:pt x="686449" y="580499"/>
                  </a:lnTo>
                  <a:lnTo>
                    <a:pt x="659477" y="625691"/>
                  </a:lnTo>
                  <a:lnTo>
                    <a:pt x="585921" y="662595"/>
                  </a:lnTo>
                  <a:lnTo>
                    <a:pt x="535125" y="676771"/>
                  </a:lnTo>
                  <a:lnTo>
                    <a:pt x="476823" y="687476"/>
                  </a:lnTo>
                  <a:lnTo>
                    <a:pt x="412396" y="694241"/>
                  </a:lnTo>
                  <a:lnTo>
                    <a:pt x="343224" y="696599"/>
                  </a:lnTo>
                  <a:close/>
                </a:path>
              </a:pathLst>
            </a:custGeom>
            <a:solidFill>
              <a:srgbClr val="CEE1F3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0" name="Google Shape;1320;p42"/>
            <p:cNvSpPr/>
            <p:nvPr/>
          </p:nvSpPr>
          <p:spPr>
            <a:xfrm>
              <a:off x="3934750" y="4158500"/>
              <a:ext cx="687070" cy="696595"/>
            </a:xfrm>
            <a:custGeom>
              <a:rect b="b" l="l" r="r" t="t"/>
              <a:pathLst>
                <a:path extrusionOk="0" h="696595" w="687070">
                  <a:moveTo>
                    <a:pt x="686449" y="116099"/>
                  </a:moveTo>
                  <a:lnTo>
                    <a:pt x="679476" y="139498"/>
                  </a:lnTo>
                  <a:lnTo>
                    <a:pt x="659477" y="161291"/>
                  </a:lnTo>
                  <a:lnTo>
                    <a:pt x="585921" y="198195"/>
                  </a:lnTo>
                  <a:lnTo>
                    <a:pt x="535125" y="212371"/>
                  </a:lnTo>
                  <a:lnTo>
                    <a:pt x="476823" y="223076"/>
                  </a:lnTo>
                  <a:lnTo>
                    <a:pt x="412396" y="229841"/>
                  </a:lnTo>
                  <a:lnTo>
                    <a:pt x="343224" y="232199"/>
                  </a:lnTo>
                  <a:lnTo>
                    <a:pt x="274053" y="229841"/>
                  </a:lnTo>
                  <a:lnTo>
                    <a:pt x="209626" y="223076"/>
                  </a:lnTo>
                  <a:lnTo>
                    <a:pt x="151324" y="212371"/>
                  </a:lnTo>
                  <a:lnTo>
                    <a:pt x="100528" y="198195"/>
                  </a:lnTo>
                  <a:lnTo>
                    <a:pt x="58617" y="181012"/>
                  </a:lnTo>
                  <a:lnTo>
                    <a:pt x="6973" y="139498"/>
                  </a:lnTo>
                  <a:lnTo>
                    <a:pt x="0" y="116099"/>
                  </a:lnTo>
                </a:path>
                <a:path extrusionOk="0" h="696595" w="687070">
                  <a:moveTo>
                    <a:pt x="0" y="116099"/>
                  </a:moveTo>
                  <a:lnTo>
                    <a:pt x="6973" y="92701"/>
                  </a:lnTo>
                  <a:lnTo>
                    <a:pt x="26972" y="70908"/>
                  </a:lnTo>
                  <a:lnTo>
                    <a:pt x="100528" y="34004"/>
                  </a:lnTo>
                  <a:lnTo>
                    <a:pt x="151324" y="19828"/>
                  </a:lnTo>
                  <a:lnTo>
                    <a:pt x="209626" y="9123"/>
                  </a:lnTo>
                  <a:lnTo>
                    <a:pt x="274053" y="2358"/>
                  </a:lnTo>
                  <a:lnTo>
                    <a:pt x="343224" y="0"/>
                  </a:lnTo>
                  <a:lnTo>
                    <a:pt x="412396" y="2358"/>
                  </a:lnTo>
                  <a:lnTo>
                    <a:pt x="476823" y="9123"/>
                  </a:lnTo>
                  <a:lnTo>
                    <a:pt x="535125" y="19828"/>
                  </a:lnTo>
                  <a:lnTo>
                    <a:pt x="585921" y="34004"/>
                  </a:lnTo>
                  <a:lnTo>
                    <a:pt x="627832" y="51187"/>
                  </a:lnTo>
                  <a:lnTo>
                    <a:pt x="679476" y="92701"/>
                  </a:lnTo>
                  <a:lnTo>
                    <a:pt x="686449" y="116099"/>
                  </a:lnTo>
                  <a:lnTo>
                    <a:pt x="686449" y="580499"/>
                  </a:lnTo>
                  <a:lnTo>
                    <a:pt x="659477" y="625691"/>
                  </a:lnTo>
                  <a:lnTo>
                    <a:pt x="585921" y="662595"/>
                  </a:lnTo>
                  <a:lnTo>
                    <a:pt x="535125" y="676771"/>
                  </a:lnTo>
                  <a:lnTo>
                    <a:pt x="476823" y="687476"/>
                  </a:lnTo>
                  <a:lnTo>
                    <a:pt x="412396" y="694241"/>
                  </a:lnTo>
                  <a:lnTo>
                    <a:pt x="343224" y="696599"/>
                  </a:lnTo>
                  <a:lnTo>
                    <a:pt x="274053" y="694241"/>
                  </a:lnTo>
                  <a:lnTo>
                    <a:pt x="209626" y="687476"/>
                  </a:lnTo>
                  <a:lnTo>
                    <a:pt x="151324" y="676771"/>
                  </a:lnTo>
                  <a:lnTo>
                    <a:pt x="100528" y="662595"/>
                  </a:lnTo>
                  <a:lnTo>
                    <a:pt x="58617" y="645412"/>
                  </a:lnTo>
                  <a:lnTo>
                    <a:pt x="6973" y="603898"/>
                  </a:lnTo>
                  <a:lnTo>
                    <a:pt x="0" y="580499"/>
                  </a:lnTo>
                  <a:lnTo>
                    <a:pt x="0" y="116099"/>
                  </a:lnTo>
                  <a:close/>
                </a:path>
              </a:pathLst>
            </a:custGeom>
            <a:noFill/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1" name="Google Shape;1321;p42"/>
            <p:cNvSpPr/>
            <p:nvPr/>
          </p:nvSpPr>
          <p:spPr>
            <a:xfrm>
              <a:off x="4276470" y="3899486"/>
              <a:ext cx="8890" cy="354965"/>
            </a:xfrm>
            <a:custGeom>
              <a:rect b="b" l="l" r="r" t="t"/>
              <a:pathLst>
                <a:path extrusionOk="0" h="354964" w="8889">
                  <a:moveTo>
                    <a:pt x="8392" y="354663"/>
                  </a:moveTo>
                  <a:lnTo>
                    <a:pt x="0" y="0"/>
                  </a:lnTo>
                </a:path>
              </a:pathLst>
            </a:custGeom>
            <a:noFill/>
            <a:ln cap="flat" cmpd="sng" w="3807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322" name="Google Shape;1322;p42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4194507" y="3707582"/>
              <a:ext cx="163926" cy="212441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323" name="Google Shape;1323;p42"/>
          <p:cNvGrpSpPr/>
          <p:nvPr/>
        </p:nvGrpSpPr>
        <p:grpSpPr>
          <a:xfrm>
            <a:off x="9283999" y="3719400"/>
            <a:ext cx="1176020" cy="2754060"/>
            <a:chOff x="6962999" y="2789550"/>
            <a:chExt cx="882015" cy="2065545"/>
          </a:xfrm>
        </p:grpSpPr>
        <p:sp>
          <p:nvSpPr>
            <p:cNvPr id="1324" name="Google Shape;1324;p42"/>
            <p:cNvSpPr/>
            <p:nvPr/>
          </p:nvSpPr>
          <p:spPr>
            <a:xfrm>
              <a:off x="7061624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5" name="Google Shape;1325;p42"/>
            <p:cNvSpPr/>
            <p:nvPr/>
          </p:nvSpPr>
          <p:spPr>
            <a:xfrm>
              <a:off x="7061624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6" name="Google Shape;1326;p42"/>
            <p:cNvSpPr/>
            <p:nvPr/>
          </p:nvSpPr>
          <p:spPr>
            <a:xfrm>
              <a:off x="7436374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7" name="Google Shape;1327;p42"/>
            <p:cNvSpPr/>
            <p:nvPr/>
          </p:nvSpPr>
          <p:spPr>
            <a:xfrm>
              <a:off x="7436374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8" name="Google Shape;1328;p42"/>
            <p:cNvSpPr/>
            <p:nvPr/>
          </p:nvSpPr>
          <p:spPr>
            <a:xfrm>
              <a:off x="7061624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9" name="Google Shape;1329;p42"/>
            <p:cNvSpPr/>
            <p:nvPr/>
          </p:nvSpPr>
          <p:spPr>
            <a:xfrm>
              <a:off x="7061624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30" name="Google Shape;1330;p42"/>
            <p:cNvSpPr/>
            <p:nvPr/>
          </p:nvSpPr>
          <p:spPr>
            <a:xfrm>
              <a:off x="7436374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31" name="Google Shape;1331;p42"/>
            <p:cNvSpPr/>
            <p:nvPr/>
          </p:nvSpPr>
          <p:spPr>
            <a:xfrm>
              <a:off x="7436374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32" name="Google Shape;1332;p42"/>
            <p:cNvSpPr/>
            <p:nvPr/>
          </p:nvSpPr>
          <p:spPr>
            <a:xfrm>
              <a:off x="6962999" y="2789550"/>
              <a:ext cx="882015" cy="882015"/>
            </a:xfrm>
            <a:custGeom>
              <a:rect b="b" l="l" r="r" t="t"/>
              <a:pathLst>
                <a:path extrusionOk="0" h="882014" w="882015">
                  <a:moveTo>
                    <a:pt x="0" y="146902"/>
                  </a:moveTo>
                  <a:lnTo>
                    <a:pt x="7489" y="100470"/>
                  </a:lnTo>
                  <a:lnTo>
                    <a:pt x="28343" y="60144"/>
                  </a:lnTo>
                  <a:lnTo>
                    <a:pt x="60143" y="28343"/>
                  </a:lnTo>
                  <a:lnTo>
                    <a:pt x="100470" y="7489"/>
                  </a:lnTo>
                  <a:lnTo>
                    <a:pt x="146902" y="0"/>
                  </a:lnTo>
                  <a:lnTo>
                    <a:pt x="734496" y="0"/>
                  </a:lnTo>
                  <a:lnTo>
                    <a:pt x="790714" y="11182"/>
                  </a:lnTo>
                  <a:lnTo>
                    <a:pt x="838373" y="43026"/>
                  </a:lnTo>
                  <a:lnTo>
                    <a:pt x="870217" y="90685"/>
                  </a:lnTo>
                  <a:lnTo>
                    <a:pt x="881399" y="146902"/>
                  </a:lnTo>
                  <a:lnTo>
                    <a:pt x="881399" y="734496"/>
                  </a:lnTo>
                  <a:lnTo>
                    <a:pt x="873910" y="780929"/>
                  </a:lnTo>
                  <a:lnTo>
                    <a:pt x="853056" y="821255"/>
                  </a:lnTo>
                  <a:lnTo>
                    <a:pt x="821256" y="853056"/>
                  </a:lnTo>
                  <a:lnTo>
                    <a:pt x="780929" y="873910"/>
                  </a:lnTo>
                  <a:lnTo>
                    <a:pt x="734496" y="881399"/>
                  </a:lnTo>
                  <a:lnTo>
                    <a:pt x="146902" y="881399"/>
                  </a:lnTo>
                  <a:lnTo>
                    <a:pt x="100470" y="873910"/>
                  </a:lnTo>
                  <a:lnTo>
                    <a:pt x="60143" y="853056"/>
                  </a:lnTo>
                  <a:lnTo>
                    <a:pt x="28343" y="821255"/>
                  </a:lnTo>
                  <a:lnTo>
                    <a:pt x="7489" y="780929"/>
                  </a:lnTo>
                  <a:lnTo>
                    <a:pt x="0" y="734496"/>
                  </a:lnTo>
                  <a:lnTo>
                    <a:pt x="0" y="146902"/>
                  </a:lnTo>
                  <a:close/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33" name="Google Shape;1333;p42"/>
            <p:cNvSpPr/>
            <p:nvPr/>
          </p:nvSpPr>
          <p:spPr>
            <a:xfrm>
              <a:off x="7060474" y="4158500"/>
              <a:ext cx="687070" cy="696595"/>
            </a:xfrm>
            <a:custGeom>
              <a:rect b="b" l="l" r="r" t="t"/>
              <a:pathLst>
                <a:path extrusionOk="0" h="696595" w="687070">
                  <a:moveTo>
                    <a:pt x="343224" y="696599"/>
                  </a:moveTo>
                  <a:lnTo>
                    <a:pt x="274053" y="694241"/>
                  </a:lnTo>
                  <a:lnTo>
                    <a:pt x="209626" y="687476"/>
                  </a:lnTo>
                  <a:lnTo>
                    <a:pt x="151324" y="676771"/>
                  </a:lnTo>
                  <a:lnTo>
                    <a:pt x="100528" y="662595"/>
                  </a:lnTo>
                  <a:lnTo>
                    <a:pt x="58617" y="645412"/>
                  </a:lnTo>
                  <a:lnTo>
                    <a:pt x="6973" y="603898"/>
                  </a:lnTo>
                  <a:lnTo>
                    <a:pt x="0" y="580499"/>
                  </a:lnTo>
                  <a:lnTo>
                    <a:pt x="0" y="116099"/>
                  </a:lnTo>
                  <a:lnTo>
                    <a:pt x="26972" y="70908"/>
                  </a:lnTo>
                  <a:lnTo>
                    <a:pt x="100528" y="34004"/>
                  </a:lnTo>
                  <a:lnTo>
                    <a:pt x="151324" y="19828"/>
                  </a:lnTo>
                  <a:lnTo>
                    <a:pt x="209626" y="9123"/>
                  </a:lnTo>
                  <a:lnTo>
                    <a:pt x="274053" y="2358"/>
                  </a:lnTo>
                  <a:lnTo>
                    <a:pt x="343224" y="0"/>
                  </a:lnTo>
                  <a:lnTo>
                    <a:pt x="412396" y="2358"/>
                  </a:lnTo>
                  <a:lnTo>
                    <a:pt x="476823" y="9123"/>
                  </a:lnTo>
                  <a:lnTo>
                    <a:pt x="535125" y="19828"/>
                  </a:lnTo>
                  <a:lnTo>
                    <a:pt x="585921" y="34004"/>
                  </a:lnTo>
                  <a:lnTo>
                    <a:pt x="627832" y="51187"/>
                  </a:lnTo>
                  <a:lnTo>
                    <a:pt x="679476" y="92701"/>
                  </a:lnTo>
                  <a:lnTo>
                    <a:pt x="686449" y="116099"/>
                  </a:lnTo>
                  <a:lnTo>
                    <a:pt x="686449" y="580499"/>
                  </a:lnTo>
                  <a:lnTo>
                    <a:pt x="659477" y="625691"/>
                  </a:lnTo>
                  <a:lnTo>
                    <a:pt x="585921" y="662595"/>
                  </a:lnTo>
                  <a:lnTo>
                    <a:pt x="535125" y="676771"/>
                  </a:lnTo>
                  <a:lnTo>
                    <a:pt x="476823" y="687476"/>
                  </a:lnTo>
                  <a:lnTo>
                    <a:pt x="412396" y="694241"/>
                  </a:lnTo>
                  <a:lnTo>
                    <a:pt x="343224" y="696599"/>
                  </a:lnTo>
                  <a:close/>
                </a:path>
              </a:pathLst>
            </a:custGeom>
            <a:solidFill>
              <a:srgbClr val="CEE1F3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34" name="Google Shape;1334;p42"/>
            <p:cNvSpPr/>
            <p:nvPr/>
          </p:nvSpPr>
          <p:spPr>
            <a:xfrm>
              <a:off x="7060474" y="4158500"/>
              <a:ext cx="687070" cy="696595"/>
            </a:xfrm>
            <a:custGeom>
              <a:rect b="b" l="l" r="r" t="t"/>
              <a:pathLst>
                <a:path extrusionOk="0" h="696595" w="687070">
                  <a:moveTo>
                    <a:pt x="686449" y="116099"/>
                  </a:moveTo>
                  <a:lnTo>
                    <a:pt x="679476" y="139498"/>
                  </a:lnTo>
                  <a:lnTo>
                    <a:pt x="659477" y="161291"/>
                  </a:lnTo>
                  <a:lnTo>
                    <a:pt x="585921" y="198195"/>
                  </a:lnTo>
                  <a:lnTo>
                    <a:pt x="535125" y="212371"/>
                  </a:lnTo>
                  <a:lnTo>
                    <a:pt x="476823" y="223076"/>
                  </a:lnTo>
                  <a:lnTo>
                    <a:pt x="412396" y="229841"/>
                  </a:lnTo>
                  <a:lnTo>
                    <a:pt x="343224" y="232199"/>
                  </a:lnTo>
                  <a:lnTo>
                    <a:pt x="274053" y="229841"/>
                  </a:lnTo>
                  <a:lnTo>
                    <a:pt x="209626" y="223076"/>
                  </a:lnTo>
                  <a:lnTo>
                    <a:pt x="151324" y="212371"/>
                  </a:lnTo>
                  <a:lnTo>
                    <a:pt x="100528" y="198195"/>
                  </a:lnTo>
                  <a:lnTo>
                    <a:pt x="58617" y="181012"/>
                  </a:lnTo>
                  <a:lnTo>
                    <a:pt x="6973" y="139498"/>
                  </a:lnTo>
                  <a:lnTo>
                    <a:pt x="0" y="116099"/>
                  </a:lnTo>
                </a:path>
                <a:path extrusionOk="0" h="696595" w="687070">
                  <a:moveTo>
                    <a:pt x="0" y="116099"/>
                  </a:moveTo>
                  <a:lnTo>
                    <a:pt x="6973" y="92701"/>
                  </a:lnTo>
                  <a:lnTo>
                    <a:pt x="26972" y="70908"/>
                  </a:lnTo>
                  <a:lnTo>
                    <a:pt x="100528" y="34004"/>
                  </a:lnTo>
                  <a:lnTo>
                    <a:pt x="151324" y="19828"/>
                  </a:lnTo>
                  <a:lnTo>
                    <a:pt x="209626" y="9123"/>
                  </a:lnTo>
                  <a:lnTo>
                    <a:pt x="274053" y="2358"/>
                  </a:lnTo>
                  <a:lnTo>
                    <a:pt x="343224" y="0"/>
                  </a:lnTo>
                  <a:lnTo>
                    <a:pt x="412396" y="2358"/>
                  </a:lnTo>
                  <a:lnTo>
                    <a:pt x="476823" y="9123"/>
                  </a:lnTo>
                  <a:lnTo>
                    <a:pt x="535125" y="19828"/>
                  </a:lnTo>
                  <a:lnTo>
                    <a:pt x="585921" y="34004"/>
                  </a:lnTo>
                  <a:lnTo>
                    <a:pt x="627832" y="51187"/>
                  </a:lnTo>
                  <a:lnTo>
                    <a:pt x="679476" y="92701"/>
                  </a:lnTo>
                  <a:lnTo>
                    <a:pt x="686449" y="116099"/>
                  </a:lnTo>
                  <a:lnTo>
                    <a:pt x="686449" y="580499"/>
                  </a:lnTo>
                  <a:lnTo>
                    <a:pt x="659477" y="625691"/>
                  </a:lnTo>
                  <a:lnTo>
                    <a:pt x="585921" y="662595"/>
                  </a:lnTo>
                  <a:lnTo>
                    <a:pt x="535125" y="676771"/>
                  </a:lnTo>
                  <a:lnTo>
                    <a:pt x="476823" y="687476"/>
                  </a:lnTo>
                  <a:lnTo>
                    <a:pt x="412396" y="694241"/>
                  </a:lnTo>
                  <a:lnTo>
                    <a:pt x="343224" y="696599"/>
                  </a:lnTo>
                  <a:lnTo>
                    <a:pt x="274053" y="694241"/>
                  </a:lnTo>
                  <a:lnTo>
                    <a:pt x="209626" y="687476"/>
                  </a:lnTo>
                  <a:lnTo>
                    <a:pt x="151324" y="676771"/>
                  </a:lnTo>
                  <a:lnTo>
                    <a:pt x="100528" y="662595"/>
                  </a:lnTo>
                  <a:lnTo>
                    <a:pt x="58617" y="645412"/>
                  </a:lnTo>
                  <a:lnTo>
                    <a:pt x="6973" y="603898"/>
                  </a:lnTo>
                  <a:lnTo>
                    <a:pt x="0" y="580499"/>
                  </a:lnTo>
                  <a:lnTo>
                    <a:pt x="0" y="116099"/>
                  </a:lnTo>
                  <a:close/>
                </a:path>
              </a:pathLst>
            </a:custGeom>
            <a:noFill/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35" name="Google Shape;1335;p42"/>
            <p:cNvSpPr/>
            <p:nvPr/>
          </p:nvSpPr>
          <p:spPr>
            <a:xfrm>
              <a:off x="7373494" y="3899486"/>
              <a:ext cx="8890" cy="354965"/>
            </a:xfrm>
            <a:custGeom>
              <a:rect b="b" l="l" r="r" t="t"/>
              <a:pathLst>
                <a:path extrusionOk="0" h="354964" w="8890">
                  <a:moveTo>
                    <a:pt x="8392" y="354663"/>
                  </a:moveTo>
                  <a:lnTo>
                    <a:pt x="0" y="0"/>
                  </a:lnTo>
                </a:path>
              </a:pathLst>
            </a:custGeom>
            <a:noFill/>
            <a:ln cap="flat" cmpd="sng" w="3807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336" name="Google Shape;1336;p42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7291531" y="3707582"/>
              <a:ext cx="163926" cy="212441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337" name="Google Shape;1337;p42"/>
          <p:cNvSpPr txBox="1"/>
          <p:nvPr/>
        </p:nvSpPr>
        <p:spPr>
          <a:xfrm>
            <a:off x="8234967" y="3784255"/>
            <a:ext cx="709507" cy="100198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sz="6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8" name="Google Shape;1338;p42"/>
          <p:cNvSpPr txBox="1"/>
          <p:nvPr/>
        </p:nvSpPr>
        <p:spPr>
          <a:xfrm>
            <a:off x="231018" y="3889375"/>
            <a:ext cx="1203113" cy="76063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4375">
            <a:spAutoFit/>
          </a:bodyPr>
          <a:lstStyle/>
          <a:p>
            <a:pPr indent="169329" lvl="0" marL="16933" marR="6773" rtl="0" algn="l">
              <a:lnSpc>
                <a:spcPct val="1006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Model  Replicas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9" name="Google Shape;1339;p42"/>
          <p:cNvSpPr txBox="1"/>
          <p:nvPr/>
        </p:nvSpPr>
        <p:spPr>
          <a:xfrm>
            <a:off x="3291451" y="2771266"/>
            <a:ext cx="324272" cy="468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933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p’</a:t>
            </a:r>
            <a:endParaRPr sz="2933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40" name="Google Shape;1340;p42"/>
          <p:cNvGrpSpPr/>
          <p:nvPr/>
        </p:nvGrpSpPr>
        <p:grpSpPr>
          <a:xfrm>
            <a:off x="2133067" y="2540273"/>
            <a:ext cx="917663" cy="1157205"/>
            <a:chOff x="1599800" y="1905204"/>
            <a:chExt cx="688247" cy="867904"/>
          </a:xfrm>
        </p:grpSpPr>
        <p:sp>
          <p:nvSpPr>
            <p:cNvPr id="1341" name="Google Shape;1341;p42"/>
            <p:cNvSpPr/>
            <p:nvPr/>
          </p:nvSpPr>
          <p:spPr>
            <a:xfrm>
              <a:off x="1599800" y="1982533"/>
              <a:ext cx="625475" cy="790575"/>
            </a:xfrm>
            <a:custGeom>
              <a:rect b="b" l="l" r="r" t="t"/>
              <a:pathLst>
                <a:path extrusionOk="0" h="790575" w="625475">
                  <a:moveTo>
                    <a:pt x="625090" y="0"/>
                  </a:moveTo>
                  <a:lnTo>
                    <a:pt x="0" y="790254"/>
                  </a:lnTo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342" name="Google Shape;1342;p42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2190687" y="1905204"/>
              <a:ext cx="97360" cy="106373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343" name="Google Shape;1343;p42"/>
          <p:cNvSpPr txBox="1"/>
          <p:nvPr/>
        </p:nvSpPr>
        <p:spPr>
          <a:xfrm>
            <a:off x="1928976" y="2771266"/>
            <a:ext cx="551179" cy="468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933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∆p’</a:t>
            </a:r>
            <a:endParaRPr sz="2933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4" name="Google Shape;1344;p42"/>
          <p:cNvSpPr txBox="1"/>
          <p:nvPr/>
        </p:nvSpPr>
        <p:spPr>
          <a:xfrm>
            <a:off x="8231933" y="5455949"/>
            <a:ext cx="709507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16933" marR="0" rtl="0" algn="l">
              <a:lnSpc>
                <a:spcPct val="11259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sz="6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5" name="Google Shape;1345;p42"/>
          <p:cNvSpPr txBox="1"/>
          <p:nvPr/>
        </p:nvSpPr>
        <p:spPr>
          <a:xfrm>
            <a:off x="545184" y="5741314"/>
            <a:ext cx="678179" cy="35907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16933" marR="0" rtl="0" algn="l">
              <a:lnSpc>
                <a:spcPct val="11612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Data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9" name="Shape 1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0" name="Google Shape;1350;p43"/>
          <p:cNvSpPr txBox="1"/>
          <p:nvPr>
            <p:ph type="title"/>
          </p:nvPr>
        </p:nvSpPr>
        <p:spPr>
          <a:xfrm>
            <a:off x="4353396" y="67804"/>
            <a:ext cx="3479800" cy="591551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16925">
            <a:spAutoFit/>
          </a:bodyPr>
          <a:lstStyle/>
          <a:p>
            <a:pPr indent="0" lvl="0" marL="1693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33"/>
              <a:buFont typeface="Calibri"/>
              <a:buNone/>
            </a:pPr>
            <a:r>
              <a:rPr lang="en-US" sz="3733"/>
              <a:t>Data Parallelism</a:t>
            </a:r>
            <a:endParaRPr sz="3733"/>
          </a:p>
        </p:txBody>
      </p:sp>
      <p:grpSp>
        <p:nvGrpSpPr>
          <p:cNvPr id="1351" name="Google Shape;1351;p43"/>
          <p:cNvGrpSpPr/>
          <p:nvPr/>
        </p:nvGrpSpPr>
        <p:grpSpPr>
          <a:xfrm>
            <a:off x="1650032" y="1572699"/>
            <a:ext cx="7675787" cy="4900760"/>
            <a:chOff x="1237524" y="1179524"/>
            <a:chExt cx="5756840" cy="3675570"/>
          </a:xfrm>
        </p:grpSpPr>
        <p:sp>
          <p:nvSpPr>
            <p:cNvPr id="1352" name="Google Shape;1352;p43"/>
            <p:cNvSpPr/>
            <p:nvPr/>
          </p:nvSpPr>
          <p:spPr>
            <a:xfrm>
              <a:off x="2314449" y="1324549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362498" y="434999"/>
                  </a:move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close/>
                </a:path>
              </a:pathLst>
            </a:custGeom>
            <a:solidFill>
              <a:srgbClr val="93C47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3" name="Google Shape;1353;p43"/>
            <p:cNvSpPr/>
            <p:nvPr/>
          </p:nvSpPr>
          <p:spPr>
            <a:xfrm>
              <a:off x="2314449" y="1324550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0" y="72501"/>
                  </a:move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4" name="Google Shape;1354;p43"/>
            <p:cNvSpPr/>
            <p:nvPr/>
          </p:nvSpPr>
          <p:spPr>
            <a:xfrm>
              <a:off x="3329737" y="1324549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362498" y="434999"/>
                  </a:move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close/>
                </a:path>
              </a:pathLst>
            </a:custGeom>
            <a:solidFill>
              <a:srgbClr val="93C47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5" name="Google Shape;1355;p43"/>
            <p:cNvSpPr/>
            <p:nvPr/>
          </p:nvSpPr>
          <p:spPr>
            <a:xfrm>
              <a:off x="3329737" y="1324550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0" y="72501"/>
                  </a:move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6" name="Google Shape;1356;p43"/>
            <p:cNvSpPr/>
            <p:nvPr/>
          </p:nvSpPr>
          <p:spPr>
            <a:xfrm>
              <a:off x="4345024" y="1324549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362498" y="434999"/>
                  </a:move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close/>
                </a:path>
              </a:pathLst>
            </a:custGeom>
            <a:solidFill>
              <a:srgbClr val="93C47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7" name="Google Shape;1357;p43"/>
            <p:cNvSpPr/>
            <p:nvPr/>
          </p:nvSpPr>
          <p:spPr>
            <a:xfrm>
              <a:off x="4345024" y="1324550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0" y="72501"/>
                  </a:move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8" name="Google Shape;1358;p43"/>
            <p:cNvSpPr/>
            <p:nvPr/>
          </p:nvSpPr>
          <p:spPr>
            <a:xfrm>
              <a:off x="5360312" y="1324549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362498" y="434999"/>
                  </a:move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close/>
                </a:path>
              </a:pathLst>
            </a:custGeom>
            <a:solidFill>
              <a:srgbClr val="93C47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9" name="Google Shape;1359;p43"/>
            <p:cNvSpPr/>
            <p:nvPr/>
          </p:nvSpPr>
          <p:spPr>
            <a:xfrm>
              <a:off x="5360312" y="1324550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0" y="72501"/>
                  </a:move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0" name="Google Shape;1360;p43"/>
            <p:cNvSpPr/>
            <p:nvPr/>
          </p:nvSpPr>
          <p:spPr>
            <a:xfrm>
              <a:off x="2822093" y="1324549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362498" y="434999"/>
                  </a:move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close/>
                </a:path>
              </a:pathLst>
            </a:custGeom>
            <a:solidFill>
              <a:srgbClr val="93C47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1" name="Google Shape;1361;p43"/>
            <p:cNvSpPr/>
            <p:nvPr/>
          </p:nvSpPr>
          <p:spPr>
            <a:xfrm>
              <a:off x="2822093" y="1324550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0" y="72501"/>
                  </a:move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2" name="Google Shape;1362;p43"/>
            <p:cNvSpPr/>
            <p:nvPr/>
          </p:nvSpPr>
          <p:spPr>
            <a:xfrm>
              <a:off x="3837381" y="1324549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362498" y="434999"/>
                  </a:move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close/>
                </a:path>
              </a:pathLst>
            </a:custGeom>
            <a:solidFill>
              <a:srgbClr val="93C47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3" name="Google Shape;1363;p43"/>
            <p:cNvSpPr/>
            <p:nvPr/>
          </p:nvSpPr>
          <p:spPr>
            <a:xfrm>
              <a:off x="3837381" y="1324550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0" y="72501"/>
                  </a:move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4" name="Google Shape;1364;p43"/>
            <p:cNvSpPr/>
            <p:nvPr/>
          </p:nvSpPr>
          <p:spPr>
            <a:xfrm>
              <a:off x="4852668" y="1324549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362498" y="434999"/>
                  </a:move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close/>
                </a:path>
              </a:pathLst>
            </a:custGeom>
            <a:solidFill>
              <a:srgbClr val="93C47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5" name="Google Shape;1365;p43"/>
            <p:cNvSpPr/>
            <p:nvPr/>
          </p:nvSpPr>
          <p:spPr>
            <a:xfrm>
              <a:off x="4852668" y="1324550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0" y="72501"/>
                  </a:move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6" name="Google Shape;1366;p43"/>
            <p:cNvSpPr/>
            <p:nvPr/>
          </p:nvSpPr>
          <p:spPr>
            <a:xfrm>
              <a:off x="5867956" y="1324549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362498" y="434999"/>
                  </a:move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close/>
                </a:path>
              </a:pathLst>
            </a:custGeom>
            <a:solidFill>
              <a:srgbClr val="93C47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7" name="Google Shape;1367;p43"/>
            <p:cNvSpPr/>
            <p:nvPr/>
          </p:nvSpPr>
          <p:spPr>
            <a:xfrm>
              <a:off x="5867956" y="1324550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0" y="72501"/>
                  </a:move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8" name="Google Shape;1368;p43"/>
            <p:cNvSpPr/>
            <p:nvPr/>
          </p:nvSpPr>
          <p:spPr>
            <a:xfrm>
              <a:off x="6375600" y="1324549"/>
              <a:ext cx="435609" cy="435609"/>
            </a:xfrm>
            <a:custGeom>
              <a:rect b="b" l="l" r="r" t="t"/>
              <a:pathLst>
                <a:path extrusionOk="0" h="435610" w="435609">
                  <a:moveTo>
                    <a:pt x="362498" y="434999"/>
                  </a:move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close/>
                </a:path>
              </a:pathLst>
            </a:custGeom>
            <a:solidFill>
              <a:srgbClr val="93C47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9" name="Google Shape;1369;p43"/>
            <p:cNvSpPr/>
            <p:nvPr/>
          </p:nvSpPr>
          <p:spPr>
            <a:xfrm>
              <a:off x="6375600" y="1324550"/>
              <a:ext cx="435609" cy="435609"/>
            </a:xfrm>
            <a:custGeom>
              <a:rect b="b" l="l" r="r" t="t"/>
              <a:pathLst>
                <a:path extrusionOk="0" h="435610" w="435609">
                  <a:moveTo>
                    <a:pt x="0" y="72501"/>
                  </a:move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0" name="Google Shape;1370;p43"/>
            <p:cNvSpPr/>
            <p:nvPr/>
          </p:nvSpPr>
          <p:spPr>
            <a:xfrm>
              <a:off x="1995009" y="1179524"/>
              <a:ext cx="4999355" cy="1496060"/>
            </a:xfrm>
            <a:custGeom>
              <a:rect b="b" l="l" r="r" t="t"/>
              <a:pathLst>
                <a:path extrusionOk="0" h="1496060" w="4999355">
                  <a:moveTo>
                    <a:pt x="155090" y="0"/>
                  </a:moveTo>
                  <a:lnTo>
                    <a:pt x="4998890" y="0"/>
                  </a:lnTo>
                  <a:lnTo>
                    <a:pt x="4998890" y="696599"/>
                  </a:lnTo>
                  <a:lnTo>
                    <a:pt x="155090" y="696599"/>
                  </a:lnTo>
                  <a:lnTo>
                    <a:pt x="155090" y="0"/>
                  </a:lnTo>
                  <a:close/>
                </a:path>
                <a:path extrusionOk="0" h="1496060" w="4999355">
                  <a:moveTo>
                    <a:pt x="625090" y="705774"/>
                  </a:moveTo>
                  <a:lnTo>
                    <a:pt x="0" y="1496029"/>
                  </a:lnTo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1" name="Google Shape;1371;p43"/>
            <p:cNvSpPr/>
            <p:nvPr/>
          </p:nvSpPr>
          <p:spPr>
            <a:xfrm>
              <a:off x="1336149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2" name="Google Shape;1372;p43"/>
            <p:cNvSpPr/>
            <p:nvPr/>
          </p:nvSpPr>
          <p:spPr>
            <a:xfrm>
              <a:off x="1336149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3" name="Google Shape;1373;p43"/>
            <p:cNvSpPr/>
            <p:nvPr/>
          </p:nvSpPr>
          <p:spPr>
            <a:xfrm>
              <a:off x="1710899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8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8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8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4" name="Google Shape;1374;p43"/>
            <p:cNvSpPr/>
            <p:nvPr/>
          </p:nvSpPr>
          <p:spPr>
            <a:xfrm>
              <a:off x="1710899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8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8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5" name="Google Shape;1375;p43"/>
            <p:cNvSpPr/>
            <p:nvPr/>
          </p:nvSpPr>
          <p:spPr>
            <a:xfrm>
              <a:off x="1336149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6" name="Google Shape;1376;p43"/>
            <p:cNvSpPr/>
            <p:nvPr/>
          </p:nvSpPr>
          <p:spPr>
            <a:xfrm>
              <a:off x="1336149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7" name="Google Shape;1377;p43"/>
            <p:cNvSpPr/>
            <p:nvPr/>
          </p:nvSpPr>
          <p:spPr>
            <a:xfrm>
              <a:off x="1710899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8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8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8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8" name="Google Shape;1378;p43"/>
            <p:cNvSpPr/>
            <p:nvPr/>
          </p:nvSpPr>
          <p:spPr>
            <a:xfrm>
              <a:off x="1710899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8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8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9" name="Google Shape;1379;p43"/>
            <p:cNvSpPr/>
            <p:nvPr/>
          </p:nvSpPr>
          <p:spPr>
            <a:xfrm>
              <a:off x="1237524" y="2789549"/>
              <a:ext cx="882015" cy="882015"/>
            </a:xfrm>
            <a:custGeom>
              <a:rect b="b" l="l" r="r" t="t"/>
              <a:pathLst>
                <a:path extrusionOk="0" h="882014" w="882014">
                  <a:moveTo>
                    <a:pt x="0" y="146902"/>
                  </a:moveTo>
                  <a:lnTo>
                    <a:pt x="7489" y="100470"/>
                  </a:lnTo>
                  <a:lnTo>
                    <a:pt x="28343" y="60144"/>
                  </a:lnTo>
                  <a:lnTo>
                    <a:pt x="60143" y="28343"/>
                  </a:lnTo>
                  <a:lnTo>
                    <a:pt x="100470" y="7489"/>
                  </a:lnTo>
                  <a:lnTo>
                    <a:pt x="146902" y="0"/>
                  </a:lnTo>
                  <a:lnTo>
                    <a:pt x="734496" y="0"/>
                  </a:lnTo>
                  <a:lnTo>
                    <a:pt x="790714" y="11182"/>
                  </a:lnTo>
                  <a:lnTo>
                    <a:pt x="838372" y="43026"/>
                  </a:lnTo>
                  <a:lnTo>
                    <a:pt x="870217" y="90685"/>
                  </a:lnTo>
                  <a:lnTo>
                    <a:pt x="881399" y="146902"/>
                  </a:lnTo>
                  <a:lnTo>
                    <a:pt x="881399" y="734496"/>
                  </a:lnTo>
                  <a:lnTo>
                    <a:pt x="873910" y="780929"/>
                  </a:lnTo>
                  <a:lnTo>
                    <a:pt x="853056" y="821255"/>
                  </a:lnTo>
                  <a:lnTo>
                    <a:pt x="821255" y="853056"/>
                  </a:lnTo>
                  <a:lnTo>
                    <a:pt x="780929" y="873910"/>
                  </a:lnTo>
                  <a:lnTo>
                    <a:pt x="734496" y="881399"/>
                  </a:lnTo>
                  <a:lnTo>
                    <a:pt x="146902" y="881399"/>
                  </a:lnTo>
                  <a:lnTo>
                    <a:pt x="100470" y="873910"/>
                  </a:lnTo>
                  <a:lnTo>
                    <a:pt x="60143" y="853056"/>
                  </a:lnTo>
                  <a:lnTo>
                    <a:pt x="28343" y="821255"/>
                  </a:lnTo>
                  <a:lnTo>
                    <a:pt x="7489" y="780929"/>
                  </a:lnTo>
                  <a:lnTo>
                    <a:pt x="0" y="734496"/>
                  </a:lnTo>
                  <a:lnTo>
                    <a:pt x="0" y="146902"/>
                  </a:lnTo>
                  <a:close/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0" name="Google Shape;1380;p43"/>
            <p:cNvSpPr/>
            <p:nvPr/>
          </p:nvSpPr>
          <p:spPr>
            <a:xfrm>
              <a:off x="1334999" y="4158499"/>
              <a:ext cx="687070" cy="696595"/>
            </a:xfrm>
            <a:custGeom>
              <a:rect b="b" l="l" r="r" t="t"/>
              <a:pathLst>
                <a:path extrusionOk="0" h="696595" w="687069">
                  <a:moveTo>
                    <a:pt x="343224" y="696599"/>
                  </a:moveTo>
                  <a:lnTo>
                    <a:pt x="274053" y="694241"/>
                  </a:lnTo>
                  <a:lnTo>
                    <a:pt x="209626" y="687476"/>
                  </a:lnTo>
                  <a:lnTo>
                    <a:pt x="151324" y="676771"/>
                  </a:lnTo>
                  <a:lnTo>
                    <a:pt x="100528" y="662595"/>
                  </a:lnTo>
                  <a:lnTo>
                    <a:pt x="58617" y="645412"/>
                  </a:lnTo>
                  <a:lnTo>
                    <a:pt x="6973" y="603898"/>
                  </a:lnTo>
                  <a:lnTo>
                    <a:pt x="0" y="580499"/>
                  </a:lnTo>
                  <a:lnTo>
                    <a:pt x="0" y="116099"/>
                  </a:lnTo>
                  <a:lnTo>
                    <a:pt x="26972" y="70908"/>
                  </a:lnTo>
                  <a:lnTo>
                    <a:pt x="100528" y="34004"/>
                  </a:lnTo>
                  <a:lnTo>
                    <a:pt x="151324" y="19828"/>
                  </a:lnTo>
                  <a:lnTo>
                    <a:pt x="209626" y="9123"/>
                  </a:lnTo>
                  <a:lnTo>
                    <a:pt x="274053" y="2358"/>
                  </a:lnTo>
                  <a:lnTo>
                    <a:pt x="343224" y="0"/>
                  </a:lnTo>
                  <a:lnTo>
                    <a:pt x="412396" y="2358"/>
                  </a:lnTo>
                  <a:lnTo>
                    <a:pt x="476823" y="9123"/>
                  </a:lnTo>
                  <a:lnTo>
                    <a:pt x="535125" y="19828"/>
                  </a:lnTo>
                  <a:lnTo>
                    <a:pt x="585921" y="34004"/>
                  </a:lnTo>
                  <a:lnTo>
                    <a:pt x="627832" y="51187"/>
                  </a:lnTo>
                  <a:lnTo>
                    <a:pt x="679476" y="92701"/>
                  </a:lnTo>
                  <a:lnTo>
                    <a:pt x="686449" y="116099"/>
                  </a:lnTo>
                  <a:lnTo>
                    <a:pt x="686449" y="580499"/>
                  </a:lnTo>
                  <a:lnTo>
                    <a:pt x="659477" y="625691"/>
                  </a:lnTo>
                  <a:lnTo>
                    <a:pt x="585921" y="662595"/>
                  </a:lnTo>
                  <a:lnTo>
                    <a:pt x="535125" y="676771"/>
                  </a:lnTo>
                  <a:lnTo>
                    <a:pt x="476823" y="687476"/>
                  </a:lnTo>
                  <a:lnTo>
                    <a:pt x="412396" y="694241"/>
                  </a:lnTo>
                  <a:lnTo>
                    <a:pt x="343224" y="696599"/>
                  </a:lnTo>
                  <a:close/>
                </a:path>
              </a:pathLst>
            </a:custGeom>
            <a:solidFill>
              <a:srgbClr val="CEE1F3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1" name="Google Shape;1381;p43"/>
            <p:cNvSpPr/>
            <p:nvPr/>
          </p:nvSpPr>
          <p:spPr>
            <a:xfrm>
              <a:off x="1334999" y="4158499"/>
              <a:ext cx="687070" cy="696595"/>
            </a:xfrm>
            <a:custGeom>
              <a:rect b="b" l="l" r="r" t="t"/>
              <a:pathLst>
                <a:path extrusionOk="0" h="696595" w="687069">
                  <a:moveTo>
                    <a:pt x="686449" y="116099"/>
                  </a:moveTo>
                  <a:lnTo>
                    <a:pt x="679476" y="139498"/>
                  </a:lnTo>
                  <a:lnTo>
                    <a:pt x="659477" y="161291"/>
                  </a:lnTo>
                  <a:lnTo>
                    <a:pt x="585921" y="198195"/>
                  </a:lnTo>
                  <a:lnTo>
                    <a:pt x="535125" y="212371"/>
                  </a:lnTo>
                  <a:lnTo>
                    <a:pt x="476823" y="223076"/>
                  </a:lnTo>
                  <a:lnTo>
                    <a:pt x="412396" y="229841"/>
                  </a:lnTo>
                  <a:lnTo>
                    <a:pt x="343224" y="232199"/>
                  </a:lnTo>
                  <a:lnTo>
                    <a:pt x="274053" y="229841"/>
                  </a:lnTo>
                  <a:lnTo>
                    <a:pt x="209626" y="223076"/>
                  </a:lnTo>
                  <a:lnTo>
                    <a:pt x="151324" y="212371"/>
                  </a:lnTo>
                  <a:lnTo>
                    <a:pt x="100528" y="198195"/>
                  </a:lnTo>
                  <a:lnTo>
                    <a:pt x="58617" y="181012"/>
                  </a:lnTo>
                  <a:lnTo>
                    <a:pt x="6973" y="139498"/>
                  </a:lnTo>
                  <a:lnTo>
                    <a:pt x="0" y="116099"/>
                  </a:lnTo>
                </a:path>
                <a:path extrusionOk="0" h="696595" w="687069">
                  <a:moveTo>
                    <a:pt x="0" y="116099"/>
                  </a:moveTo>
                  <a:lnTo>
                    <a:pt x="6973" y="92701"/>
                  </a:lnTo>
                  <a:lnTo>
                    <a:pt x="26972" y="70908"/>
                  </a:lnTo>
                  <a:lnTo>
                    <a:pt x="100528" y="34004"/>
                  </a:lnTo>
                  <a:lnTo>
                    <a:pt x="151324" y="19828"/>
                  </a:lnTo>
                  <a:lnTo>
                    <a:pt x="209626" y="9123"/>
                  </a:lnTo>
                  <a:lnTo>
                    <a:pt x="274053" y="2358"/>
                  </a:lnTo>
                  <a:lnTo>
                    <a:pt x="343224" y="0"/>
                  </a:lnTo>
                  <a:lnTo>
                    <a:pt x="412396" y="2358"/>
                  </a:lnTo>
                  <a:lnTo>
                    <a:pt x="476823" y="9123"/>
                  </a:lnTo>
                  <a:lnTo>
                    <a:pt x="535125" y="19828"/>
                  </a:lnTo>
                  <a:lnTo>
                    <a:pt x="585921" y="34004"/>
                  </a:lnTo>
                  <a:lnTo>
                    <a:pt x="627832" y="51187"/>
                  </a:lnTo>
                  <a:lnTo>
                    <a:pt x="679476" y="92701"/>
                  </a:lnTo>
                  <a:lnTo>
                    <a:pt x="686449" y="116099"/>
                  </a:lnTo>
                  <a:lnTo>
                    <a:pt x="686449" y="580499"/>
                  </a:lnTo>
                  <a:lnTo>
                    <a:pt x="659477" y="625691"/>
                  </a:lnTo>
                  <a:lnTo>
                    <a:pt x="585921" y="662595"/>
                  </a:lnTo>
                  <a:lnTo>
                    <a:pt x="535125" y="676771"/>
                  </a:lnTo>
                  <a:lnTo>
                    <a:pt x="476823" y="687476"/>
                  </a:lnTo>
                  <a:lnTo>
                    <a:pt x="412396" y="694241"/>
                  </a:lnTo>
                  <a:lnTo>
                    <a:pt x="343224" y="696599"/>
                  </a:lnTo>
                  <a:lnTo>
                    <a:pt x="274053" y="694241"/>
                  </a:lnTo>
                  <a:lnTo>
                    <a:pt x="209626" y="687476"/>
                  </a:lnTo>
                  <a:lnTo>
                    <a:pt x="151324" y="676771"/>
                  </a:lnTo>
                  <a:lnTo>
                    <a:pt x="100528" y="662595"/>
                  </a:lnTo>
                  <a:lnTo>
                    <a:pt x="58617" y="645412"/>
                  </a:lnTo>
                  <a:lnTo>
                    <a:pt x="6973" y="603898"/>
                  </a:lnTo>
                  <a:lnTo>
                    <a:pt x="0" y="580499"/>
                  </a:lnTo>
                  <a:lnTo>
                    <a:pt x="0" y="116099"/>
                  </a:lnTo>
                  <a:close/>
                </a:path>
              </a:pathLst>
            </a:custGeom>
            <a:noFill/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2" name="Google Shape;1382;p43"/>
            <p:cNvSpPr/>
            <p:nvPr/>
          </p:nvSpPr>
          <p:spPr>
            <a:xfrm>
              <a:off x="1683632" y="3899485"/>
              <a:ext cx="8890" cy="354965"/>
            </a:xfrm>
            <a:custGeom>
              <a:rect b="b" l="l" r="r" t="t"/>
              <a:pathLst>
                <a:path extrusionOk="0" h="354964" w="8889">
                  <a:moveTo>
                    <a:pt x="8392" y="354663"/>
                  </a:moveTo>
                  <a:lnTo>
                    <a:pt x="0" y="0"/>
                  </a:lnTo>
                </a:path>
              </a:pathLst>
            </a:custGeom>
            <a:noFill/>
            <a:ln cap="flat" cmpd="sng" w="3807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383" name="Google Shape;1383;p43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1601669" y="3707582"/>
              <a:ext cx="163926" cy="21244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84" name="Google Shape;1384;p43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931852" y="2646508"/>
              <a:ext cx="97360" cy="106373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385" name="Google Shape;1385;p43"/>
          <p:cNvSpPr txBox="1"/>
          <p:nvPr/>
        </p:nvSpPr>
        <p:spPr>
          <a:xfrm>
            <a:off x="3111385" y="1051907"/>
            <a:ext cx="2584027" cy="3864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Parameter Servers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86" name="Google Shape;1386;p43"/>
          <p:cNvGrpSpPr/>
          <p:nvPr/>
        </p:nvGrpSpPr>
        <p:grpSpPr>
          <a:xfrm>
            <a:off x="3383191" y="3719400"/>
            <a:ext cx="1176020" cy="2754060"/>
            <a:chOff x="2537393" y="2789550"/>
            <a:chExt cx="882015" cy="2065545"/>
          </a:xfrm>
        </p:grpSpPr>
        <p:sp>
          <p:nvSpPr>
            <p:cNvPr id="1387" name="Google Shape;1387;p43"/>
            <p:cNvSpPr/>
            <p:nvPr/>
          </p:nvSpPr>
          <p:spPr>
            <a:xfrm>
              <a:off x="2636018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8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8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8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8" name="Google Shape;1388;p43"/>
            <p:cNvSpPr/>
            <p:nvPr/>
          </p:nvSpPr>
          <p:spPr>
            <a:xfrm>
              <a:off x="2636018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8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8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9" name="Google Shape;1389;p43"/>
            <p:cNvSpPr/>
            <p:nvPr/>
          </p:nvSpPr>
          <p:spPr>
            <a:xfrm>
              <a:off x="3010768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8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8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8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0" name="Google Shape;1390;p43"/>
            <p:cNvSpPr/>
            <p:nvPr/>
          </p:nvSpPr>
          <p:spPr>
            <a:xfrm>
              <a:off x="3010768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8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8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1" name="Google Shape;1391;p43"/>
            <p:cNvSpPr/>
            <p:nvPr/>
          </p:nvSpPr>
          <p:spPr>
            <a:xfrm>
              <a:off x="2636018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8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8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8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2" name="Google Shape;1392;p43"/>
            <p:cNvSpPr/>
            <p:nvPr/>
          </p:nvSpPr>
          <p:spPr>
            <a:xfrm>
              <a:off x="2636018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8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8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3" name="Google Shape;1393;p43"/>
            <p:cNvSpPr/>
            <p:nvPr/>
          </p:nvSpPr>
          <p:spPr>
            <a:xfrm>
              <a:off x="3010768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8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8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8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4" name="Google Shape;1394;p43"/>
            <p:cNvSpPr/>
            <p:nvPr/>
          </p:nvSpPr>
          <p:spPr>
            <a:xfrm>
              <a:off x="3010768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8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8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5" name="Google Shape;1395;p43"/>
            <p:cNvSpPr/>
            <p:nvPr/>
          </p:nvSpPr>
          <p:spPr>
            <a:xfrm>
              <a:off x="2537393" y="2789550"/>
              <a:ext cx="882015" cy="882015"/>
            </a:xfrm>
            <a:custGeom>
              <a:rect b="b" l="l" r="r" t="t"/>
              <a:pathLst>
                <a:path extrusionOk="0" h="882014" w="882014">
                  <a:moveTo>
                    <a:pt x="0" y="146902"/>
                  </a:moveTo>
                  <a:lnTo>
                    <a:pt x="7489" y="100470"/>
                  </a:lnTo>
                  <a:lnTo>
                    <a:pt x="28343" y="60144"/>
                  </a:lnTo>
                  <a:lnTo>
                    <a:pt x="60144" y="28343"/>
                  </a:lnTo>
                  <a:lnTo>
                    <a:pt x="100470" y="7489"/>
                  </a:lnTo>
                  <a:lnTo>
                    <a:pt x="146902" y="0"/>
                  </a:lnTo>
                  <a:lnTo>
                    <a:pt x="734496" y="0"/>
                  </a:lnTo>
                  <a:lnTo>
                    <a:pt x="790714" y="11182"/>
                  </a:lnTo>
                  <a:lnTo>
                    <a:pt x="838372" y="43026"/>
                  </a:lnTo>
                  <a:lnTo>
                    <a:pt x="870217" y="90685"/>
                  </a:lnTo>
                  <a:lnTo>
                    <a:pt x="881399" y="146902"/>
                  </a:lnTo>
                  <a:lnTo>
                    <a:pt x="881399" y="734496"/>
                  </a:lnTo>
                  <a:lnTo>
                    <a:pt x="873910" y="780929"/>
                  </a:lnTo>
                  <a:lnTo>
                    <a:pt x="853056" y="821255"/>
                  </a:lnTo>
                  <a:lnTo>
                    <a:pt x="821255" y="853056"/>
                  </a:lnTo>
                  <a:lnTo>
                    <a:pt x="780929" y="873910"/>
                  </a:lnTo>
                  <a:lnTo>
                    <a:pt x="734496" y="881399"/>
                  </a:lnTo>
                  <a:lnTo>
                    <a:pt x="146902" y="881399"/>
                  </a:lnTo>
                  <a:lnTo>
                    <a:pt x="100470" y="873910"/>
                  </a:lnTo>
                  <a:lnTo>
                    <a:pt x="60144" y="853056"/>
                  </a:lnTo>
                  <a:lnTo>
                    <a:pt x="28343" y="821255"/>
                  </a:lnTo>
                  <a:lnTo>
                    <a:pt x="7489" y="780929"/>
                  </a:lnTo>
                  <a:lnTo>
                    <a:pt x="0" y="734496"/>
                  </a:lnTo>
                  <a:lnTo>
                    <a:pt x="0" y="146902"/>
                  </a:lnTo>
                  <a:close/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6" name="Google Shape;1396;p43"/>
            <p:cNvSpPr/>
            <p:nvPr/>
          </p:nvSpPr>
          <p:spPr>
            <a:xfrm>
              <a:off x="2634875" y="4158500"/>
              <a:ext cx="687070" cy="696595"/>
            </a:xfrm>
            <a:custGeom>
              <a:rect b="b" l="l" r="r" t="t"/>
              <a:pathLst>
                <a:path extrusionOk="0" h="696595" w="687070">
                  <a:moveTo>
                    <a:pt x="343224" y="696599"/>
                  </a:moveTo>
                  <a:lnTo>
                    <a:pt x="274053" y="694241"/>
                  </a:lnTo>
                  <a:lnTo>
                    <a:pt x="209626" y="687476"/>
                  </a:lnTo>
                  <a:lnTo>
                    <a:pt x="151324" y="676771"/>
                  </a:lnTo>
                  <a:lnTo>
                    <a:pt x="100528" y="662595"/>
                  </a:lnTo>
                  <a:lnTo>
                    <a:pt x="58617" y="645412"/>
                  </a:lnTo>
                  <a:lnTo>
                    <a:pt x="6973" y="603898"/>
                  </a:lnTo>
                  <a:lnTo>
                    <a:pt x="0" y="580499"/>
                  </a:lnTo>
                  <a:lnTo>
                    <a:pt x="0" y="116099"/>
                  </a:lnTo>
                  <a:lnTo>
                    <a:pt x="26972" y="70908"/>
                  </a:lnTo>
                  <a:lnTo>
                    <a:pt x="100528" y="34004"/>
                  </a:lnTo>
                  <a:lnTo>
                    <a:pt x="151324" y="19828"/>
                  </a:lnTo>
                  <a:lnTo>
                    <a:pt x="209626" y="9123"/>
                  </a:lnTo>
                  <a:lnTo>
                    <a:pt x="274053" y="2358"/>
                  </a:lnTo>
                  <a:lnTo>
                    <a:pt x="343224" y="0"/>
                  </a:lnTo>
                  <a:lnTo>
                    <a:pt x="412396" y="2358"/>
                  </a:lnTo>
                  <a:lnTo>
                    <a:pt x="476823" y="9123"/>
                  </a:lnTo>
                  <a:lnTo>
                    <a:pt x="535125" y="19828"/>
                  </a:lnTo>
                  <a:lnTo>
                    <a:pt x="585921" y="34004"/>
                  </a:lnTo>
                  <a:lnTo>
                    <a:pt x="627832" y="51187"/>
                  </a:lnTo>
                  <a:lnTo>
                    <a:pt x="679476" y="92701"/>
                  </a:lnTo>
                  <a:lnTo>
                    <a:pt x="686449" y="116099"/>
                  </a:lnTo>
                  <a:lnTo>
                    <a:pt x="686449" y="580499"/>
                  </a:lnTo>
                  <a:lnTo>
                    <a:pt x="659477" y="625691"/>
                  </a:lnTo>
                  <a:lnTo>
                    <a:pt x="585921" y="662595"/>
                  </a:lnTo>
                  <a:lnTo>
                    <a:pt x="535125" y="676771"/>
                  </a:lnTo>
                  <a:lnTo>
                    <a:pt x="476823" y="687476"/>
                  </a:lnTo>
                  <a:lnTo>
                    <a:pt x="412396" y="694241"/>
                  </a:lnTo>
                  <a:lnTo>
                    <a:pt x="343224" y="696599"/>
                  </a:lnTo>
                  <a:close/>
                </a:path>
              </a:pathLst>
            </a:custGeom>
            <a:solidFill>
              <a:srgbClr val="CEE1F3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7" name="Google Shape;1397;p43"/>
            <p:cNvSpPr/>
            <p:nvPr/>
          </p:nvSpPr>
          <p:spPr>
            <a:xfrm>
              <a:off x="2634875" y="4158500"/>
              <a:ext cx="687070" cy="696595"/>
            </a:xfrm>
            <a:custGeom>
              <a:rect b="b" l="l" r="r" t="t"/>
              <a:pathLst>
                <a:path extrusionOk="0" h="696595" w="687070">
                  <a:moveTo>
                    <a:pt x="686449" y="116099"/>
                  </a:moveTo>
                  <a:lnTo>
                    <a:pt x="679476" y="139498"/>
                  </a:lnTo>
                  <a:lnTo>
                    <a:pt x="659477" y="161291"/>
                  </a:lnTo>
                  <a:lnTo>
                    <a:pt x="585921" y="198195"/>
                  </a:lnTo>
                  <a:lnTo>
                    <a:pt x="535125" y="212371"/>
                  </a:lnTo>
                  <a:lnTo>
                    <a:pt x="476823" y="223076"/>
                  </a:lnTo>
                  <a:lnTo>
                    <a:pt x="412396" y="229841"/>
                  </a:lnTo>
                  <a:lnTo>
                    <a:pt x="343224" y="232199"/>
                  </a:lnTo>
                  <a:lnTo>
                    <a:pt x="274053" y="229841"/>
                  </a:lnTo>
                  <a:lnTo>
                    <a:pt x="209626" y="223076"/>
                  </a:lnTo>
                  <a:lnTo>
                    <a:pt x="151324" y="212371"/>
                  </a:lnTo>
                  <a:lnTo>
                    <a:pt x="100528" y="198195"/>
                  </a:lnTo>
                  <a:lnTo>
                    <a:pt x="58617" y="181012"/>
                  </a:lnTo>
                  <a:lnTo>
                    <a:pt x="6973" y="139498"/>
                  </a:lnTo>
                  <a:lnTo>
                    <a:pt x="0" y="116099"/>
                  </a:lnTo>
                </a:path>
                <a:path extrusionOk="0" h="696595" w="687070">
                  <a:moveTo>
                    <a:pt x="0" y="116099"/>
                  </a:moveTo>
                  <a:lnTo>
                    <a:pt x="6973" y="92701"/>
                  </a:lnTo>
                  <a:lnTo>
                    <a:pt x="26972" y="70908"/>
                  </a:lnTo>
                  <a:lnTo>
                    <a:pt x="100528" y="34004"/>
                  </a:lnTo>
                  <a:lnTo>
                    <a:pt x="151324" y="19828"/>
                  </a:lnTo>
                  <a:lnTo>
                    <a:pt x="209626" y="9123"/>
                  </a:lnTo>
                  <a:lnTo>
                    <a:pt x="274053" y="2358"/>
                  </a:lnTo>
                  <a:lnTo>
                    <a:pt x="343224" y="0"/>
                  </a:lnTo>
                  <a:lnTo>
                    <a:pt x="412396" y="2358"/>
                  </a:lnTo>
                  <a:lnTo>
                    <a:pt x="476823" y="9123"/>
                  </a:lnTo>
                  <a:lnTo>
                    <a:pt x="535125" y="19828"/>
                  </a:lnTo>
                  <a:lnTo>
                    <a:pt x="585921" y="34004"/>
                  </a:lnTo>
                  <a:lnTo>
                    <a:pt x="627832" y="51187"/>
                  </a:lnTo>
                  <a:lnTo>
                    <a:pt x="679476" y="92701"/>
                  </a:lnTo>
                  <a:lnTo>
                    <a:pt x="686449" y="116099"/>
                  </a:lnTo>
                  <a:lnTo>
                    <a:pt x="686449" y="580499"/>
                  </a:lnTo>
                  <a:lnTo>
                    <a:pt x="659477" y="625691"/>
                  </a:lnTo>
                  <a:lnTo>
                    <a:pt x="585921" y="662595"/>
                  </a:lnTo>
                  <a:lnTo>
                    <a:pt x="535125" y="676771"/>
                  </a:lnTo>
                  <a:lnTo>
                    <a:pt x="476823" y="687476"/>
                  </a:lnTo>
                  <a:lnTo>
                    <a:pt x="412396" y="694241"/>
                  </a:lnTo>
                  <a:lnTo>
                    <a:pt x="343224" y="696599"/>
                  </a:lnTo>
                  <a:lnTo>
                    <a:pt x="274053" y="694241"/>
                  </a:lnTo>
                  <a:lnTo>
                    <a:pt x="209626" y="687476"/>
                  </a:lnTo>
                  <a:lnTo>
                    <a:pt x="151324" y="676771"/>
                  </a:lnTo>
                  <a:lnTo>
                    <a:pt x="100528" y="662595"/>
                  </a:lnTo>
                  <a:lnTo>
                    <a:pt x="58617" y="645412"/>
                  </a:lnTo>
                  <a:lnTo>
                    <a:pt x="6973" y="603898"/>
                  </a:lnTo>
                  <a:lnTo>
                    <a:pt x="0" y="580499"/>
                  </a:lnTo>
                  <a:lnTo>
                    <a:pt x="0" y="116099"/>
                  </a:lnTo>
                  <a:close/>
                </a:path>
              </a:pathLst>
            </a:custGeom>
            <a:noFill/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8" name="Google Shape;1398;p43"/>
            <p:cNvSpPr/>
            <p:nvPr/>
          </p:nvSpPr>
          <p:spPr>
            <a:xfrm>
              <a:off x="2976607" y="3899486"/>
              <a:ext cx="8890" cy="354965"/>
            </a:xfrm>
            <a:custGeom>
              <a:rect b="b" l="l" r="r" t="t"/>
              <a:pathLst>
                <a:path extrusionOk="0" h="354964" w="8889">
                  <a:moveTo>
                    <a:pt x="8392" y="354663"/>
                  </a:moveTo>
                  <a:lnTo>
                    <a:pt x="0" y="0"/>
                  </a:lnTo>
                </a:path>
              </a:pathLst>
            </a:custGeom>
            <a:noFill/>
            <a:ln cap="flat" cmpd="sng" w="3807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399" name="Google Shape;1399;p43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2894644" y="3707582"/>
              <a:ext cx="163926" cy="212441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400" name="Google Shape;1400;p43"/>
          <p:cNvGrpSpPr/>
          <p:nvPr/>
        </p:nvGrpSpPr>
        <p:grpSpPr>
          <a:xfrm>
            <a:off x="6849509" y="3719400"/>
            <a:ext cx="1176020" cy="2754060"/>
            <a:chOff x="5137131" y="2789550"/>
            <a:chExt cx="882015" cy="2065545"/>
          </a:xfrm>
        </p:grpSpPr>
        <p:sp>
          <p:nvSpPr>
            <p:cNvPr id="1401" name="Google Shape;1401;p43"/>
            <p:cNvSpPr/>
            <p:nvPr/>
          </p:nvSpPr>
          <p:spPr>
            <a:xfrm>
              <a:off x="5235756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2" name="Google Shape;1402;p43"/>
            <p:cNvSpPr/>
            <p:nvPr/>
          </p:nvSpPr>
          <p:spPr>
            <a:xfrm>
              <a:off x="5235756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3" name="Google Shape;1403;p43"/>
            <p:cNvSpPr/>
            <p:nvPr/>
          </p:nvSpPr>
          <p:spPr>
            <a:xfrm>
              <a:off x="5610506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4" name="Google Shape;1404;p43"/>
            <p:cNvSpPr/>
            <p:nvPr/>
          </p:nvSpPr>
          <p:spPr>
            <a:xfrm>
              <a:off x="5610506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5" name="Google Shape;1405;p43"/>
            <p:cNvSpPr/>
            <p:nvPr/>
          </p:nvSpPr>
          <p:spPr>
            <a:xfrm>
              <a:off x="5235756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6" name="Google Shape;1406;p43"/>
            <p:cNvSpPr/>
            <p:nvPr/>
          </p:nvSpPr>
          <p:spPr>
            <a:xfrm>
              <a:off x="5235756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7" name="Google Shape;1407;p43"/>
            <p:cNvSpPr/>
            <p:nvPr/>
          </p:nvSpPr>
          <p:spPr>
            <a:xfrm>
              <a:off x="5610506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8" name="Google Shape;1408;p43"/>
            <p:cNvSpPr/>
            <p:nvPr/>
          </p:nvSpPr>
          <p:spPr>
            <a:xfrm>
              <a:off x="5610506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9" name="Google Shape;1409;p43"/>
            <p:cNvSpPr/>
            <p:nvPr/>
          </p:nvSpPr>
          <p:spPr>
            <a:xfrm>
              <a:off x="5137131" y="2789550"/>
              <a:ext cx="882015" cy="882015"/>
            </a:xfrm>
            <a:custGeom>
              <a:rect b="b" l="l" r="r" t="t"/>
              <a:pathLst>
                <a:path extrusionOk="0" h="882014" w="882014">
                  <a:moveTo>
                    <a:pt x="0" y="146902"/>
                  </a:moveTo>
                  <a:lnTo>
                    <a:pt x="7489" y="100470"/>
                  </a:lnTo>
                  <a:lnTo>
                    <a:pt x="28343" y="60144"/>
                  </a:lnTo>
                  <a:lnTo>
                    <a:pt x="60144" y="28343"/>
                  </a:lnTo>
                  <a:lnTo>
                    <a:pt x="100470" y="7489"/>
                  </a:lnTo>
                  <a:lnTo>
                    <a:pt x="146903" y="0"/>
                  </a:lnTo>
                  <a:lnTo>
                    <a:pt x="734496" y="0"/>
                  </a:lnTo>
                  <a:lnTo>
                    <a:pt x="790714" y="11182"/>
                  </a:lnTo>
                  <a:lnTo>
                    <a:pt x="838372" y="43026"/>
                  </a:lnTo>
                  <a:lnTo>
                    <a:pt x="870217" y="90685"/>
                  </a:lnTo>
                  <a:lnTo>
                    <a:pt x="881399" y="146902"/>
                  </a:lnTo>
                  <a:lnTo>
                    <a:pt x="881399" y="734496"/>
                  </a:lnTo>
                  <a:lnTo>
                    <a:pt x="873910" y="780929"/>
                  </a:lnTo>
                  <a:lnTo>
                    <a:pt x="853056" y="821255"/>
                  </a:lnTo>
                  <a:lnTo>
                    <a:pt x="821255" y="853056"/>
                  </a:lnTo>
                  <a:lnTo>
                    <a:pt x="780929" y="873910"/>
                  </a:lnTo>
                  <a:lnTo>
                    <a:pt x="734496" y="881399"/>
                  </a:lnTo>
                  <a:lnTo>
                    <a:pt x="146903" y="881399"/>
                  </a:lnTo>
                  <a:lnTo>
                    <a:pt x="100470" y="873910"/>
                  </a:lnTo>
                  <a:lnTo>
                    <a:pt x="60144" y="853056"/>
                  </a:lnTo>
                  <a:lnTo>
                    <a:pt x="28343" y="821255"/>
                  </a:lnTo>
                  <a:lnTo>
                    <a:pt x="7489" y="780929"/>
                  </a:lnTo>
                  <a:lnTo>
                    <a:pt x="0" y="734496"/>
                  </a:lnTo>
                  <a:lnTo>
                    <a:pt x="0" y="146902"/>
                  </a:lnTo>
                  <a:close/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0" name="Google Shape;1410;p43"/>
            <p:cNvSpPr/>
            <p:nvPr/>
          </p:nvSpPr>
          <p:spPr>
            <a:xfrm>
              <a:off x="5234625" y="4158500"/>
              <a:ext cx="687070" cy="696595"/>
            </a:xfrm>
            <a:custGeom>
              <a:rect b="b" l="l" r="r" t="t"/>
              <a:pathLst>
                <a:path extrusionOk="0" h="696595" w="687070">
                  <a:moveTo>
                    <a:pt x="343224" y="696599"/>
                  </a:moveTo>
                  <a:lnTo>
                    <a:pt x="274053" y="694241"/>
                  </a:lnTo>
                  <a:lnTo>
                    <a:pt x="209626" y="687476"/>
                  </a:lnTo>
                  <a:lnTo>
                    <a:pt x="151324" y="676771"/>
                  </a:lnTo>
                  <a:lnTo>
                    <a:pt x="100528" y="662595"/>
                  </a:lnTo>
                  <a:lnTo>
                    <a:pt x="58617" y="645412"/>
                  </a:lnTo>
                  <a:lnTo>
                    <a:pt x="6973" y="603898"/>
                  </a:lnTo>
                  <a:lnTo>
                    <a:pt x="0" y="580499"/>
                  </a:lnTo>
                  <a:lnTo>
                    <a:pt x="0" y="116099"/>
                  </a:lnTo>
                  <a:lnTo>
                    <a:pt x="26972" y="70908"/>
                  </a:lnTo>
                  <a:lnTo>
                    <a:pt x="100528" y="34004"/>
                  </a:lnTo>
                  <a:lnTo>
                    <a:pt x="151324" y="19828"/>
                  </a:lnTo>
                  <a:lnTo>
                    <a:pt x="209626" y="9123"/>
                  </a:lnTo>
                  <a:lnTo>
                    <a:pt x="274053" y="2358"/>
                  </a:lnTo>
                  <a:lnTo>
                    <a:pt x="343224" y="0"/>
                  </a:lnTo>
                  <a:lnTo>
                    <a:pt x="412396" y="2358"/>
                  </a:lnTo>
                  <a:lnTo>
                    <a:pt x="476823" y="9123"/>
                  </a:lnTo>
                  <a:lnTo>
                    <a:pt x="535125" y="19828"/>
                  </a:lnTo>
                  <a:lnTo>
                    <a:pt x="585921" y="34004"/>
                  </a:lnTo>
                  <a:lnTo>
                    <a:pt x="627832" y="51187"/>
                  </a:lnTo>
                  <a:lnTo>
                    <a:pt x="679476" y="92701"/>
                  </a:lnTo>
                  <a:lnTo>
                    <a:pt x="686449" y="116099"/>
                  </a:lnTo>
                  <a:lnTo>
                    <a:pt x="686449" y="580499"/>
                  </a:lnTo>
                  <a:lnTo>
                    <a:pt x="659477" y="625691"/>
                  </a:lnTo>
                  <a:lnTo>
                    <a:pt x="585921" y="662595"/>
                  </a:lnTo>
                  <a:lnTo>
                    <a:pt x="535125" y="676771"/>
                  </a:lnTo>
                  <a:lnTo>
                    <a:pt x="476823" y="687476"/>
                  </a:lnTo>
                  <a:lnTo>
                    <a:pt x="412396" y="694241"/>
                  </a:lnTo>
                  <a:lnTo>
                    <a:pt x="343224" y="696599"/>
                  </a:lnTo>
                  <a:close/>
                </a:path>
              </a:pathLst>
            </a:custGeom>
            <a:solidFill>
              <a:srgbClr val="CEE1F3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1" name="Google Shape;1411;p43"/>
            <p:cNvSpPr/>
            <p:nvPr/>
          </p:nvSpPr>
          <p:spPr>
            <a:xfrm>
              <a:off x="5234625" y="4158500"/>
              <a:ext cx="687070" cy="696595"/>
            </a:xfrm>
            <a:custGeom>
              <a:rect b="b" l="l" r="r" t="t"/>
              <a:pathLst>
                <a:path extrusionOk="0" h="696595" w="687070">
                  <a:moveTo>
                    <a:pt x="686449" y="116099"/>
                  </a:moveTo>
                  <a:lnTo>
                    <a:pt x="679476" y="139498"/>
                  </a:lnTo>
                  <a:lnTo>
                    <a:pt x="659477" y="161291"/>
                  </a:lnTo>
                  <a:lnTo>
                    <a:pt x="585921" y="198195"/>
                  </a:lnTo>
                  <a:lnTo>
                    <a:pt x="535125" y="212371"/>
                  </a:lnTo>
                  <a:lnTo>
                    <a:pt x="476823" y="223076"/>
                  </a:lnTo>
                  <a:lnTo>
                    <a:pt x="412396" y="229841"/>
                  </a:lnTo>
                  <a:lnTo>
                    <a:pt x="343224" y="232199"/>
                  </a:lnTo>
                  <a:lnTo>
                    <a:pt x="274053" y="229841"/>
                  </a:lnTo>
                  <a:lnTo>
                    <a:pt x="209626" y="223076"/>
                  </a:lnTo>
                  <a:lnTo>
                    <a:pt x="151324" y="212371"/>
                  </a:lnTo>
                  <a:lnTo>
                    <a:pt x="100528" y="198195"/>
                  </a:lnTo>
                  <a:lnTo>
                    <a:pt x="58617" y="181012"/>
                  </a:lnTo>
                  <a:lnTo>
                    <a:pt x="6973" y="139498"/>
                  </a:lnTo>
                  <a:lnTo>
                    <a:pt x="0" y="116099"/>
                  </a:lnTo>
                </a:path>
                <a:path extrusionOk="0" h="696595" w="687070">
                  <a:moveTo>
                    <a:pt x="0" y="116099"/>
                  </a:moveTo>
                  <a:lnTo>
                    <a:pt x="6973" y="92701"/>
                  </a:lnTo>
                  <a:lnTo>
                    <a:pt x="26972" y="70908"/>
                  </a:lnTo>
                  <a:lnTo>
                    <a:pt x="100528" y="34004"/>
                  </a:lnTo>
                  <a:lnTo>
                    <a:pt x="151324" y="19828"/>
                  </a:lnTo>
                  <a:lnTo>
                    <a:pt x="209626" y="9123"/>
                  </a:lnTo>
                  <a:lnTo>
                    <a:pt x="274053" y="2358"/>
                  </a:lnTo>
                  <a:lnTo>
                    <a:pt x="343224" y="0"/>
                  </a:lnTo>
                  <a:lnTo>
                    <a:pt x="412396" y="2358"/>
                  </a:lnTo>
                  <a:lnTo>
                    <a:pt x="476823" y="9123"/>
                  </a:lnTo>
                  <a:lnTo>
                    <a:pt x="535125" y="19828"/>
                  </a:lnTo>
                  <a:lnTo>
                    <a:pt x="585921" y="34004"/>
                  </a:lnTo>
                  <a:lnTo>
                    <a:pt x="627832" y="51187"/>
                  </a:lnTo>
                  <a:lnTo>
                    <a:pt x="679476" y="92701"/>
                  </a:lnTo>
                  <a:lnTo>
                    <a:pt x="686449" y="116099"/>
                  </a:lnTo>
                  <a:lnTo>
                    <a:pt x="686449" y="580499"/>
                  </a:lnTo>
                  <a:lnTo>
                    <a:pt x="659477" y="625691"/>
                  </a:lnTo>
                  <a:lnTo>
                    <a:pt x="585921" y="662595"/>
                  </a:lnTo>
                  <a:lnTo>
                    <a:pt x="535125" y="676771"/>
                  </a:lnTo>
                  <a:lnTo>
                    <a:pt x="476823" y="687476"/>
                  </a:lnTo>
                  <a:lnTo>
                    <a:pt x="412396" y="694241"/>
                  </a:lnTo>
                  <a:lnTo>
                    <a:pt x="343224" y="696599"/>
                  </a:lnTo>
                  <a:lnTo>
                    <a:pt x="274053" y="694241"/>
                  </a:lnTo>
                  <a:lnTo>
                    <a:pt x="209626" y="687476"/>
                  </a:lnTo>
                  <a:lnTo>
                    <a:pt x="151324" y="676771"/>
                  </a:lnTo>
                  <a:lnTo>
                    <a:pt x="100528" y="662595"/>
                  </a:lnTo>
                  <a:lnTo>
                    <a:pt x="58617" y="645412"/>
                  </a:lnTo>
                  <a:lnTo>
                    <a:pt x="6973" y="603898"/>
                  </a:lnTo>
                  <a:lnTo>
                    <a:pt x="0" y="580499"/>
                  </a:lnTo>
                  <a:lnTo>
                    <a:pt x="0" y="116099"/>
                  </a:lnTo>
                  <a:close/>
                </a:path>
              </a:pathLst>
            </a:custGeom>
            <a:noFill/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2" name="Google Shape;1412;p43"/>
            <p:cNvSpPr/>
            <p:nvPr/>
          </p:nvSpPr>
          <p:spPr>
            <a:xfrm>
              <a:off x="5576345" y="3899486"/>
              <a:ext cx="8890" cy="354965"/>
            </a:xfrm>
            <a:custGeom>
              <a:rect b="b" l="l" r="r" t="t"/>
              <a:pathLst>
                <a:path extrusionOk="0" h="354964" w="8889">
                  <a:moveTo>
                    <a:pt x="8392" y="354663"/>
                  </a:moveTo>
                  <a:lnTo>
                    <a:pt x="0" y="0"/>
                  </a:lnTo>
                </a:path>
              </a:pathLst>
            </a:custGeom>
            <a:noFill/>
            <a:ln cap="flat" cmpd="sng" w="3807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413" name="Google Shape;1413;p43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5494382" y="3707582"/>
              <a:ext cx="163926" cy="212441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414" name="Google Shape;1414;p43"/>
          <p:cNvGrpSpPr/>
          <p:nvPr/>
        </p:nvGrpSpPr>
        <p:grpSpPr>
          <a:xfrm>
            <a:off x="5116350" y="3719400"/>
            <a:ext cx="1176020" cy="2754060"/>
            <a:chOff x="3837262" y="2789550"/>
            <a:chExt cx="882015" cy="2065545"/>
          </a:xfrm>
        </p:grpSpPr>
        <p:sp>
          <p:nvSpPr>
            <p:cNvPr id="1415" name="Google Shape;1415;p43"/>
            <p:cNvSpPr/>
            <p:nvPr/>
          </p:nvSpPr>
          <p:spPr>
            <a:xfrm>
              <a:off x="3935887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6" name="Google Shape;1416;p43"/>
            <p:cNvSpPr/>
            <p:nvPr/>
          </p:nvSpPr>
          <p:spPr>
            <a:xfrm>
              <a:off x="3935887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7" name="Google Shape;1417;p43"/>
            <p:cNvSpPr/>
            <p:nvPr/>
          </p:nvSpPr>
          <p:spPr>
            <a:xfrm>
              <a:off x="4310637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8" name="Google Shape;1418;p43"/>
            <p:cNvSpPr/>
            <p:nvPr/>
          </p:nvSpPr>
          <p:spPr>
            <a:xfrm>
              <a:off x="4310637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9" name="Google Shape;1419;p43"/>
            <p:cNvSpPr/>
            <p:nvPr/>
          </p:nvSpPr>
          <p:spPr>
            <a:xfrm>
              <a:off x="3935887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20" name="Google Shape;1420;p43"/>
            <p:cNvSpPr/>
            <p:nvPr/>
          </p:nvSpPr>
          <p:spPr>
            <a:xfrm>
              <a:off x="3935887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21" name="Google Shape;1421;p43"/>
            <p:cNvSpPr/>
            <p:nvPr/>
          </p:nvSpPr>
          <p:spPr>
            <a:xfrm>
              <a:off x="4310637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22" name="Google Shape;1422;p43"/>
            <p:cNvSpPr/>
            <p:nvPr/>
          </p:nvSpPr>
          <p:spPr>
            <a:xfrm>
              <a:off x="4310637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23" name="Google Shape;1423;p43"/>
            <p:cNvSpPr/>
            <p:nvPr/>
          </p:nvSpPr>
          <p:spPr>
            <a:xfrm>
              <a:off x="3837262" y="2789550"/>
              <a:ext cx="882015" cy="882015"/>
            </a:xfrm>
            <a:custGeom>
              <a:rect b="b" l="l" r="r" t="t"/>
              <a:pathLst>
                <a:path extrusionOk="0" h="882014" w="882014">
                  <a:moveTo>
                    <a:pt x="0" y="146902"/>
                  </a:moveTo>
                  <a:lnTo>
                    <a:pt x="7489" y="100470"/>
                  </a:lnTo>
                  <a:lnTo>
                    <a:pt x="28343" y="60144"/>
                  </a:lnTo>
                  <a:lnTo>
                    <a:pt x="60144" y="28343"/>
                  </a:lnTo>
                  <a:lnTo>
                    <a:pt x="100470" y="7489"/>
                  </a:lnTo>
                  <a:lnTo>
                    <a:pt x="146902" y="0"/>
                  </a:lnTo>
                  <a:lnTo>
                    <a:pt x="734496" y="0"/>
                  </a:lnTo>
                  <a:lnTo>
                    <a:pt x="790714" y="11182"/>
                  </a:lnTo>
                  <a:lnTo>
                    <a:pt x="838372" y="43026"/>
                  </a:lnTo>
                  <a:lnTo>
                    <a:pt x="870217" y="90685"/>
                  </a:lnTo>
                  <a:lnTo>
                    <a:pt x="881399" y="146902"/>
                  </a:lnTo>
                  <a:lnTo>
                    <a:pt x="881399" y="734496"/>
                  </a:lnTo>
                  <a:lnTo>
                    <a:pt x="873910" y="780929"/>
                  </a:lnTo>
                  <a:lnTo>
                    <a:pt x="853056" y="821255"/>
                  </a:lnTo>
                  <a:lnTo>
                    <a:pt x="821255" y="853056"/>
                  </a:lnTo>
                  <a:lnTo>
                    <a:pt x="780929" y="873910"/>
                  </a:lnTo>
                  <a:lnTo>
                    <a:pt x="734496" y="881399"/>
                  </a:lnTo>
                  <a:lnTo>
                    <a:pt x="146902" y="881399"/>
                  </a:lnTo>
                  <a:lnTo>
                    <a:pt x="100470" y="873910"/>
                  </a:lnTo>
                  <a:lnTo>
                    <a:pt x="60144" y="853056"/>
                  </a:lnTo>
                  <a:lnTo>
                    <a:pt x="28343" y="821255"/>
                  </a:lnTo>
                  <a:lnTo>
                    <a:pt x="7489" y="780929"/>
                  </a:lnTo>
                  <a:lnTo>
                    <a:pt x="0" y="734496"/>
                  </a:lnTo>
                  <a:lnTo>
                    <a:pt x="0" y="146902"/>
                  </a:lnTo>
                  <a:close/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24" name="Google Shape;1424;p43"/>
            <p:cNvSpPr/>
            <p:nvPr/>
          </p:nvSpPr>
          <p:spPr>
            <a:xfrm>
              <a:off x="3934750" y="4158500"/>
              <a:ext cx="687070" cy="696595"/>
            </a:xfrm>
            <a:custGeom>
              <a:rect b="b" l="l" r="r" t="t"/>
              <a:pathLst>
                <a:path extrusionOk="0" h="696595" w="687070">
                  <a:moveTo>
                    <a:pt x="343224" y="696599"/>
                  </a:moveTo>
                  <a:lnTo>
                    <a:pt x="274053" y="694241"/>
                  </a:lnTo>
                  <a:lnTo>
                    <a:pt x="209626" y="687476"/>
                  </a:lnTo>
                  <a:lnTo>
                    <a:pt x="151324" y="676771"/>
                  </a:lnTo>
                  <a:lnTo>
                    <a:pt x="100528" y="662595"/>
                  </a:lnTo>
                  <a:lnTo>
                    <a:pt x="58617" y="645412"/>
                  </a:lnTo>
                  <a:lnTo>
                    <a:pt x="6973" y="603898"/>
                  </a:lnTo>
                  <a:lnTo>
                    <a:pt x="0" y="580499"/>
                  </a:lnTo>
                  <a:lnTo>
                    <a:pt x="0" y="116099"/>
                  </a:lnTo>
                  <a:lnTo>
                    <a:pt x="26972" y="70908"/>
                  </a:lnTo>
                  <a:lnTo>
                    <a:pt x="100528" y="34004"/>
                  </a:lnTo>
                  <a:lnTo>
                    <a:pt x="151324" y="19828"/>
                  </a:lnTo>
                  <a:lnTo>
                    <a:pt x="209626" y="9123"/>
                  </a:lnTo>
                  <a:lnTo>
                    <a:pt x="274053" y="2358"/>
                  </a:lnTo>
                  <a:lnTo>
                    <a:pt x="343224" y="0"/>
                  </a:lnTo>
                  <a:lnTo>
                    <a:pt x="412396" y="2358"/>
                  </a:lnTo>
                  <a:lnTo>
                    <a:pt x="476823" y="9123"/>
                  </a:lnTo>
                  <a:lnTo>
                    <a:pt x="535125" y="19828"/>
                  </a:lnTo>
                  <a:lnTo>
                    <a:pt x="585921" y="34004"/>
                  </a:lnTo>
                  <a:lnTo>
                    <a:pt x="627832" y="51187"/>
                  </a:lnTo>
                  <a:lnTo>
                    <a:pt x="679476" y="92701"/>
                  </a:lnTo>
                  <a:lnTo>
                    <a:pt x="686449" y="116099"/>
                  </a:lnTo>
                  <a:lnTo>
                    <a:pt x="686449" y="580499"/>
                  </a:lnTo>
                  <a:lnTo>
                    <a:pt x="659477" y="625691"/>
                  </a:lnTo>
                  <a:lnTo>
                    <a:pt x="585921" y="662595"/>
                  </a:lnTo>
                  <a:lnTo>
                    <a:pt x="535125" y="676771"/>
                  </a:lnTo>
                  <a:lnTo>
                    <a:pt x="476823" y="687476"/>
                  </a:lnTo>
                  <a:lnTo>
                    <a:pt x="412396" y="694241"/>
                  </a:lnTo>
                  <a:lnTo>
                    <a:pt x="343224" y="696599"/>
                  </a:lnTo>
                  <a:close/>
                </a:path>
              </a:pathLst>
            </a:custGeom>
            <a:solidFill>
              <a:srgbClr val="CEE1F3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25" name="Google Shape;1425;p43"/>
            <p:cNvSpPr/>
            <p:nvPr/>
          </p:nvSpPr>
          <p:spPr>
            <a:xfrm>
              <a:off x="3934750" y="4158500"/>
              <a:ext cx="687070" cy="696595"/>
            </a:xfrm>
            <a:custGeom>
              <a:rect b="b" l="l" r="r" t="t"/>
              <a:pathLst>
                <a:path extrusionOk="0" h="696595" w="687070">
                  <a:moveTo>
                    <a:pt x="686449" y="116099"/>
                  </a:moveTo>
                  <a:lnTo>
                    <a:pt x="679476" y="139498"/>
                  </a:lnTo>
                  <a:lnTo>
                    <a:pt x="659477" y="161291"/>
                  </a:lnTo>
                  <a:lnTo>
                    <a:pt x="585921" y="198195"/>
                  </a:lnTo>
                  <a:lnTo>
                    <a:pt x="535125" y="212371"/>
                  </a:lnTo>
                  <a:lnTo>
                    <a:pt x="476823" y="223076"/>
                  </a:lnTo>
                  <a:lnTo>
                    <a:pt x="412396" y="229841"/>
                  </a:lnTo>
                  <a:lnTo>
                    <a:pt x="343224" y="232199"/>
                  </a:lnTo>
                  <a:lnTo>
                    <a:pt x="274053" y="229841"/>
                  </a:lnTo>
                  <a:lnTo>
                    <a:pt x="209626" y="223076"/>
                  </a:lnTo>
                  <a:lnTo>
                    <a:pt x="151324" y="212371"/>
                  </a:lnTo>
                  <a:lnTo>
                    <a:pt x="100528" y="198195"/>
                  </a:lnTo>
                  <a:lnTo>
                    <a:pt x="58617" y="181012"/>
                  </a:lnTo>
                  <a:lnTo>
                    <a:pt x="6973" y="139498"/>
                  </a:lnTo>
                  <a:lnTo>
                    <a:pt x="0" y="116099"/>
                  </a:lnTo>
                </a:path>
                <a:path extrusionOk="0" h="696595" w="687070">
                  <a:moveTo>
                    <a:pt x="0" y="116099"/>
                  </a:moveTo>
                  <a:lnTo>
                    <a:pt x="6973" y="92701"/>
                  </a:lnTo>
                  <a:lnTo>
                    <a:pt x="26972" y="70908"/>
                  </a:lnTo>
                  <a:lnTo>
                    <a:pt x="100528" y="34004"/>
                  </a:lnTo>
                  <a:lnTo>
                    <a:pt x="151324" y="19828"/>
                  </a:lnTo>
                  <a:lnTo>
                    <a:pt x="209626" y="9123"/>
                  </a:lnTo>
                  <a:lnTo>
                    <a:pt x="274053" y="2358"/>
                  </a:lnTo>
                  <a:lnTo>
                    <a:pt x="343224" y="0"/>
                  </a:lnTo>
                  <a:lnTo>
                    <a:pt x="412396" y="2358"/>
                  </a:lnTo>
                  <a:lnTo>
                    <a:pt x="476823" y="9123"/>
                  </a:lnTo>
                  <a:lnTo>
                    <a:pt x="535125" y="19828"/>
                  </a:lnTo>
                  <a:lnTo>
                    <a:pt x="585921" y="34004"/>
                  </a:lnTo>
                  <a:lnTo>
                    <a:pt x="627832" y="51187"/>
                  </a:lnTo>
                  <a:lnTo>
                    <a:pt x="679476" y="92701"/>
                  </a:lnTo>
                  <a:lnTo>
                    <a:pt x="686449" y="116099"/>
                  </a:lnTo>
                  <a:lnTo>
                    <a:pt x="686449" y="580499"/>
                  </a:lnTo>
                  <a:lnTo>
                    <a:pt x="659477" y="625691"/>
                  </a:lnTo>
                  <a:lnTo>
                    <a:pt x="585921" y="662595"/>
                  </a:lnTo>
                  <a:lnTo>
                    <a:pt x="535125" y="676771"/>
                  </a:lnTo>
                  <a:lnTo>
                    <a:pt x="476823" y="687476"/>
                  </a:lnTo>
                  <a:lnTo>
                    <a:pt x="412396" y="694241"/>
                  </a:lnTo>
                  <a:lnTo>
                    <a:pt x="343224" y="696599"/>
                  </a:lnTo>
                  <a:lnTo>
                    <a:pt x="274053" y="694241"/>
                  </a:lnTo>
                  <a:lnTo>
                    <a:pt x="209626" y="687476"/>
                  </a:lnTo>
                  <a:lnTo>
                    <a:pt x="151324" y="676771"/>
                  </a:lnTo>
                  <a:lnTo>
                    <a:pt x="100528" y="662595"/>
                  </a:lnTo>
                  <a:lnTo>
                    <a:pt x="58617" y="645412"/>
                  </a:lnTo>
                  <a:lnTo>
                    <a:pt x="6973" y="603898"/>
                  </a:lnTo>
                  <a:lnTo>
                    <a:pt x="0" y="580499"/>
                  </a:lnTo>
                  <a:lnTo>
                    <a:pt x="0" y="116099"/>
                  </a:lnTo>
                  <a:close/>
                </a:path>
              </a:pathLst>
            </a:custGeom>
            <a:noFill/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26" name="Google Shape;1426;p43"/>
            <p:cNvSpPr/>
            <p:nvPr/>
          </p:nvSpPr>
          <p:spPr>
            <a:xfrm>
              <a:off x="4276470" y="3899486"/>
              <a:ext cx="8890" cy="354965"/>
            </a:xfrm>
            <a:custGeom>
              <a:rect b="b" l="l" r="r" t="t"/>
              <a:pathLst>
                <a:path extrusionOk="0" h="354964" w="8889">
                  <a:moveTo>
                    <a:pt x="8392" y="354663"/>
                  </a:moveTo>
                  <a:lnTo>
                    <a:pt x="0" y="0"/>
                  </a:lnTo>
                </a:path>
              </a:pathLst>
            </a:custGeom>
            <a:noFill/>
            <a:ln cap="flat" cmpd="sng" w="3807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427" name="Google Shape;1427;p43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4194507" y="3707582"/>
              <a:ext cx="163926" cy="212441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428" name="Google Shape;1428;p43"/>
          <p:cNvGrpSpPr/>
          <p:nvPr/>
        </p:nvGrpSpPr>
        <p:grpSpPr>
          <a:xfrm>
            <a:off x="9283999" y="3719400"/>
            <a:ext cx="1176020" cy="2754060"/>
            <a:chOff x="6962999" y="2789550"/>
            <a:chExt cx="882015" cy="2065545"/>
          </a:xfrm>
        </p:grpSpPr>
        <p:sp>
          <p:nvSpPr>
            <p:cNvPr id="1429" name="Google Shape;1429;p43"/>
            <p:cNvSpPr/>
            <p:nvPr/>
          </p:nvSpPr>
          <p:spPr>
            <a:xfrm>
              <a:off x="7061624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0" name="Google Shape;1430;p43"/>
            <p:cNvSpPr/>
            <p:nvPr/>
          </p:nvSpPr>
          <p:spPr>
            <a:xfrm>
              <a:off x="7061624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1" name="Google Shape;1431;p43"/>
            <p:cNvSpPr/>
            <p:nvPr/>
          </p:nvSpPr>
          <p:spPr>
            <a:xfrm>
              <a:off x="7436374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2" name="Google Shape;1432;p43"/>
            <p:cNvSpPr/>
            <p:nvPr/>
          </p:nvSpPr>
          <p:spPr>
            <a:xfrm>
              <a:off x="7436374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3" name="Google Shape;1433;p43"/>
            <p:cNvSpPr/>
            <p:nvPr/>
          </p:nvSpPr>
          <p:spPr>
            <a:xfrm>
              <a:off x="7061624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4" name="Google Shape;1434;p43"/>
            <p:cNvSpPr/>
            <p:nvPr/>
          </p:nvSpPr>
          <p:spPr>
            <a:xfrm>
              <a:off x="7061624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5" name="Google Shape;1435;p43"/>
            <p:cNvSpPr/>
            <p:nvPr/>
          </p:nvSpPr>
          <p:spPr>
            <a:xfrm>
              <a:off x="7436374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6" name="Google Shape;1436;p43"/>
            <p:cNvSpPr/>
            <p:nvPr/>
          </p:nvSpPr>
          <p:spPr>
            <a:xfrm>
              <a:off x="7436374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7" name="Google Shape;1437;p43"/>
            <p:cNvSpPr/>
            <p:nvPr/>
          </p:nvSpPr>
          <p:spPr>
            <a:xfrm>
              <a:off x="6962999" y="2789550"/>
              <a:ext cx="882015" cy="882015"/>
            </a:xfrm>
            <a:custGeom>
              <a:rect b="b" l="l" r="r" t="t"/>
              <a:pathLst>
                <a:path extrusionOk="0" h="882014" w="882015">
                  <a:moveTo>
                    <a:pt x="0" y="146902"/>
                  </a:moveTo>
                  <a:lnTo>
                    <a:pt x="7489" y="100470"/>
                  </a:lnTo>
                  <a:lnTo>
                    <a:pt x="28343" y="60144"/>
                  </a:lnTo>
                  <a:lnTo>
                    <a:pt x="60143" y="28343"/>
                  </a:lnTo>
                  <a:lnTo>
                    <a:pt x="100470" y="7489"/>
                  </a:lnTo>
                  <a:lnTo>
                    <a:pt x="146902" y="0"/>
                  </a:lnTo>
                  <a:lnTo>
                    <a:pt x="734496" y="0"/>
                  </a:lnTo>
                  <a:lnTo>
                    <a:pt x="790714" y="11182"/>
                  </a:lnTo>
                  <a:lnTo>
                    <a:pt x="838373" y="43026"/>
                  </a:lnTo>
                  <a:lnTo>
                    <a:pt x="870217" y="90685"/>
                  </a:lnTo>
                  <a:lnTo>
                    <a:pt x="881399" y="146902"/>
                  </a:lnTo>
                  <a:lnTo>
                    <a:pt x="881399" y="734496"/>
                  </a:lnTo>
                  <a:lnTo>
                    <a:pt x="873910" y="780929"/>
                  </a:lnTo>
                  <a:lnTo>
                    <a:pt x="853056" y="821255"/>
                  </a:lnTo>
                  <a:lnTo>
                    <a:pt x="821256" y="853056"/>
                  </a:lnTo>
                  <a:lnTo>
                    <a:pt x="780929" y="873910"/>
                  </a:lnTo>
                  <a:lnTo>
                    <a:pt x="734496" y="881399"/>
                  </a:lnTo>
                  <a:lnTo>
                    <a:pt x="146902" y="881399"/>
                  </a:lnTo>
                  <a:lnTo>
                    <a:pt x="100470" y="873910"/>
                  </a:lnTo>
                  <a:lnTo>
                    <a:pt x="60143" y="853056"/>
                  </a:lnTo>
                  <a:lnTo>
                    <a:pt x="28343" y="821255"/>
                  </a:lnTo>
                  <a:lnTo>
                    <a:pt x="7489" y="780929"/>
                  </a:lnTo>
                  <a:lnTo>
                    <a:pt x="0" y="734496"/>
                  </a:lnTo>
                  <a:lnTo>
                    <a:pt x="0" y="146902"/>
                  </a:lnTo>
                  <a:close/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8" name="Google Shape;1438;p43"/>
            <p:cNvSpPr/>
            <p:nvPr/>
          </p:nvSpPr>
          <p:spPr>
            <a:xfrm>
              <a:off x="7060474" y="4158500"/>
              <a:ext cx="687070" cy="696595"/>
            </a:xfrm>
            <a:custGeom>
              <a:rect b="b" l="l" r="r" t="t"/>
              <a:pathLst>
                <a:path extrusionOk="0" h="696595" w="687070">
                  <a:moveTo>
                    <a:pt x="343224" y="696599"/>
                  </a:moveTo>
                  <a:lnTo>
                    <a:pt x="274053" y="694241"/>
                  </a:lnTo>
                  <a:lnTo>
                    <a:pt x="209626" y="687476"/>
                  </a:lnTo>
                  <a:lnTo>
                    <a:pt x="151324" y="676771"/>
                  </a:lnTo>
                  <a:lnTo>
                    <a:pt x="100528" y="662595"/>
                  </a:lnTo>
                  <a:lnTo>
                    <a:pt x="58617" y="645412"/>
                  </a:lnTo>
                  <a:lnTo>
                    <a:pt x="6973" y="603898"/>
                  </a:lnTo>
                  <a:lnTo>
                    <a:pt x="0" y="580499"/>
                  </a:lnTo>
                  <a:lnTo>
                    <a:pt x="0" y="116099"/>
                  </a:lnTo>
                  <a:lnTo>
                    <a:pt x="26972" y="70908"/>
                  </a:lnTo>
                  <a:lnTo>
                    <a:pt x="100528" y="34004"/>
                  </a:lnTo>
                  <a:lnTo>
                    <a:pt x="151324" y="19828"/>
                  </a:lnTo>
                  <a:lnTo>
                    <a:pt x="209626" y="9123"/>
                  </a:lnTo>
                  <a:lnTo>
                    <a:pt x="274053" y="2358"/>
                  </a:lnTo>
                  <a:lnTo>
                    <a:pt x="343224" y="0"/>
                  </a:lnTo>
                  <a:lnTo>
                    <a:pt x="412396" y="2358"/>
                  </a:lnTo>
                  <a:lnTo>
                    <a:pt x="476823" y="9123"/>
                  </a:lnTo>
                  <a:lnTo>
                    <a:pt x="535125" y="19828"/>
                  </a:lnTo>
                  <a:lnTo>
                    <a:pt x="585921" y="34004"/>
                  </a:lnTo>
                  <a:lnTo>
                    <a:pt x="627832" y="51187"/>
                  </a:lnTo>
                  <a:lnTo>
                    <a:pt x="679476" y="92701"/>
                  </a:lnTo>
                  <a:lnTo>
                    <a:pt x="686449" y="116099"/>
                  </a:lnTo>
                  <a:lnTo>
                    <a:pt x="686449" y="580499"/>
                  </a:lnTo>
                  <a:lnTo>
                    <a:pt x="659477" y="625691"/>
                  </a:lnTo>
                  <a:lnTo>
                    <a:pt x="585921" y="662595"/>
                  </a:lnTo>
                  <a:lnTo>
                    <a:pt x="535125" y="676771"/>
                  </a:lnTo>
                  <a:lnTo>
                    <a:pt x="476823" y="687476"/>
                  </a:lnTo>
                  <a:lnTo>
                    <a:pt x="412396" y="694241"/>
                  </a:lnTo>
                  <a:lnTo>
                    <a:pt x="343224" y="696599"/>
                  </a:lnTo>
                  <a:close/>
                </a:path>
              </a:pathLst>
            </a:custGeom>
            <a:solidFill>
              <a:srgbClr val="CEE1F3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9" name="Google Shape;1439;p43"/>
            <p:cNvSpPr/>
            <p:nvPr/>
          </p:nvSpPr>
          <p:spPr>
            <a:xfrm>
              <a:off x="7060474" y="4158500"/>
              <a:ext cx="687070" cy="696595"/>
            </a:xfrm>
            <a:custGeom>
              <a:rect b="b" l="l" r="r" t="t"/>
              <a:pathLst>
                <a:path extrusionOk="0" h="696595" w="687070">
                  <a:moveTo>
                    <a:pt x="686449" y="116099"/>
                  </a:moveTo>
                  <a:lnTo>
                    <a:pt x="679476" y="139498"/>
                  </a:lnTo>
                  <a:lnTo>
                    <a:pt x="659477" y="161291"/>
                  </a:lnTo>
                  <a:lnTo>
                    <a:pt x="585921" y="198195"/>
                  </a:lnTo>
                  <a:lnTo>
                    <a:pt x="535125" y="212371"/>
                  </a:lnTo>
                  <a:lnTo>
                    <a:pt x="476823" y="223076"/>
                  </a:lnTo>
                  <a:lnTo>
                    <a:pt x="412396" y="229841"/>
                  </a:lnTo>
                  <a:lnTo>
                    <a:pt x="343224" y="232199"/>
                  </a:lnTo>
                  <a:lnTo>
                    <a:pt x="274053" y="229841"/>
                  </a:lnTo>
                  <a:lnTo>
                    <a:pt x="209626" y="223076"/>
                  </a:lnTo>
                  <a:lnTo>
                    <a:pt x="151324" y="212371"/>
                  </a:lnTo>
                  <a:lnTo>
                    <a:pt x="100528" y="198195"/>
                  </a:lnTo>
                  <a:lnTo>
                    <a:pt x="58617" y="181012"/>
                  </a:lnTo>
                  <a:lnTo>
                    <a:pt x="6973" y="139498"/>
                  </a:lnTo>
                  <a:lnTo>
                    <a:pt x="0" y="116099"/>
                  </a:lnTo>
                </a:path>
                <a:path extrusionOk="0" h="696595" w="687070">
                  <a:moveTo>
                    <a:pt x="0" y="116099"/>
                  </a:moveTo>
                  <a:lnTo>
                    <a:pt x="6973" y="92701"/>
                  </a:lnTo>
                  <a:lnTo>
                    <a:pt x="26972" y="70908"/>
                  </a:lnTo>
                  <a:lnTo>
                    <a:pt x="100528" y="34004"/>
                  </a:lnTo>
                  <a:lnTo>
                    <a:pt x="151324" y="19828"/>
                  </a:lnTo>
                  <a:lnTo>
                    <a:pt x="209626" y="9123"/>
                  </a:lnTo>
                  <a:lnTo>
                    <a:pt x="274053" y="2358"/>
                  </a:lnTo>
                  <a:lnTo>
                    <a:pt x="343224" y="0"/>
                  </a:lnTo>
                  <a:lnTo>
                    <a:pt x="412396" y="2358"/>
                  </a:lnTo>
                  <a:lnTo>
                    <a:pt x="476823" y="9123"/>
                  </a:lnTo>
                  <a:lnTo>
                    <a:pt x="535125" y="19828"/>
                  </a:lnTo>
                  <a:lnTo>
                    <a:pt x="585921" y="34004"/>
                  </a:lnTo>
                  <a:lnTo>
                    <a:pt x="627832" y="51187"/>
                  </a:lnTo>
                  <a:lnTo>
                    <a:pt x="679476" y="92701"/>
                  </a:lnTo>
                  <a:lnTo>
                    <a:pt x="686449" y="116099"/>
                  </a:lnTo>
                  <a:lnTo>
                    <a:pt x="686449" y="580499"/>
                  </a:lnTo>
                  <a:lnTo>
                    <a:pt x="659477" y="625691"/>
                  </a:lnTo>
                  <a:lnTo>
                    <a:pt x="585921" y="662595"/>
                  </a:lnTo>
                  <a:lnTo>
                    <a:pt x="535125" y="676771"/>
                  </a:lnTo>
                  <a:lnTo>
                    <a:pt x="476823" y="687476"/>
                  </a:lnTo>
                  <a:lnTo>
                    <a:pt x="412396" y="694241"/>
                  </a:lnTo>
                  <a:lnTo>
                    <a:pt x="343224" y="696599"/>
                  </a:lnTo>
                  <a:lnTo>
                    <a:pt x="274053" y="694241"/>
                  </a:lnTo>
                  <a:lnTo>
                    <a:pt x="209626" y="687476"/>
                  </a:lnTo>
                  <a:lnTo>
                    <a:pt x="151324" y="676771"/>
                  </a:lnTo>
                  <a:lnTo>
                    <a:pt x="100528" y="662595"/>
                  </a:lnTo>
                  <a:lnTo>
                    <a:pt x="58617" y="645412"/>
                  </a:lnTo>
                  <a:lnTo>
                    <a:pt x="6973" y="603898"/>
                  </a:lnTo>
                  <a:lnTo>
                    <a:pt x="0" y="580499"/>
                  </a:lnTo>
                  <a:lnTo>
                    <a:pt x="0" y="116099"/>
                  </a:lnTo>
                  <a:close/>
                </a:path>
              </a:pathLst>
            </a:custGeom>
            <a:noFill/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40" name="Google Shape;1440;p43"/>
            <p:cNvSpPr/>
            <p:nvPr/>
          </p:nvSpPr>
          <p:spPr>
            <a:xfrm>
              <a:off x="7373494" y="3899486"/>
              <a:ext cx="8890" cy="354965"/>
            </a:xfrm>
            <a:custGeom>
              <a:rect b="b" l="l" r="r" t="t"/>
              <a:pathLst>
                <a:path extrusionOk="0" h="354964" w="8890">
                  <a:moveTo>
                    <a:pt x="8392" y="354663"/>
                  </a:moveTo>
                  <a:lnTo>
                    <a:pt x="0" y="0"/>
                  </a:lnTo>
                </a:path>
              </a:pathLst>
            </a:custGeom>
            <a:noFill/>
            <a:ln cap="flat" cmpd="sng" w="3807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441" name="Google Shape;1441;p43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7291531" y="3707582"/>
              <a:ext cx="163926" cy="212441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442" name="Google Shape;1442;p43"/>
          <p:cNvSpPr txBox="1"/>
          <p:nvPr/>
        </p:nvSpPr>
        <p:spPr>
          <a:xfrm>
            <a:off x="8234967" y="3784255"/>
            <a:ext cx="709507" cy="100198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sz="6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3" name="Google Shape;1443;p43"/>
          <p:cNvSpPr txBox="1"/>
          <p:nvPr/>
        </p:nvSpPr>
        <p:spPr>
          <a:xfrm>
            <a:off x="231018" y="3889375"/>
            <a:ext cx="1203113" cy="76063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4375">
            <a:spAutoFit/>
          </a:bodyPr>
          <a:lstStyle/>
          <a:p>
            <a:pPr indent="169329" lvl="0" marL="16933" marR="6773" rtl="0" algn="l">
              <a:lnSpc>
                <a:spcPct val="1006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Model  Replicas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4" name="Google Shape;1444;p43"/>
          <p:cNvSpPr txBox="1"/>
          <p:nvPr/>
        </p:nvSpPr>
        <p:spPr>
          <a:xfrm>
            <a:off x="3291451" y="2771266"/>
            <a:ext cx="324272" cy="468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933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p’</a:t>
            </a:r>
            <a:endParaRPr sz="2933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445" name="Google Shape;1445;p43"/>
          <p:cNvGrpSpPr/>
          <p:nvPr/>
        </p:nvGrpSpPr>
        <p:grpSpPr>
          <a:xfrm>
            <a:off x="2133067" y="2540273"/>
            <a:ext cx="917663" cy="1157205"/>
            <a:chOff x="1599800" y="1905204"/>
            <a:chExt cx="688247" cy="867904"/>
          </a:xfrm>
        </p:grpSpPr>
        <p:sp>
          <p:nvSpPr>
            <p:cNvPr id="1446" name="Google Shape;1446;p43"/>
            <p:cNvSpPr/>
            <p:nvPr/>
          </p:nvSpPr>
          <p:spPr>
            <a:xfrm>
              <a:off x="1599800" y="1982533"/>
              <a:ext cx="625475" cy="790575"/>
            </a:xfrm>
            <a:custGeom>
              <a:rect b="b" l="l" r="r" t="t"/>
              <a:pathLst>
                <a:path extrusionOk="0" h="790575" w="625475">
                  <a:moveTo>
                    <a:pt x="625090" y="0"/>
                  </a:moveTo>
                  <a:lnTo>
                    <a:pt x="0" y="790254"/>
                  </a:lnTo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447" name="Google Shape;1447;p43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2190687" y="1905204"/>
              <a:ext cx="97360" cy="106373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448" name="Google Shape;1448;p43"/>
          <p:cNvSpPr txBox="1"/>
          <p:nvPr/>
        </p:nvSpPr>
        <p:spPr>
          <a:xfrm>
            <a:off x="1928976" y="2771266"/>
            <a:ext cx="551179" cy="468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933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∆p’</a:t>
            </a:r>
            <a:endParaRPr sz="2933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9" name="Google Shape;1449;p43"/>
          <p:cNvSpPr txBox="1"/>
          <p:nvPr/>
        </p:nvSpPr>
        <p:spPr>
          <a:xfrm>
            <a:off x="8231933" y="5455949"/>
            <a:ext cx="709507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16933" marR="0" rtl="0" algn="l">
              <a:lnSpc>
                <a:spcPct val="11259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sz="6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0" name="Google Shape;1450;p43"/>
          <p:cNvSpPr txBox="1"/>
          <p:nvPr/>
        </p:nvSpPr>
        <p:spPr>
          <a:xfrm>
            <a:off x="545184" y="5741314"/>
            <a:ext cx="678179" cy="35907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16933" marR="0" rtl="0" algn="l">
              <a:lnSpc>
                <a:spcPct val="11612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Data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1" name="Google Shape;1451;p43"/>
          <p:cNvSpPr txBox="1"/>
          <p:nvPr/>
        </p:nvSpPr>
        <p:spPr>
          <a:xfrm>
            <a:off x="6711795" y="952482"/>
            <a:ext cx="1976967" cy="468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933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p’’ = p’ + ∆p</a:t>
            </a:r>
            <a:endParaRPr sz="2933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5" name="Shape 14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6" name="Google Shape;1456;p44"/>
          <p:cNvSpPr txBox="1"/>
          <p:nvPr>
            <p:ph type="title"/>
          </p:nvPr>
        </p:nvSpPr>
        <p:spPr>
          <a:xfrm>
            <a:off x="614228" y="164580"/>
            <a:ext cx="3479800" cy="591551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16925">
            <a:spAutoFit/>
          </a:bodyPr>
          <a:lstStyle/>
          <a:p>
            <a:pPr indent="0" lvl="0" marL="1693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33"/>
              <a:buFont typeface="Calibri"/>
              <a:buNone/>
            </a:pPr>
            <a:r>
              <a:rPr lang="en-US" sz="3733"/>
              <a:t>Data Parallelism</a:t>
            </a:r>
            <a:endParaRPr sz="3733"/>
          </a:p>
        </p:txBody>
      </p:sp>
      <p:grpSp>
        <p:nvGrpSpPr>
          <p:cNvPr id="1457" name="Google Shape;1457;p44"/>
          <p:cNvGrpSpPr/>
          <p:nvPr/>
        </p:nvGrpSpPr>
        <p:grpSpPr>
          <a:xfrm>
            <a:off x="1650033" y="1572699"/>
            <a:ext cx="8809987" cy="4900760"/>
            <a:chOff x="1237524" y="1179524"/>
            <a:chExt cx="6607490" cy="3675570"/>
          </a:xfrm>
        </p:grpSpPr>
        <p:sp>
          <p:nvSpPr>
            <p:cNvPr id="1458" name="Google Shape;1458;p44"/>
            <p:cNvSpPr/>
            <p:nvPr/>
          </p:nvSpPr>
          <p:spPr>
            <a:xfrm>
              <a:off x="2314449" y="1324549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362498" y="434999"/>
                  </a:move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close/>
                </a:path>
              </a:pathLst>
            </a:custGeom>
            <a:solidFill>
              <a:srgbClr val="93C47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59" name="Google Shape;1459;p44"/>
            <p:cNvSpPr/>
            <p:nvPr/>
          </p:nvSpPr>
          <p:spPr>
            <a:xfrm>
              <a:off x="2314449" y="1324550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0" y="72501"/>
                  </a:move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60" name="Google Shape;1460;p44"/>
            <p:cNvSpPr/>
            <p:nvPr/>
          </p:nvSpPr>
          <p:spPr>
            <a:xfrm>
              <a:off x="3329737" y="1324549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362498" y="434999"/>
                  </a:move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close/>
                </a:path>
              </a:pathLst>
            </a:custGeom>
            <a:solidFill>
              <a:srgbClr val="93C47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61" name="Google Shape;1461;p44"/>
            <p:cNvSpPr/>
            <p:nvPr/>
          </p:nvSpPr>
          <p:spPr>
            <a:xfrm>
              <a:off x="3329737" y="1324550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0" y="72501"/>
                  </a:move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62" name="Google Shape;1462;p44"/>
            <p:cNvSpPr/>
            <p:nvPr/>
          </p:nvSpPr>
          <p:spPr>
            <a:xfrm>
              <a:off x="4345024" y="1324549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362498" y="434999"/>
                  </a:move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close/>
                </a:path>
              </a:pathLst>
            </a:custGeom>
            <a:solidFill>
              <a:srgbClr val="93C47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63" name="Google Shape;1463;p44"/>
            <p:cNvSpPr/>
            <p:nvPr/>
          </p:nvSpPr>
          <p:spPr>
            <a:xfrm>
              <a:off x="4345024" y="1324550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0" y="72501"/>
                  </a:move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64" name="Google Shape;1464;p44"/>
            <p:cNvSpPr/>
            <p:nvPr/>
          </p:nvSpPr>
          <p:spPr>
            <a:xfrm>
              <a:off x="5360312" y="1324549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362498" y="434999"/>
                  </a:move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close/>
                </a:path>
              </a:pathLst>
            </a:custGeom>
            <a:solidFill>
              <a:srgbClr val="93C47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65" name="Google Shape;1465;p44"/>
            <p:cNvSpPr/>
            <p:nvPr/>
          </p:nvSpPr>
          <p:spPr>
            <a:xfrm>
              <a:off x="5360312" y="1324550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0" y="72501"/>
                  </a:move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66" name="Google Shape;1466;p44"/>
            <p:cNvSpPr/>
            <p:nvPr/>
          </p:nvSpPr>
          <p:spPr>
            <a:xfrm>
              <a:off x="2822093" y="1324549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362498" y="434999"/>
                  </a:move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close/>
                </a:path>
              </a:pathLst>
            </a:custGeom>
            <a:solidFill>
              <a:srgbClr val="93C47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67" name="Google Shape;1467;p44"/>
            <p:cNvSpPr/>
            <p:nvPr/>
          </p:nvSpPr>
          <p:spPr>
            <a:xfrm>
              <a:off x="2822093" y="1324550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0" y="72501"/>
                  </a:move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68" name="Google Shape;1468;p44"/>
            <p:cNvSpPr/>
            <p:nvPr/>
          </p:nvSpPr>
          <p:spPr>
            <a:xfrm>
              <a:off x="3837381" y="1324549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362498" y="434999"/>
                  </a:move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close/>
                </a:path>
              </a:pathLst>
            </a:custGeom>
            <a:solidFill>
              <a:srgbClr val="93C47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69" name="Google Shape;1469;p44"/>
            <p:cNvSpPr/>
            <p:nvPr/>
          </p:nvSpPr>
          <p:spPr>
            <a:xfrm>
              <a:off x="3837381" y="1324550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0" y="72501"/>
                  </a:move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70" name="Google Shape;1470;p44"/>
            <p:cNvSpPr/>
            <p:nvPr/>
          </p:nvSpPr>
          <p:spPr>
            <a:xfrm>
              <a:off x="4852668" y="1324549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362498" y="434999"/>
                  </a:move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close/>
                </a:path>
              </a:pathLst>
            </a:custGeom>
            <a:solidFill>
              <a:srgbClr val="93C47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71" name="Google Shape;1471;p44"/>
            <p:cNvSpPr/>
            <p:nvPr/>
          </p:nvSpPr>
          <p:spPr>
            <a:xfrm>
              <a:off x="4852668" y="1324550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0" y="72501"/>
                  </a:move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72" name="Google Shape;1472;p44"/>
            <p:cNvSpPr/>
            <p:nvPr/>
          </p:nvSpPr>
          <p:spPr>
            <a:xfrm>
              <a:off x="5867956" y="1324549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362498" y="434999"/>
                  </a:move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close/>
                </a:path>
              </a:pathLst>
            </a:custGeom>
            <a:solidFill>
              <a:srgbClr val="93C47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73" name="Google Shape;1473;p44"/>
            <p:cNvSpPr/>
            <p:nvPr/>
          </p:nvSpPr>
          <p:spPr>
            <a:xfrm>
              <a:off x="5867956" y="1324550"/>
              <a:ext cx="435609" cy="435609"/>
            </a:xfrm>
            <a:custGeom>
              <a:rect b="b" l="l" r="r" t="t"/>
              <a:pathLst>
                <a:path extrusionOk="0" h="435610" w="435610">
                  <a:moveTo>
                    <a:pt x="0" y="72501"/>
                  </a:move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74" name="Google Shape;1474;p44"/>
            <p:cNvSpPr/>
            <p:nvPr/>
          </p:nvSpPr>
          <p:spPr>
            <a:xfrm>
              <a:off x="6375600" y="1324549"/>
              <a:ext cx="435609" cy="435609"/>
            </a:xfrm>
            <a:custGeom>
              <a:rect b="b" l="l" r="r" t="t"/>
              <a:pathLst>
                <a:path extrusionOk="0" h="435610" w="435609">
                  <a:moveTo>
                    <a:pt x="362498" y="434999"/>
                  </a:move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close/>
                </a:path>
              </a:pathLst>
            </a:custGeom>
            <a:solidFill>
              <a:srgbClr val="93C47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75" name="Google Shape;1475;p44"/>
            <p:cNvSpPr/>
            <p:nvPr/>
          </p:nvSpPr>
          <p:spPr>
            <a:xfrm>
              <a:off x="6375600" y="1324550"/>
              <a:ext cx="435609" cy="435609"/>
            </a:xfrm>
            <a:custGeom>
              <a:rect b="b" l="l" r="r" t="t"/>
              <a:pathLst>
                <a:path extrusionOk="0" h="435610" w="435609">
                  <a:moveTo>
                    <a:pt x="0" y="72501"/>
                  </a:moveTo>
                  <a:lnTo>
                    <a:pt x="5697" y="44280"/>
                  </a:lnTo>
                  <a:lnTo>
                    <a:pt x="21235" y="21235"/>
                  </a:lnTo>
                  <a:lnTo>
                    <a:pt x="44280" y="5697"/>
                  </a:lnTo>
                  <a:lnTo>
                    <a:pt x="72501" y="0"/>
                  </a:lnTo>
                  <a:lnTo>
                    <a:pt x="362498" y="0"/>
                  </a:lnTo>
                  <a:lnTo>
                    <a:pt x="402722" y="12181"/>
                  </a:lnTo>
                  <a:lnTo>
                    <a:pt x="429481" y="44756"/>
                  </a:lnTo>
                  <a:lnTo>
                    <a:pt x="434999" y="72501"/>
                  </a:lnTo>
                  <a:lnTo>
                    <a:pt x="434999" y="362498"/>
                  </a:lnTo>
                  <a:lnTo>
                    <a:pt x="429302" y="390719"/>
                  </a:lnTo>
                  <a:lnTo>
                    <a:pt x="413764" y="413764"/>
                  </a:lnTo>
                  <a:lnTo>
                    <a:pt x="390719" y="429302"/>
                  </a:lnTo>
                  <a:lnTo>
                    <a:pt x="362498" y="434999"/>
                  </a:lnTo>
                  <a:lnTo>
                    <a:pt x="72501" y="434999"/>
                  </a:lnTo>
                  <a:lnTo>
                    <a:pt x="44280" y="429302"/>
                  </a:lnTo>
                  <a:lnTo>
                    <a:pt x="21235" y="413764"/>
                  </a:lnTo>
                  <a:lnTo>
                    <a:pt x="5697" y="390719"/>
                  </a:lnTo>
                  <a:lnTo>
                    <a:pt x="0" y="362498"/>
                  </a:lnTo>
                  <a:lnTo>
                    <a:pt x="0" y="72501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76" name="Google Shape;1476;p44"/>
            <p:cNvSpPr/>
            <p:nvPr/>
          </p:nvSpPr>
          <p:spPr>
            <a:xfrm>
              <a:off x="1995009" y="1179524"/>
              <a:ext cx="4999355" cy="1496060"/>
            </a:xfrm>
            <a:custGeom>
              <a:rect b="b" l="l" r="r" t="t"/>
              <a:pathLst>
                <a:path extrusionOk="0" h="1496060" w="4999355">
                  <a:moveTo>
                    <a:pt x="155090" y="0"/>
                  </a:moveTo>
                  <a:lnTo>
                    <a:pt x="4998890" y="0"/>
                  </a:lnTo>
                  <a:lnTo>
                    <a:pt x="4998890" y="696599"/>
                  </a:lnTo>
                  <a:lnTo>
                    <a:pt x="155090" y="696599"/>
                  </a:lnTo>
                  <a:lnTo>
                    <a:pt x="155090" y="0"/>
                  </a:lnTo>
                  <a:close/>
                </a:path>
                <a:path extrusionOk="0" h="1496060" w="4999355">
                  <a:moveTo>
                    <a:pt x="625090" y="705774"/>
                  </a:moveTo>
                  <a:lnTo>
                    <a:pt x="0" y="1496029"/>
                  </a:lnTo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77" name="Google Shape;1477;p44"/>
            <p:cNvSpPr/>
            <p:nvPr/>
          </p:nvSpPr>
          <p:spPr>
            <a:xfrm>
              <a:off x="1336149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78" name="Google Shape;1478;p44"/>
            <p:cNvSpPr/>
            <p:nvPr/>
          </p:nvSpPr>
          <p:spPr>
            <a:xfrm>
              <a:off x="1336149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79" name="Google Shape;1479;p44"/>
            <p:cNvSpPr/>
            <p:nvPr/>
          </p:nvSpPr>
          <p:spPr>
            <a:xfrm>
              <a:off x="1710899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8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8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8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80" name="Google Shape;1480;p44"/>
            <p:cNvSpPr/>
            <p:nvPr/>
          </p:nvSpPr>
          <p:spPr>
            <a:xfrm>
              <a:off x="1710899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8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8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81" name="Google Shape;1481;p44"/>
            <p:cNvSpPr/>
            <p:nvPr/>
          </p:nvSpPr>
          <p:spPr>
            <a:xfrm>
              <a:off x="1336149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82" name="Google Shape;1482;p44"/>
            <p:cNvSpPr/>
            <p:nvPr/>
          </p:nvSpPr>
          <p:spPr>
            <a:xfrm>
              <a:off x="1336149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83" name="Google Shape;1483;p44"/>
            <p:cNvSpPr/>
            <p:nvPr/>
          </p:nvSpPr>
          <p:spPr>
            <a:xfrm>
              <a:off x="1710899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8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8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8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84" name="Google Shape;1484;p44"/>
            <p:cNvSpPr/>
            <p:nvPr/>
          </p:nvSpPr>
          <p:spPr>
            <a:xfrm>
              <a:off x="1710899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8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8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85" name="Google Shape;1485;p44"/>
            <p:cNvSpPr/>
            <p:nvPr/>
          </p:nvSpPr>
          <p:spPr>
            <a:xfrm>
              <a:off x="1237524" y="2789549"/>
              <a:ext cx="882015" cy="882015"/>
            </a:xfrm>
            <a:custGeom>
              <a:rect b="b" l="l" r="r" t="t"/>
              <a:pathLst>
                <a:path extrusionOk="0" h="882014" w="882014">
                  <a:moveTo>
                    <a:pt x="0" y="146902"/>
                  </a:moveTo>
                  <a:lnTo>
                    <a:pt x="7489" y="100470"/>
                  </a:lnTo>
                  <a:lnTo>
                    <a:pt x="28343" y="60144"/>
                  </a:lnTo>
                  <a:lnTo>
                    <a:pt x="60143" y="28343"/>
                  </a:lnTo>
                  <a:lnTo>
                    <a:pt x="100470" y="7489"/>
                  </a:lnTo>
                  <a:lnTo>
                    <a:pt x="146902" y="0"/>
                  </a:lnTo>
                  <a:lnTo>
                    <a:pt x="734496" y="0"/>
                  </a:lnTo>
                  <a:lnTo>
                    <a:pt x="790714" y="11182"/>
                  </a:lnTo>
                  <a:lnTo>
                    <a:pt x="838372" y="43026"/>
                  </a:lnTo>
                  <a:lnTo>
                    <a:pt x="870217" y="90685"/>
                  </a:lnTo>
                  <a:lnTo>
                    <a:pt x="881399" y="146902"/>
                  </a:lnTo>
                  <a:lnTo>
                    <a:pt x="881399" y="734496"/>
                  </a:lnTo>
                  <a:lnTo>
                    <a:pt x="873910" y="780929"/>
                  </a:lnTo>
                  <a:lnTo>
                    <a:pt x="853056" y="821255"/>
                  </a:lnTo>
                  <a:lnTo>
                    <a:pt x="821255" y="853056"/>
                  </a:lnTo>
                  <a:lnTo>
                    <a:pt x="780929" y="873910"/>
                  </a:lnTo>
                  <a:lnTo>
                    <a:pt x="734496" y="881399"/>
                  </a:lnTo>
                  <a:lnTo>
                    <a:pt x="146902" y="881399"/>
                  </a:lnTo>
                  <a:lnTo>
                    <a:pt x="100470" y="873910"/>
                  </a:lnTo>
                  <a:lnTo>
                    <a:pt x="60143" y="853056"/>
                  </a:lnTo>
                  <a:lnTo>
                    <a:pt x="28343" y="821255"/>
                  </a:lnTo>
                  <a:lnTo>
                    <a:pt x="7489" y="780929"/>
                  </a:lnTo>
                  <a:lnTo>
                    <a:pt x="0" y="734496"/>
                  </a:lnTo>
                  <a:lnTo>
                    <a:pt x="0" y="146902"/>
                  </a:lnTo>
                  <a:close/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86" name="Google Shape;1486;p44"/>
            <p:cNvSpPr/>
            <p:nvPr/>
          </p:nvSpPr>
          <p:spPr>
            <a:xfrm>
              <a:off x="1334999" y="4158499"/>
              <a:ext cx="687070" cy="696595"/>
            </a:xfrm>
            <a:custGeom>
              <a:rect b="b" l="l" r="r" t="t"/>
              <a:pathLst>
                <a:path extrusionOk="0" h="696595" w="687069">
                  <a:moveTo>
                    <a:pt x="343224" y="696599"/>
                  </a:moveTo>
                  <a:lnTo>
                    <a:pt x="274053" y="694241"/>
                  </a:lnTo>
                  <a:lnTo>
                    <a:pt x="209626" y="687476"/>
                  </a:lnTo>
                  <a:lnTo>
                    <a:pt x="151324" y="676771"/>
                  </a:lnTo>
                  <a:lnTo>
                    <a:pt x="100528" y="662595"/>
                  </a:lnTo>
                  <a:lnTo>
                    <a:pt x="58617" y="645412"/>
                  </a:lnTo>
                  <a:lnTo>
                    <a:pt x="6973" y="603898"/>
                  </a:lnTo>
                  <a:lnTo>
                    <a:pt x="0" y="580499"/>
                  </a:lnTo>
                  <a:lnTo>
                    <a:pt x="0" y="116099"/>
                  </a:lnTo>
                  <a:lnTo>
                    <a:pt x="26972" y="70908"/>
                  </a:lnTo>
                  <a:lnTo>
                    <a:pt x="100528" y="34004"/>
                  </a:lnTo>
                  <a:lnTo>
                    <a:pt x="151324" y="19828"/>
                  </a:lnTo>
                  <a:lnTo>
                    <a:pt x="209626" y="9123"/>
                  </a:lnTo>
                  <a:lnTo>
                    <a:pt x="274053" y="2358"/>
                  </a:lnTo>
                  <a:lnTo>
                    <a:pt x="343224" y="0"/>
                  </a:lnTo>
                  <a:lnTo>
                    <a:pt x="412396" y="2358"/>
                  </a:lnTo>
                  <a:lnTo>
                    <a:pt x="476823" y="9123"/>
                  </a:lnTo>
                  <a:lnTo>
                    <a:pt x="535125" y="19828"/>
                  </a:lnTo>
                  <a:lnTo>
                    <a:pt x="585921" y="34004"/>
                  </a:lnTo>
                  <a:lnTo>
                    <a:pt x="627832" y="51187"/>
                  </a:lnTo>
                  <a:lnTo>
                    <a:pt x="679476" y="92701"/>
                  </a:lnTo>
                  <a:lnTo>
                    <a:pt x="686449" y="116099"/>
                  </a:lnTo>
                  <a:lnTo>
                    <a:pt x="686449" y="580499"/>
                  </a:lnTo>
                  <a:lnTo>
                    <a:pt x="659477" y="625691"/>
                  </a:lnTo>
                  <a:lnTo>
                    <a:pt x="585921" y="662595"/>
                  </a:lnTo>
                  <a:lnTo>
                    <a:pt x="535125" y="676771"/>
                  </a:lnTo>
                  <a:lnTo>
                    <a:pt x="476823" y="687476"/>
                  </a:lnTo>
                  <a:lnTo>
                    <a:pt x="412396" y="694241"/>
                  </a:lnTo>
                  <a:lnTo>
                    <a:pt x="343224" y="696599"/>
                  </a:lnTo>
                  <a:close/>
                </a:path>
              </a:pathLst>
            </a:custGeom>
            <a:solidFill>
              <a:srgbClr val="CEE1F3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87" name="Google Shape;1487;p44"/>
            <p:cNvSpPr/>
            <p:nvPr/>
          </p:nvSpPr>
          <p:spPr>
            <a:xfrm>
              <a:off x="1334999" y="4158499"/>
              <a:ext cx="687070" cy="696595"/>
            </a:xfrm>
            <a:custGeom>
              <a:rect b="b" l="l" r="r" t="t"/>
              <a:pathLst>
                <a:path extrusionOk="0" h="696595" w="687069">
                  <a:moveTo>
                    <a:pt x="686449" y="116099"/>
                  </a:moveTo>
                  <a:lnTo>
                    <a:pt x="679476" y="139498"/>
                  </a:lnTo>
                  <a:lnTo>
                    <a:pt x="659477" y="161291"/>
                  </a:lnTo>
                  <a:lnTo>
                    <a:pt x="585921" y="198195"/>
                  </a:lnTo>
                  <a:lnTo>
                    <a:pt x="535125" y="212371"/>
                  </a:lnTo>
                  <a:lnTo>
                    <a:pt x="476823" y="223076"/>
                  </a:lnTo>
                  <a:lnTo>
                    <a:pt x="412396" y="229841"/>
                  </a:lnTo>
                  <a:lnTo>
                    <a:pt x="343224" y="232199"/>
                  </a:lnTo>
                  <a:lnTo>
                    <a:pt x="274053" y="229841"/>
                  </a:lnTo>
                  <a:lnTo>
                    <a:pt x="209626" y="223076"/>
                  </a:lnTo>
                  <a:lnTo>
                    <a:pt x="151324" y="212371"/>
                  </a:lnTo>
                  <a:lnTo>
                    <a:pt x="100528" y="198195"/>
                  </a:lnTo>
                  <a:lnTo>
                    <a:pt x="58617" y="181012"/>
                  </a:lnTo>
                  <a:lnTo>
                    <a:pt x="6973" y="139498"/>
                  </a:lnTo>
                  <a:lnTo>
                    <a:pt x="0" y="116099"/>
                  </a:lnTo>
                </a:path>
                <a:path extrusionOk="0" h="696595" w="687069">
                  <a:moveTo>
                    <a:pt x="0" y="116099"/>
                  </a:moveTo>
                  <a:lnTo>
                    <a:pt x="6973" y="92701"/>
                  </a:lnTo>
                  <a:lnTo>
                    <a:pt x="26972" y="70908"/>
                  </a:lnTo>
                  <a:lnTo>
                    <a:pt x="100528" y="34004"/>
                  </a:lnTo>
                  <a:lnTo>
                    <a:pt x="151324" y="19828"/>
                  </a:lnTo>
                  <a:lnTo>
                    <a:pt x="209626" y="9123"/>
                  </a:lnTo>
                  <a:lnTo>
                    <a:pt x="274053" y="2358"/>
                  </a:lnTo>
                  <a:lnTo>
                    <a:pt x="343224" y="0"/>
                  </a:lnTo>
                  <a:lnTo>
                    <a:pt x="412396" y="2358"/>
                  </a:lnTo>
                  <a:lnTo>
                    <a:pt x="476823" y="9123"/>
                  </a:lnTo>
                  <a:lnTo>
                    <a:pt x="535125" y="19828"/>
                  </a:lnTo>
                  <a:lnTo>
                    <a:pt x="585921" y="34004"/>
                  </a:lnTo>
                  <a:lnTo>
                    <a:pt x="627832" y="51187"/>
                  </a:lnTo>
                  <a:lnTo>
                    <a:pt x="679476" y="92701"/>
                  </a:lnTo>
                  <a:lnTo>
                    <a:pt x="686449" y="116099"/>
                  </a:lnTo>
                  <a:lnTo>
                    <a:pt x="686449" y="580499"/>
                  </a:lnTo>
                  <a:lnTo>
                    <a:pt x="659477" y="625691"/>
                  </a:lnTo>
                  <a:lnTo>
                    <a:pt x="585921" y="662595"/>
                  </a:lnTo>
                  <a:lnTo>
                    <a:pt x="535125" y="676771"/>
                  </a:lnTo>
                  <a:lnTo>
                    <a:pt x="476823" y="687476"/>
                  </a:lnTo>
                  <a:lnTo>
                    <a:pt x="412396" y="694241"/>
                  </a:lnTo>
                  <a:lnTo>
                    <a:pt x="343224" y="696599"/>
                  </a:lnTo>
                  <a:lnTo>
                    <a:pt x="274053" y="694241"/>
                  </a:lnTo>
                  <a:lnTo>
                    <a:pt x="209626" y="687476"/>
                  </a:lnTo>
                  <a:lnTo>
                    <a:pt x="151324" y="676771"/>
                  </a:lnTo>
                  <a:lnTo>
                    <a:pt x="100528" y="662595"/>
                  </a:lnTo>
                  <a:lnTo>
                    <a:pt x="58617" y="645412"/>
                  </a:lnTo>
                  <a:lnTo>
                    <a:pt x="6973" y="603898"/>
                  </a:lnTo>
                  <a:lnTo>
                    <a:pt x="0" y="580499"/>
                  </a:lnTo>
                  <a:lnTo>
                    <a:pt x="0" y="116099"/>
                  </a:lnTo>
                  <a:close/>
                </a:path>
              </a:pathLst>
            </a:custGeom>
            <a:noFill/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88" name="Google Shape;1488;p44"/>
            <p:cNvSpPr/>
            <p:nvPr/>
          </p:nvSpPr>
          <p:spPr>
            <a:xfrm>
              <a:off x="1683632" y="3899485"/>
              <a:ext cx="8890" cy="354965"/>
            </a:xfrm>
            <a:custGeom>
              <a:rect b="b" l="l" r="r" t="t"/>
              <a:pathLst>
                <a:path extrusionOk="0" h="354964" w="8889">
                  <a:moveTo>
                    <a:pt x="8392" y="354663"/>
                  </a:moveTo>
                  <a:lnTo>
                    <a:pt x="0" y="0"/>
                  </a:lnTo>
                </a:path>
              </a:pathLst>
            </a:custGeom>
            <a:noFill/>
            <a:ln cap="flat" cmpd="sng" w="3807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489" name="Google Shape;1489;p44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1601669" y="3707582"/>
              <a:ext cx="163926" cy="21244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90" name="Google Shape;1490;p44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931852" y="2646508"/>
              <a:ext cx="97360" cy="10637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491" name="Google Shape;1491;p44"/>
            <p:cNvSpPr/>
            <p:nvPr/>
          </p:nvSpPr>
          <p:spPr>
            <a:xfrm>
              <a:off x="2636018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8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8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8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92" name="Google Shape;1492;p44"/>
            <p:cNvSpPr/>
            <p:nvPr/>
          </p:nvSpPr>
          <p:spPr>
            <a:xfrm>
              <a:off x="2636018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8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8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93" name="Google Shape;1493;p44"/>
            <p:cNvSpPr/>
            <p:nvPr/>
          </p:nvSpPr>
          <p:spPr>
            <a:xfrm>
              <a:off x="3010768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8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8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8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94" name="Google Shape;1494;p44"/>
            <p:cNvSpPr/>
            <p:nvPr/>
          </p:nvSpPr>
          <p:spPr>
            <a:xfrm>
              <a:off x="3010768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8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8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95" name="Google Shape;1495;p44"/>
            <p:cNvSpPr/>
            <p:nvPr/>
          </p:nvSpPr>
          <p:spPr>
            <a:xfrm>
              <a:off x="2636018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8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8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8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96" name="Google Shape;1496;p44"/>
            <p:cNvSpPr/>
            <p:nvPr/>
          </p:nvSpPr>
          <p:spPr>
            <a:xfrm>
              <a:off x="2636018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8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8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97" name="Google Shape;1497;p44"/>
            <p:cNvSpPr/>
            <p:nvPr/>
          </p:nvSpPr>
          <p:spPr>
            <a:xfrm>
              <a:off x="3010768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8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8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8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98" name="Google Shape;1498;p44"/>
            <p:cNvSpPr/>
            <p:nvPr/>
          </p:nvSpPr>
          <p:spPr>
            <a:xfrm>
              <a:off x="3010768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8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8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99" name="Google Shape;1499;p44"/>
            <p:cNvSpPr/>
            <p:nvPr/>
          </p:nvSpPr>
          <p:spPr>
            <a:xfrm>
              <a:off x="2537393" y="2789549"/>
              <a:ext cx="882015" cy="882015"/>
            </a:xfrm>
            <a:custGeom>
              <a:rect b="b" l="l" r="r" t="t"/>
              <a:pathLst>
                <a:path extrusionOk="0" h="882014" w="882014">
                  <a:moveTo>
                    <a:pt x="0" y="146902"/>
                  </a:moveTo>
                  <a:lnTo>
                    <a:pt x="7489" y="100470"/>
                  </a:lnTo>
                  <a:lnTo>
                    <a:pt x="28343" y="60144"/>
                  </a:lnTo>
                  <a:lnTo>
                    <a:pt x="60144" y="28343"/>
                  </a:lnTo>
                  <a:lnTo>
                    <a:pt x="100470" y="7489"/>
                  </a:lnTo>
                  <a:lnTo>
                    <a:pt x="146902" y="0"/>
                  </a:lnTo>
                  <a:lnTo>
                    <a:pt x="734496" y="0"/>
                  </a:lnTo>
                  <a:lnTo>
                    <a:pt x="790714" y="11182"/>
                  </a:lnTo>
                  <a:lnTo>
                    <a:pt x="838372" y="43026"/>
                  </a:lnTo>
                  <a:lnTo>
                    <a:pt x="870217" y="90685"/>
                  </a:lnTo>
                  <a:lnTo>
                    <a:pt x="881399" y="146902"/>
                  </a:lnTo>
                  <a:lnTo>
                    <a:pt x="881399" y="734496"/>
                  </a:lnTo>
                  <a:lnTo>
                    <a:pt x="873910" y="780929"/>
                  </a:lnTo>
                  <a:lnTo>
                    <a:pt x="853056" y="821255"/>
                  </a:lnTo>
                  <a:lnTo>
                    <a:pt x="821255" y="853056"/>
                  </a:lnTo>
                  <a:lnTo>
                    <a:pt x="780929" y="873910"/>
                  </a:lnTo>
                  <a:lnTo>
                    <a:pt x="734496" y="881399"/>
                  </a:lnTo>
                  <a:lnTo>
                    <a:pt x="146902" y="881399"/>
                  </a:lnTo>
                  <a:lnTo>
                    <a:pt x="100470" y="873910"/>
                  </a:lnTo>
                  <a:lnTo>
                    <a:pt x="60144" y="853056"/>
                  </a:lnTo>
                  <a:lnTo>
                    <a:pt x="28343" y="821255"/>
                  </a:lnTo>
                  <a:lnTo>
                    <a:pt x="7489" y="780929"/>
                  </a:lnTo>
                  <a:lnTo>
                    <a:pt x="0" y="734496"/>
                  </a:lnTo>
                  <a:lnTo>
                    <a:pt x="0" y="146902"/>
                  </a:lnTo>
                  <a:close/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00" name="Google Shape;1500;p44"/>
            <p:cNvSpPr/>
            <p:nvPr/>
          </p:nvSpPr>
          <p:spPr>
            <a:xfrm>
              <a:off x="2634874" y="4158499"/>
              <a:ext cx="687070" cy="696595"/>
            </a:xfrm>
            <a:custGeom>
              <a:rect b="b" l="l" r="r" t="t"/>
              <a:pathLst>
                <a:path extrusionOk="0" h="696595" w="687070">
                  <a:moveTo>
                    <a:pt x="343224" y="696599"/>
                  </a:moveTo>
                  <a:lnTo>
                    <a:pt x="274053" y="694241"/>
                  </a:lnTo>
                  <a:lnTo>
                    <a:pt x="209626" y="687476"/>
                  </a:lnTo>
                  <a:lnTo>
                    <a:pt x="151324" y="676771"/>
                  </a:lnTo>
                  <a:lnTo>
                    <a:pt x="100528" y="662595"/>
                  </a:lnTo>
                  <a:lnTo>
                    <a:pt x="58617" y="645412"/>
                  </a:lnTo>
                  <a:lnTo>
                    <a:pt x="6973" y="603898"/>
                  </a:lnTo>
                  <a:lnTo>
                    <a:pt x="0" y="580499"/>
                  </a:lnTo>
                  <a:lnTo>
                    <a:pt x="0" y="116099"/>
                  </a:lnTo>
                  <a:lnTo>
                    <a:pt x="26972" y="70908"/>
                  </a:lnTo>
                  <a:lnTo>
                    <a:pt x="100528" y="34004"/>
                  </a:lnTo>
                  <a:lnTo>
                    <a:pt x="151324" y="19828"/>
                  </a:lnTo>
                  <a:lnTo>
                    <a:pt x="209626" y="9123"/>
                  </a:lnTo>
                  <a:lnTo>
                    <a:pt x="274053" y="2358"/>
                  </a:lnTo>
                  <a:lnTo>
                    <a:pt x="343224" y="0"/>
                  </a:lnTo>
                  <a:lnTo>
                    <a:pt x="412396" y="2358"/>
                  </a:lnTo>
                  <a:lnTo>
                    <a:pt x="476823" y="9123"/>
                  </a:lnTo>
                  <a:lnTo>
                    <a:pt x="535125" y="19828"/>
                  </a:lnTo>
                  <a:lnTo>
                    <a:pt x="585921" y="34004"/>
                  </a:lnTo>
                  <a:lnTo>
                    <a:pt x="627832" y="51187"/>
                  </a:lnTo>
                  <a:lnTo>
                    <a:pt x="679476" y="92701"/>
                  </a:lnTo>
                  <a:lnTo>
                    <a:pt x="686449" y="116099"/>
                  </a:lnTo>
                  <a:lnTo>
                    <a:pt x="686449" y="580499"/>
                  </a:lnTo>
                  <a:lnTo>
                    <a:pt x="659477" y="625691"/>
                  </a:lnTo>
                  <a:lnTo>
                    <a:pt x="585921" y="662595"/>
                  </a:lnTo>
                  <a:lnTo>
                    <a:pt x="535125" y="676771"/>
                  </a:lnTo>
                  <a:lnTo>
                    <a:pt x="476823" y="687476"/>
                  </a:lnTo>
                  <a:lnTo>
                    <a:pt x="412396" y="694241"/>
                  </a:lnTo>
                  <a:lnTo>
                    <a:pt x="343224" y="696599"/>
                  </a:lnTo>
                  <a:close/>
                </a:path>
              </a:pathLst>
            </a:custGeom>
            <a:solidFill>
              <a:srgbClr val="CEE1F3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01" name="Google Shape;1501;p44"/>
            <p:cNvSpPr/>
            <p:nvPr/>
          </p:nvSpPr>
          <p:spPr>
            <a:xfrm>
              <a:off x="2634874" y="4158499"/>
              <a:ext cx="687070" cy="696595"/>
            </a:xfrm>
            <a:custGeom>
              <a:rect b="b" l="l" r="r" t="t"/>
              <a:pathLst>
                <a:path extrusionOk="0" h="696595" w="687070">
                  <a:moveTo>
                    <a:pt x="686449" y="116099"/>
                  </a:moveTo>
                  <a:lnTo>
                    <a:pt x="679476" y="139498"/>
                  </a:lnTo>
                  <a:lnTo>
                    <a:pt x="659477" y="161291"/>
                  </a:lnTo>
                  <a:lnTo>
                    <a:pt x="585921" y="198195"/>
                  </a:lnTo>
                  <a:lnTo>
                    <a:pt x="535125" y="212371"/>
                  </a:lnTo>
                  <a:lnTo>
                    <a:pt x="476823" y="223076"/>
                  </a:lnTo>
                  <a:lnTo>
                    <a:pt x="412396" y="229841"/>
                  </a:lnTo>
                  <a:lnTo>
                    <a:pt x="343224" y="232199"/>
                  </a:lnTo>
                  <a:lnTo>
                    <a:pt x="274053" y="229841"/>
                  </a:lnTo>
                  <a:lnTo>
                    <a:pt x="209626" y="223076"/>
                  </a:lnTo>
                  <a:lnTo>
                    <a:pt x="151324" y="212371"/>
                  </a:lnTo>
                  <a:lnTo>
                    <a:pt x="100528" y="198195"/>
                  </a:lnTo>
                  <a:lnTo>
                    <a:pt x="58617" y="181012"/>
                  </a:lnTo>
                  <a:lnTo>
                    <a:pt x="6973" y="139498"/>
                  </a:lnTo>
                  <a:lnTo>
                    <a:pt x="0" y="116099"/>
                  </a:lnTo>
                </a:path>
                <a:path extrusionOk="0" h="696595" w="687070">
                  <a:moveTo>
                    <a:pt x="0" y="116099"/>
                  </a:moveTo>
                  <a:lnTo>
                    <a:pt x="6973" y="92701"/>
                  </a:lnTo>
                  <a:lnTo>
                    <a:pt x="26972" y="70908"/>
                  </a:lnTo>
                  <a:lnTo>
                    <a:pt x="100528" y="34004"/>
                  </a:lnTo>
                  <a:lnTo>
                    <a:pt x="151324" y="19828"/>
                  </a:lnTo>
                  <a:lnTo>
                    <a:pt x="209626" y="9123"/>
                  </a:lnTo>
                  <a:lnTo>
                    <a:pt x="274053" y="2358"/>
                  </a:lnTo>
                  <a:lnTo>
                    <a:pt x="343224" y="0"/>
                  </a:lnTo>
                  <a:lnTo>
                    <a:pt x="412396" y="2358"/>
                  </a:lnTo>
                  <a:lnTo>
                    <a:pt x="476823" y="9123"/>
                  </a:lnTo>
                  <a:lnTo>
                    <a:pt x="535125" y="19828"/>
                  </a:lnTo>
                  <a:lnTo>
                    <a:pt x="585921" y="34004"/>
                  </a:lnTo>
                  <a:lnTo>
                    <a:pt x="627832" y="51187"/>
                  </a:lnTo>
                  <a:lnTo>
                    <a:pt x="679476" y="92701"/>
                  </a:lnTo>
                  <a:lnTo>
                    <a:pt x="686449" y="116099"/>
                  </a:lnTo>
                  <a:lnTo>
                    <a:pt x="686449" y="580499"/>
                  </a:lnTo>
                  <a:lnTo>
                    <a:pt x="659477" y="625691"/>
                  </a:lnTo>
                  <a:lnTo>
                    <a:pt x="585921" y="662595"/>
                  </a:lnTo>
                  <a:lnTo>
                    <a:pt x="535125" y="676771"/>
                  </a:lnTo>
                  <a:lnTo>
                    <a:pt x="476823" y="687476"/>
                  </a:lnTo>
                  <a:lnTo>
                    <a:pt x="412396" y="694241"/>
                  </a:lnTo>
                  <a:lnTo>
                    <a:pt x="343224" y="696599"/>
                  </a:lnTo>
                  <a:lnTo>
                    <a:pt x="274053" y="694241"/>
                  </a:lnTo>
                  <a:lnTo>
                    <a:pt x="209626" y="687476"/>
                  </a:lnTo>
                  <a:lnTo>
                    <a:pt x="151324" y="676771"/>
                  </a:lnTo>
                  <a:lnTo>
                    <a:pt x="100528" y="662595"/>
                  </a:lnTo>
                  <a:lnTo>
                    <a:pt x="58617" y="645412"/>
                  </a:lnTo>
                  <a:lnTo>
                    <a:pt x="6973" y="603898"/>
                  </a:lnTo>
                  <a:lnTo>
                    <a:pt x="0" y="580499"/>
                  </a:lnTo>
                  <a:lnTo>
                    <a:pt x="0" y="116099"/>
                  </a:lnTo>
                  <a:close/>
                </a:path>
              </a:pathLst>
            </a:custGeom>
            <a:noFill/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02" name="Google Shape;1502;p44"/>
            <p:cNvSpPr/>
            <p:nvPr/>
          </p:nvSpPr>
          <p:spPr>
            <a:xfrm>
              <a:off x="2976607" y="3899485"/>
              <a:ext cx="8890" cy="354965"/>
            </a:xfrm>
            <a:custGeom>
              <a:rect b="b" l="l" r="r" t="t"/>
              <a:pathLst>
                <a:path extrusionOk="0" h="354964" w="8889">
                  <a:moveTo>
                    <a:pt x="8392" y="354663"/>
                  </a:moveTo>
                  <a:lnTo>
                    <a:pt x="0" y="0"/>
                  </a:lnTo>
                </a:path>
              </a:pathLst>
            </a:custGeom>
            <a:noFill/>
            <a:ln cap="flat" cmpd="sng" w="3807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503" name="Google Shape;1503;p44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2894644" y="3707582"/>
              <a:ext cx="163926" cy="21244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04" name="Google Shape;1504;p44"/>
            <p:cNvSpPr/>
            <p:nvPr/>
          </p:nvSpPr>
          <p:spPr>
            <a:xfrm>
              <a:off x="3935887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05" name="Google Shape;1505;p44"/>
            <p:cNvSpPr/>
            <p:nvPr/>
          </p:nvSpPr>
          <p:spPr>
            <a:xfrm>
              <a:off x="3935887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06" name="Google Shape;1506;p44"/>
            <p:cNvSpPr/>
            <p:nvPr/>
          </p:nvSpPr>
          <p:spPr>
            <a:xfrm>
              <a:off x="4310637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07" name="Google Shape;1507;p44"/>
            <p:cNvSpPr/>
            <p:nvPr/>
          </p:nvSpPr>
          <p:spPr>
            <a:xfrm>
              <a:off x="4310637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08" name="Google Shape;1508;p44"/>
            <p:cNvSpPr/>
            <p:nvPr/>
          </p:nvSpPr>
          <p:spPr>
            <a:xfrm>
              <a:off x="3935887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09" name="Google Shape;1509;p44"/>
            <p:cNvSpPr/>
            <p:nvPr/>
          </p:nvSpPr>
          <p:spPr>
            <a:xfrm>
              <a:off x="3935887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10" name="Google Shape;1510;p44"/>
            <p:cNvSpPr/>
            <p:nvPr/>
          </p:nvSpPr>
          <p:spPr>
            <a:xfrm>
              <a:off x="4310637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11" name="Google Shape;1511;p44"/>
            <p:cNvSpPr/>
            <p:nvPr/>
          </p:nvSpPr>
          <p:spPr>
            <a:xfrm>
              <a:off x="4310637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12" name="Google Shape;1512;p44"/>
            <p:cNvSpPr/>
            <p:nvPr/>
          </p:nvSpPr>
          <p:spPr>
            <a:xfrm>
              <a:off x="3837262" y="2789549"/>
              <a:ext cx="882015" cy="882015"/>
            </a:xfrm>
            <a:custGeom>
              <a:rect b="b" l="l" r="r" t="t"/>
              <a:pathLst>
                <a:path extrusionOk="0" h="882014" w="882014">
                  <a:moveTo>
                    <a:pt x="0" y="146902"/>
                  </a:moveTo>
                  <a:lnTo>
                    <a:pt x="7489" y="100470"/>
                  </a:lnTo>
                  <a:lnTo>
                    <a:pt x="28343" y="60144"/>
                  </a:lnTo>
                  <a:lnTo>
                    <a:pt x="60144" y="28343"/>
                  </a:lnTo>
                  <a:lnTo>
                    <a:pt x="100470" y="7489"/>
                  </a:lnTo>
                  <a:lnTo>
                    <a:pt x="146902" y="0"/>
                  </a:lnTo>
                  <a:lnTo>
                    <a:pt x="734496" y="0"/>
                  </a:lnTo>
                  <a:lnTo>
                    <a:pt x="790714" y="11182"/>
                  </a:lnTo>
                  <a:lnTo>
                    <a:pt x="838372" y="43026"/>
                  </a:lnTo>
                  <a:lnTo>
                    <a:pt x="870217" y="90685"/>
                  </a:lnTo>
                  <a:lnTo>
                    <a:pt x="881399" y="146902"/>
                  </a:lnTo>
                  <a:lnTo>
                    <a:pt x="881399" y="734496"/>
                  </a:lnTo>
                  <a:lnTo>
                    <a:pt x="873910" y="780929"/>
                  </a:lnTo>
                  <a:lnTo>
                    <a:pt x="853056" y="821255"/>
                  </a:lnTo>
                  <a:lnTo>
                    <a:pt x="821255" y="853056"/>
                  </a:lnTo>
                  <a:lnTo>
                    <a:pt x="780929" y="873910"/>
                  </a:lnTo>
                  <a:lnTo>
                    <a:pt x="734496" y="881399"/>
                  </a:lnTo>
                  <a:lnTo>
                    <a:pt x="146902" y="881399"/>
                  </a:lnTo>
                  <a:lnTo>
                    <a:pt x="100470" y="873910"/>
                  </a:lnTo>
                  <a:lnTo>
                    <a:pt x="60144" y="853056"/>
                  </a:lnTo>
                  <a:lnTo>
                    <a:pt x="28343" y="821255"/>
                  </a:lnTo>
                  <a:lnTo>
                    <a:pt x="7489" y="780929"/>
                  </a:lnTo>
                  <a:lnTo>
                    <a:pt x="0" y="734496"/>
                  </a:lnTo>
                  <a:lnTo>
                    <a:pt x="0" y="146902"/>
                  </a:lnTo>
                  <a:close/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13" name="Google Shape;1513;p44"/>
            <p:cNvSpPr/>
            <p:nvPr/>
          </p:nvSpPr>
          <p:spPr>
            <a:xfrm>
              <a:off x="3934749" y="4158499"/>
              <a:ext cx="687070" cy="696595"/>
            </a:xfrm>
            <a:custGeom>
              <a:rect b="b" l="l" r="r" t="t"/>
              <a:pathLst>
                <a:path extrusionOk="0" h="696595" w="687070">
                  <a:moveTo>
                    <a:pt x="343224" y="696599"/>
                  </a:moveTo>
                  <a:lnTo>
                    <a:pt x="274053" y="694241"/>
                  </a:lnTo>
                  <a:lnTo>
                    <a:pt x="209626" y="687476"/>
                  </a:lnTo>
                  <a:lnTo>
                    <a:pt x="151324" y="676771"/>
                  </a:lnTo>
                  <a:lnTo>
                    <a:pt x="100528" y="662595"/>
                  </a:lnTo>
                  <a:lnTo>
                    <a:pt x="58617" y="645412"/>
                  </a:lnTo>
                  <a:lnTo>
                    <a:pt x="6973" y="603898"/>
                  </a:lnTo>
                  <a:lnTo>
                    <a:pt x="0" y="580499"/>
                  </a:lnTo>
                  <a:lnTo>
                    <a:pt x="0" y="116099"/>
                  </a:lnTo>
                  <a:lnTo>
                    <a:pt x="26972" y="70908"/>
                  </a:lnTo>
                  <a:lnTo>
                    <a:pt x="100528" y="34004"/>
                  </a:lnTo>
                  <a:lnTo>
                    <a:pt x="151324" y="19828"/>
                  </a:lnTo>
                  <a:lnTo>
                    <a:pt x="209626" y="9123"/>
                  </a:lnTo>
                  <a:lnTo>
                    <a:pt x="274053" y="2358"/>
                  </a:lnTo>
                  <a:lnTo>
                    <a:pt x="343224" y="0"/>
                  </a:lnTo>
                  <a:lnTo>
                    <a:pt x="412396" y="2358"/>
                  </a:lnTo>
                  <a:lnTo>
                    <a:pt x="476823" y="9123"/>
                  </a:lnTo>
                  <a:lnTo>
                    <a:pt x="535125" y="19828"/>
                  </a:lnTo>
                  <a:lnTo>
                    <a:pt x="585921" y="34004"/>
                  </a:lnTo>
                  <a:lnTo>
                    <a:pt x="627832" y="51187"/>
                  </a:lnTo>
                  <a:lnTo>
                    <a:pt x="679476" y="92701"/>
                  </a:lnTo>
                  <a:lnTo>
                    <a:pt x="686449" y="116099"/>
                  </a:lnTo>
                  <a:lnTo>
                    <a:pt x="686449" y="580499"/>
                  </a:lnTo>
                  <a:lnTo>
                    <a:pt x="659477" y="625691"/>
                  </a:lnTo>
                  <a:lnTo>
                    <a:pt x="585921" y="662595"/>
                  </a:lnTo>
                  <a:lnTo>
                    <a:pt x="535125" y="676771"/>
                  </a:lnTo>
                  <a:lnTo>
                    <a:pt x="476823" y="687476"/>
                  </a:lnTo>
                  <a:lnTo>
                    <a:pt x="412396" y="694241"/>
                  </a:lnTo>
                  <a:lnTo>
                    <a:pt x="343224" y="696599"/>
                  </a:lnTo>
                  <a:close/>
                </a:path>
              </a:pathLst>
            </a:custGeom>
            <a:solidFill>
              <a:srgbClr val="CEE1F3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14" name="Google Shape;1514;p44"/>
            <p:cNvSpPr/>
            <p:nvPr/>
          </p:nvSpPr>
          <p:spPr>
            <a:xfrm>
              <a:off x="3934749" y="4158499"/>
              <a:ext cx="687070" cy="696595"/>
            </a:xfrm>
            <a:custGeom>
              <a:rect b="b" l="l" r="r" t="t"/>
              <a:pathLst>
                <a:path extrusionOk="0" h="696595" w="687070">
                  <a:moveTo>
                    <a:pt x="686449" y="116099"/>
                  </a:moveTo>
                  <a:lnTo>
                    <a:pt x="679476" y="139498"/>
                  </a:lnTo>
                  <a:lnTo>
                    <a:pt x="659477" y="161291"/>
                  </a:lnTo>
                  <a:lnTo>
                    <a:pt x="585921" y="198195"/>
                  </a:lnTo>
                  <a:lnTo>
                    <a:pt x="535125" y="212371"/>
                  </a:lnTo>
                  <a:lnTo>
                    <a:pt x="476823" y="223076"/>
                  </a:lnTo>
                  <a:lnTo>
                    <a:pt x="412396" y="229841"/>
                  </a:lnTo>
                  <a:lnTo>
                    <a:pt x="343224" y="232199"/>
                  </a:lnTo>
                  <a:lnTo>
                    <a:pt x="274053" y="229841"/>
                  </a:lnTo>
                  <a:lnTo>
                    <a:pt x="209626" y="223076"/>
                  </a:lnTo>
                  <a:lnTo>
                    <a:pt x="151324" y="212371"/>
                  </a:lnTo>
                  <a:lnTo>
                    <a:pt x="100528" y="198195"/>
                  </a:lnTo>
                  <a:lnTo>
                    <a:pt x="58617" y="181012"/>
                  </a:lnTo>
                  <a:lnTo>
                    <a:pt x="6973" y="139498"/>
                  </a:lnTo>
                  <a:lnTo>
                    <a:pt x="0" y="116099"/>
                  </a:lnTo>
                </a:path>
                <a:path extrusionOk="0" h="696595" w="687070">
                  <a:moveTo>
                    <a:pt x="0" y="116099"/>
                  </a:moveTo>
                  <a:lnTo>
                    <a:pt x="6973" y="92701"/>
                  </a:lnTo>
                  <a:lnTo>
                    <a:pt x="26972" y="70908"/>
                  </a:lnTo>
                  <a:lnTo>
                    <a:pt x="100528" y="34004"/>
                  </a:lnTo>
                  <a:lnTo>
                    <a:pt x="151324" y="19828"/>
                  </a:lnTo>
                  <a:lnTo>
                    <a:pt x="209626" y="9123"/>
                  </a:lnTo>
                  <a:lnTo>
                    <a:pt x="274053" y="2358"/>
                  </a:lnTo>
                  <a:lnTo>
                    <a:pt x="343224" y="0"/>
                  </a:lnTo>
                  <a:lnTo>
                    <a:pt x="412396" y="2358"/>
                  </a:lnTo>
                  <a:lnTo>
                    <a:pt x="476823" y="9123"/>
                  </a:lnTo>
                  <a:lnTo>
                    <a:pt x="535125" y="19828"/>
                  </a:lnTo>
                  <a:lnTo>
                    <a:pt x="585921" y="34004"/>
                  </a:lnTo>
                  <a:lnTo>
                    <a:pt x="627832" y="51187"/>
                  </a:lnTo>
                  <a:lnTo>
                    <a:pt x="679476" y="92701"/>
                  </a:lnTo>
                  <a:lnTo>
                    <a:pt x="686449" y="116099"/>
                  </a:lnTo>
                  <a:lnTo>
                    <a:pt x="686449" y="580499"/>
                  </a:lnTo>
                  <a:lnTo>
                    <a:pt x="659477" y="625691"/>
                  </a:lnTo>
                  <a:lnTo>
                    <a:pt x="585921" y="662595"/>
                  </a:lnTo>
                  <a:lnTo>
                    <a:pt x="535125" y="676771"/>
                  </a:lnTo>
                  <a:lnTo>
                    <a:pt x="476823" y="687476"/>
                  </a:lnTo>
                  <a:lnTo>
                    <a:pt x="412396" y="694241"/>
                  </a:lnTo>
                  <a:lnTo>
                    <a:pt x="343224" y="696599"/>
                  </a:lnTo>
                  <a:lnTo>
                    <a:pt x="274053" y="694241"/>
                  </a:lnTo>
                  <a:lnTo>
                    <a:pt x="209626" y="687476"/>
                  </a:lnTo>
                  <a:lnTo>
                    <a:pt x="151324" y="676771"/>
                  </a:lnTo>
                  <a:lnTo>
                    <a:pt x="100528" y="662595"/>
                  </a:lnTo>
                  <a:lnTo>
                    <a:pt x="58617" y="645412"/>
                  </a:lnTo>
                  <a:lnTo>
                    <a:pt x="6973" y="603898"/>
                  </a:lnTo>
                  <a:lnTo>
                    <a:pt x="0" y="580499"/>
                  </a:lnTo>
                  <a:lnTo>
                    <a:pt x="0" y="116099"/>
                  </a:lnTo>
                  <a:close/>
                </a:path>
              </a:pathLst>
            </a:custGeom>
            <a:noFill/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15" name="Google Shape;1515;p44"/>
            <p:cNvSpPr/>
            <p:nvPr/>
          </p:nvSpPr>
          <p:spPr>
            <a:xfrm>
              <a:off x="4276470" y="3899485"/>
              <a:ext cx="8890" cy="354965"/>
            </a:xfrm>
            <a:custGeom>
              <a:rect b="b" l="l" r="r" t="t"/>
              <a:pathLst>
                <a:path extrusionOk="0" h="354964" w="8889">
                  <a:moveTo>
                    <a:pt x="8392" y="354663"/>
                  </a:moveTo>
                  <a:lnTo>
                    <a:pt x="0" y="0"/>
                  </a:lnTo>
                </a:path>
              </a:pathLst>
            </a:custGeom>
            <a:noFill/>
            <a:ln cap="flat" cmpd="sng" w="3807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516" name="Google Shape;1516;p44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4194506" y="3707582"/>
              <a:ext cx="163926" cy="21244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17" name="Google Shape;1517;p44"/>
            <p:cNvSpPr/>
            <p:nvPr/>
          </p:nvSpPr>
          <p:spPr>
            <a:xfrm>
              <a:off x="5235756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18" name="Google Shape;1518;p44"/>
            <p:cNvSpPr/>
            <p:nvPr/>
          </p:nvSpPr>
          <p:spPr>
            <a:xfrm>
              <a:off x="5235756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19" name="Google Shape;1519;p44"/>
            <p:cNvSpPr/>
            <p:nvPr/>
          </p:nvSpPr>
          <p:spPr>
            <a:xfrm>
              <a:off x="5610506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20" name="Google Shape;1520;p44"/>
            <p:cNvSpPr/>
            <p:nvPr/>
          </p:nvSpPr>
          <p:spPr>
            <a:xfrm>
              <a:off x="5610506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21" name="Google Shape;1521;p44"/>
            <p:cNvSpPr/>
            <p:nvPr/>
          </p:nvSpPr>
          <p:spPr>
            <a:xfrm>
              <a:off x="5235756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22" name="Google Shape;1522;p44"/>
            <p:cNvSpPr/>
            <p:nvPr/>
          </p:nvSpPr>
          <p:spPr>
            <a:xfrm>
              <a:off x="5235756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23" name="Google Shape;1523;p44"/>
            <p:cNvSpPr/>
            <p:nvPr/>
          </p:nvSpPr>
          <p:spPr>
            <a:xfrm>
              <a:off x="5610506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24" name="Google Shape;1524;p44"/>
            <p:cNvSpPr/>
            <p:nvPr/>
          </p:nvSpPr>
          <p:spPr>
            <a:xfrm>
              <a:off x="5610506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25" name="Google Shape;1525;p44"/>
            <p:cNvSpPr/>
            <p:nvPr/>
          </p:nvSpPr>
          <p:spPr>
            <a:xfrm>
              <a:off x="5137131" y="2789549"/>
              <a:ext cx="882015" cy="882015"/>
            </a:xfrm>
            <a:custGeom>
              <a:rect b="b" l="l" r="r" t="t"/>
              <a:pathLst>
                <a:path extrusionOk="0" h="882014" w="882014">
                  <a:moveTo>
                    <a:pt x="0" y="146902"/>
                  </a:moveTo>
                  <a:lnTo>
                    <a:pt x="7489" y="100470"/>
                  </a:lnTo>
                  <a:lnTo>
                    <a:pt x="28343" y="60144"/>
                  </a:lnTo>
                  <a:lnTo>
                    <a:pt x="60144" y="28343"/>
                  </a:lnTo>
                  <a:lnTo>
                    <a:pt x="100470" y="7489"/>
                  </a:lnTo>
                  <a:lnTo>
                    <a:pt x="146903" y="0"/>
                  </a:lnTo>
                  <a:lnTo>
                    <a:pt x="734496" y="0"/>
                  </a:lnTo>
                  <a:lnTo>
                    <a:pt x="790714" y="11182"/>
                  </a:lnTo>
                  <a:lnTo>
                    <a:pt x="838372" y="43026"/>
                  </a:lnTo>
                  <a:lnTo>
                    <a:pt x="870217" y="90685"/>
                  </a:lnTo>
                  <a:lnTo>
                    <a:pt x="881399" y="146902"/>
                  </a:lnTo>
                  <a:lnTo>
                    <a:pt x="881399" y="734496"/>
                  </a:lnTo>
                  <a:lnTo>
                    <a:pt x="873910" y="780929"/>
                  </a:lnTo>
                  <a:lnTo>
                    <a:pt x="853056" y="821255"/>
                  </a:lnTo>
                  <a:lnTo>
                    <a:pt x="821255" y="853056"/>
                  </a:lnTo>
                  <a:lnTo>
                    <a:pt x="780929" y="873910"/>
                  </a:lnTo>
                  <a:lnTo>
                    <a:pt x="734496" y="881399"/>
                  </a:lnTo>
                  <a:lnTo>
                    <a:pt x="146903" y="881399"/>
                  </a:lnTo>
                  <a:lnTo>
                    <a:pt x="100470" y="873910"/>
                  </a:lnTo>
                  <a:lnTo>
                    <a:pt x="60144" y="853056"/>
                  </a:lnTo>
                  <a:lnTo>
                    <a:pt x="28343" y="821255"/>
                  </a:lnTo>
                  <a:lnTo>
                    <a:pt x="7489" y="780929"/>
                  </a:lnTo>
                  <a:lnTo>
                    <a:pt x="0" y="734496"/>
                  </a:lnTo>
                  <a:lnTo>
                    <a:pt x="0" y="146902"/>
                  </a:lnTo>
                  <a:close/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26" name="Google Shape;1526;p44"/>
            <p:cNvSpPr/>
            <p:nvPr/>
          </p:nvSpPr>
          <p:spPr>
            <a:xfrm>
              <a:off x="5234624" y="4158499"/>
              <a:ext cx="687070" cy="696595"/>
            </a:xfrm>
            <a:custGeom>
              <a:rect b="b" l="l" r="r" t="t"/>
              <a:pathLst>
                <a:path extrusionOk="0" h="696595" w="687070">
                  <a:moveTo>
                    <a:pt x="343224" y="696599"/>
                  </a:moveTo>
                  <a:lnTo>
                    <a:pt x="274053" y="694241"/>
                  </a:lnTo>
                  <a:lnTo>
                    <a:pt x="209626" y="687476"/>
                  </a:lnTo>
                  <a:lnTo>
                    <a:pt x="151324" y="676771"/>
                  </a:lnTo>
                  <a:lnTo>
                    <a:pt x="100528" y="662595"/>
                  </a:lnTo>
                  <a:lnTo>
                    <a:pt x="58617" y="645412"/>
                  </a:lnTo>
                  <a:lnTo>
                    <a:pt x="6973" y="603898"/>
                  </a:lnTo>
                  <a:lnTo>
                    <a:pt x="0" y="580499"/>
                  </a:lnTo>
                  <a:lnTo>
                    <a:pt x="0" y="116099"/>
                  </a:lnTo>
                  <a:lnTo>
                    <a:pt x="26972" y="70908"/>
                  </a:lnTo>
                  <a:lnTo>
                    <a:pt x="100528" y="34004"/>
                  </a:lnTo>
                  <a:lnTo>
                    <a:pt x="151324" y="19828"/>
                  </a:lnTo>
                  <a:lnTo>
                    <a:pt x="209626" y="9123"/>
                  </a:lnTo>
                  <a:lnTo>
                    <a:pt x="274053" y="2358"/>
                  </a:lnTo>
                  <a:lnTo>
                    <a:pt x="343224" y="0"/>
                  </a:lnTo>
                  <a:lnTo>
                    <a:pt x="412396" y="2358"/>
                  </a:lnTo>
                  <a:lnTo>
                    <a:pt x="476823" y="9123"/>
                  </a:lnTo>
                  <a:lnTo>
                    <a:pt x="535125" y="19828"/>
                  </a:lnTo>
                  <a:lnTo>
                    <a:pt x="585921" y="34004"/>
                  </a:lnTo>
                  <a:lnTo>
                    <a:pt x="627832" y="51187"/>
                  </a:lnTo>
                  <a:lnTo>
                    <a:pt x="679476" y="92701"/>
                  </a:lnTo>
                  <a:lnTo>
                    <a:pt x="686449" y="116099"/>
                  </a:lnTo>
                  <a:lnTo>
                    <a:pt x="686449" y="580499"/>
                  </a:lnTo>
                  <a:lnTo>
                    <a:pt x="659477" y="625691"/>
                  </a:lnTo>
                  <a:lnTo>
                    <a:pt x="585921" y="662595"/>
                  </a:lnTo>
                  <a:lnTo>
                    <a:pt x="535125" y="676771"/>
                  </a:lnTo>
                  <a:lnTo>
                    <a:pt x="476823" y="687476"/>
                  </a:lnTo>
                  <a:lnTo>
                    <a:pt x="412396" y="694241"/>
                  </a:lnTo>
                  <a:lnTo>
                    <a:pt x="343224" y="696599"/>
                  </a:lnTo>
                  <a:close/>
                </a:path>
              </a:pathLst>
            </a:custGeom>
            <a:solidFill>
              <a:srgbClr val="CEE1F3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27" name="Google Shape;1527;p44"/>
            <p:cNvSpPr/>
            <p:nvPr/>
          </p:nvSpPr>
          <p:spPr>
            <a:xfrm>
              <a:off x="5234624" y="4158499"/>
              <a:ext cx="687070" cy="696595"/>
            </a:xfrm>
            <a:custGeom>
              <a:rect b="b" l="l" r="r" t="t"/>
              <a:pathLst>
                <a:path extrusionOk="0" h="696595" w="687070">
                  <a:moveTo>
                    <a:pt x="686449" y="116099"/>
                  </a:moveTo>
                  <a:lnTo>
                    <a:pt x="679476" y="139498"/>
                  </a:lnTo>
                  <a:lnTo>
                    <a:pt x="659477" y="161291"/>
                  </a:lnTo>
                  <a:lnTo>
                    <a:pt x="585921" y="198195"/>
                  </a:lnTo>
                  <a:lnTo>
                    <a:pt x="535125" y="212371"/>
                  </a:lnTo>
                  <a:lnTo>
                    <a:pt x="476823" y="223076"/>
                  </a:lnTo>
                  <a:lnTo>
                    <a:pt x="412396" y="229841"/>
                  </a:lnTo>
                  <a:lnTo>
                    <a:pt x="343224" y="232199"/>
                  </a:lnTo>
                  <a:lnTo>
                    <a:pt x="274053" y="229841"/>
                  </a:lnTo>
                  <a:lnTo>
                    <a:pt x="209626" y="223076"/>
                  </a:lnTo>
                  <a:lnTo>
                    <a:pt x="151324" y="212371"/>
                  </a:lnTo>
                  <a:lnTo>
                    <a:pt x="100528" y="198195"/>
                  </a:lnTo>
                  <a:lnTo>
                    <a:pt x="58617" y="181012"/>
                  </a:lnTo>
                  <a:lnTo>
                    <a:pt x="6973" y="139498"/>
                  </a:lnTo>
                  <a:lnTo>
                    <a:pt x="0" y="116099"/>
                  </a:lnTo>
                </a:path>
                <a:path extrusionOk="0" h="696595" w="687070">
                  <a:moveTo>
                    <a:pt x="0" y="116099"/>
                  </a:moveTo>
                  <a:lnTo>
                    <a:pt x="6973" y="92701"/>
                  </a:lnTo>
                  <a:lnTo>
                    <a:pt x="26972" y="70908"/>
                  </a:lnTo>
                  <a:lnTo>
                    <a:pt x="100528" y="34004"/>
                  </a:lnTo>
                  <a:lnTo>
                    <a:pt x="151324" y="19828"/>
                  </a:lnTo>
                  <a:lnTo>
                    <a:pt x="209626" y="9123"/>
                  </a:lnTo>
                  <a:lnTo>
                    <a:pt x="274053" y="2358"/>
                  </a:lnTo>
                  <a:lnTo>
                    <a:pt x="343224" y="0"/>
                  </a:lnTo>
                  <a:lnTo>
                    <a:pt x="412396" y="2358"/>
                  </a:lnTo>
                  <a:lnTo>
                    <a:pt x="476823" y="9123"/>
                  </a:lnTo>
                  <a:lnTo>
                    <a:pt x="535125" y="19828"/>
                  </a:lnTo>
                  <a:lnTo>
                    <a:pt x="585921" y="34004"/>
                  </a:lnTo>
                  <a:lnTo>
                    <a:pt x="627832" y="51187"/>
                  </a:lnTo>
                  <a:lnTo>
                    <a:pt x="679476" y="92701"/>
                  </a:lnTo>
                  <a:lnTo>
                    <a:pt x="686449" y="116099"/>
                  </a:lnTo>
                  <a:lnTo>
                    <a:pt x="686449" y="580499"/>
                  </a:lnTo>
                  <a:lnTo>
                    <a:pt x="659477" y="625691"/>
                  </a:lnTo>
                  <a:lnTo>
                    <a:pt x="585921" y="662595"/>
                  </a:lnTo>
                  <a:lnTo>
                    <a:pt x="535125" y="676771"/>
                  </a:lnTo>
                  <a:lnTo>
                    <a:pt x="476823" y="687476"/>
                  </a:lnTo>
                  <a:lnTo>
                    <a:pt x="412396" y="694241"/>
                  </a:lnTo>
                  <a:lnTo>
                    <a:pt x="343224" y="696599"/>
                  </a:lnTo>
                  <a:lnTo>
                    <a:pt x="274053" y="694241"/>
                  </a:lnTo>
                  <a:lnTo>
                    <a:pt x="209626" y="687476"/>
                  </a:lnTo>
                  <a:lnTo>
                    <a:pt x="151324" y="676771"/>
                  </a:lnTo>
                  <a:lnTo>
                    <a:pt x="100528" y="662595"/>
                  </a:lnTo>
                  <a:lnTo>
                    <a:pt x="58617" y="645412"/>
                  </a:lnTo>
                  <a:lnTo>
                    <a:pt x="6973" y="603898"/>
                  </a:lnTo>
                  <a:lnTo>
                    <a:pt x="0" y="580499"/>
                  </a:lnTo>
                  <a:lnTo>
                    <a:pt x="0" y="116099"/>
                  </a:lnTo>
                  <a:close/>
                </a:path>
              </a:pathLst>
            </a:custGeom>
            <a:noFill/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28" name="Google Shape;1528;p44"/>
            <p:cNvSpPr/>
            <p:nvPr/>
          </p:nvSpPr>
          <p:spPr>
            <a:xfrm>
              <a:off x="5576344" y="3899485"/>
              <a:ext cx="8890" cy="354965"/>
            </a:xfrm>
            <a:custGeom>
              <a:rect b="b" l="l" r="r" t="t"/>
              <a:pathLst>
                <a:path extrusionOk="0" h="354964" w="8889">
                  <a:moveTo>
                    <a:pt x="8392" y="354663"/>
                  </a:moveTo>
                  <a:lnTo>
                    <a:pt x="0" y="0"/>
                  </a:lnTo>
                </a:path>
              </a:pathLst>
            </a:custGeom>
            <a:noFill/>
            <a:ln cap="flat" cmpd="sng" w="3807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529" name="Google Shape;1529;p44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5494381" y="3707582"/>
              <a:ext cx="163926" cy="21244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30" name="Google Shape;1530;p44"/>
            <p:cNvSpPr/>
            <p:nvPr/>
          </p:nvSpPr>
          <p:spPr>
            <a:xfrm>
              <a:off x="7061624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31" name="Google Shape;1531;p44"/>
            <p:cNvSpPr/>
            <p:nvPr/>
          </p:nvSpPr>
          <p:spPr>
            <a:xfrm>
              <a:off x="7061624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32" name="Google Shape;1532;p44"/>
            <p:cNvSpPr/>
            <p:nvPr/>
          </p:nvSpPr>
          <p:spPr>
            <a:xfrm>
              <a:off x="7436374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33" name="Google Shape;1533;p44"/>
            <p:cNvSpPr/>
            <p:nvPr/>
          </p:nvSpPr>
          <p:spPr>
            <a:xfrm>
              <a:off x="7436374" y="2903250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8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8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34" name="Google Shape;1534;p44"/>
            <p:cNvSpPr/>
            <p:nvPr/>
          </p:nvSpPr>
          <p:spPr>
            <a:xfrm>
              <a:off x="7061624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35" name="Google Shape;1535;p44"/>
            <p:cNvSpPr/>
            <p:nvPr/>
          </p:nvSpPr>
          <p:spPr>
            <a:xfrm>
              <a:off x="7061624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36" name="Google Shape;1536;p44"/>
            <p:cNvSpPr/>
            <p:nvPr/>
          </p:nvSpPr>
          <p:spPr>
            <a:xfrm>
              <a:off x="7436374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227499" y="272999"/>
                  </a:move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37" name="Google Shape;1537;p44"/>
            <p:cNvSpPr/>
            <p:nvPr/>
          </p:nvSpPr>
          <p:spPr>
            <a:xfrm>
              <a:off x="7436374" y="3249025"/>
              <a:ext cx="273050" cy="273050"/>
            </a:xfrm>
            <a:custGeom>
              <a:rect b="b" l="l" r="r" t="t"/>
              <a:pathLst>
                <a:path extrusionOk="0" h="273050" w="273050">
                  <a:moveTo>
                    <a:pt x="0" y="45500"/>
                  </a:moveTo>
                  <a:lnTo>
                    <a:pt x="3575" y="27789"/>
                  </a:lnTo>
                  <a:lnTo>
                    <a:pt x="13326" y="13326"/>
                  </a:lnTo>
                  <a:lnTo>
                    <a:pt x="27789" y="3575"/>
                  </a:lnTo>
                  <a:lnTo>
                    <a:pt x="45500" y="0"/>
                  </a:lnTo>
                  <a:lnTo>
                    <a:pt x="227499" y="0"/>
                  </a:lnTo>
                  <a:lnTo>
                    <a:pt x="265355" y="20257"/>
                  </a:lnTo>
                  <a:lnTo>
                    <a:pt x="272999" y="45500"/>
                  </a:lnTo>
                  <a:lnTo>
                    <a:pt x="272999" y="227499"/>
                  </a:lnTo>
                  <a:lnTo>
                    <a:pt x="269424" y="245210"/>
                  </a:lnTo>
                  <a:lnTo>
                    <a:pt x="259673" y="259673"/>
                  </a:lnTo>
                  <a:lnTo>
                    <a:pt x="245210" y="269424"/>
                  </a:lnTo>
                  <a:lnTo>
                    <a:pt x="227499" y="272999"/>
                  </a:lnTo>
                  <a:lnTo>
                    <a:pt x="45500" y="272999"/>
                  </a:lnTo>
                  <a:lnTo>
                    <a:pt x="27789" y="269424"/>
                  </a:lnTo>
                  <a:lnTo>
                    <a:pt x="13326" y="259673"/>
                  </a:lnTo>
                  <a:lnTo>
                    <a:pt x="3575" y="245210"/>
                  </a:lnTo>
                  <a:lnTo>
                    <a:pt x="0" y="227499"/>
                  </a:lnTo>
                  <a:lnTo>
                    <a:pt x="0" y="45500"/>
                  </a:ln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38" name="Google Shape;1538;p44"/>
            <p:cNvSpPr/>
            <p:nvPr/>
          </p:nvSpPr>
          <p:spPr>
            <a:xfrm>
              <a:off x="6962999" y="2789549"/>
              <a:ext cx="882015" cy="882015"/>
            </a:xfrm>
            <a:custGeom>
              <a:rect b="b" l="l" r="r" t="t"/>
              <a:pathLst>
                <a:path extrusionOk="0" h="882014" w="882015">
                  <a:moveTo>
                    <a:pt x="0" y="146902"/>
                  </a:moveTo>
                  <a:lnTo>
                    <a:pt x="7489" y="100470"/>
                  </a:lnTo>
                  <a:lnTo>
                    <a:pt x="28343" y="60144"/>
                  </a:lnTo>
                  <a:lnTo>
                    <a:pt x="60143" y="28343"/>
                  </a:lnTo>
                  <a:lnTo>
                    <a:pt x="100470" y="7489"/>
                  </a:lnTo>
                  <a:lnTo>
                    <a:pt x="146902" y="0"/>
                  </a:lnTo>
                  <a:lnTo>
                    <a:pt x="734496" y="0"/>
                  </a:lnTo>
                  <a:lnTo>
                    <a:pt x="790714" y="11182"/>
                  </a:lnTo>
                  <a:lnTo>
                    <a:pt x="838373" y="43026"/>
                  </a:lnTo>
                  <a:lnTo>
                    <a:pt x="870217" y="90685"/>
                  </a:lnTo>
                  <a:lnTo>
                    <a:pt x="881399" y="146902"/>
                  </a:lnTo>
                  <a:lnTo>
                    <a:pt x="881399" y="734496"/>
                  </a:lnTo>
                  <a:lnTo>
                    <a:pt x="873910" y="780929"/>
                  </a:lnTo>
                  <a:lnTo>
                    <a:pt x="853056" y="821255"/>
                  </a:lnTo>
                  <a:lnTo>
                    <a:pt x="821256" y="853056"/>
                  </a:lnTo>
                  <a:lnTo>
                    <a:pt x="780929" y="873910"/>
                  </a:lnTo>
                  <a:lnTo>
                    <a:pt x="734496" y="881399"/>
                  </a:lnTo>
                  <a:lnTo>
                    <a:pt x="146902" y="881399"/>
                  </a:lnTo>
                  <a:lnTo>
                    <a:pt x="100470" y="873910"/>
                  </a:lnTo>
                  <a:lnTo>
                    <a:pt x="60143" y="853056"/>
                  </a:lnTo>
                  <a:lnTo>
                    <a:pt x="28343" y="821255"/>
                  </a:lnTo>
                  <a:lnTo>
                    <a:pt x="7489" y="780929"/>
                  </a:lnTo>
                  <a:lnTo>
                    <a:pt x="0" y="734496"/>
                  </a:lnTo>
                  <a:lnTo>
                    <a:pt x="0" y="146902"/>
                  </a:lnTo>
                  <a:close/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39" name="Google Shape;1539;p44"/>
            <p:cNvSpPr/>
            <p:nvPr/>
          </p:nvSpPr>
          <p:spPr>
            <a:xfrm>
              <a:off x="7060474" y="4158499"/>
              <a:ext cx="687070" cy="696595"/>
            </a:xfrm>
            <a:custGeom>
              <a:rect b="b" l="l" r="r" t="t"/>
              <a:pathLst>
                <a:path extrusionOk="0" h="696595" w="687070">
                  <a:moveTo>
                    <a:pt x="343224" y="696599"/>
                  </a:moveTo>
                  <a:lnTo>
                    <a:pt x="274053" y="694241"/>
                  </a:lnTo>
                  <a:lnTo>
                    <a:pt x="209626" y="687476"/>
                  </a:lnTo>
                  <a:lnTo>
                    <a:pt x="151324" y="676771"/>
                  </a:lnTo>
                  <a:lnTo>
                    <a:pt x="100528" y="662595"/>
                  </a:lnTo>
                  <a:lnTo>
                    <a:pt x="58617" y="645412"/>
                  </a:lnTo>
                  <a:lnTo>
                    <a:pt x="6973" y="603898"/>
                  </a:lnTo>
                  <a:lnTo>
                    <a:pt x="0" y="580499"/>
                  </a:lnTo>
                  <a:lnTo>
                    <a:pt x="0" y="116099"/>
                  </a:lnTo>
                  <a:lnTo>
                    <a:pt x="26972" y="70908"/>
                  </a:lnTo>
                  <a:lnTo>
                    <a:pt x="100528" y="34004"/>
                  </a:lnTo>
                  <a:lnTo>
                    <a:pt x="151324" y="19828"/>
                  </a:lnTo>
                  <a:lnTo>
                    <a:pt x="209626" y="9123"/>
                  </a:lnTo>
                  <a:lnTo>
                    <a:pt x="274053" y="2358"/>
                  </a:lnTo>
                  <a:lnTo>
                    <a:pt x="343224" y="0"/>
                  </a:lnTo>
                  <a:lnTo>
                    <a:pt x="412396" y="2358"/>
                  </a:lnTo>
                  <a:lnTo>
                    <a:pt x="476823" y="9123"/>
                  </a:lnTo>
                  <a:lnTo>
                    <a:pt x="535125" y="19828"/>
                  </a:lnTo>
                  <a:lnTo>
                    <a:pt x="585921" y="34004"/>
                  </a:lnTo>
                  <a:lnTo>
                    <a:pt x="627832" y="51187"/>
                  </a:lnTo>
                  <a:lnTo>
                    <a:pt x="679476" y="92701"/>
                  </a:lnTo>
                  <a:lnTo>
                    <a:pt x="686449" y="116099"/>
                  </a:lnTo>
                  <a:lnTo>
                    <a:pt x="686449" y="580499"/>
                  </a:lnTo>
                  <a:lnTo>
                    <a:pt x="659477" y="625691"/>
                  </a:lnTo>
                  <a:lnTo>
                    <a:pt x="585921" y="662595"/>
                  </a:lnTo>
                  <a:lnTo>
                    <a:pt x="535125" y="676771"/>
                  </a:lnTo>
                  <a:lnTo>
                    <a:pt x="476823" y="687476"/>
                  </a:lnTo>
                  <a:lnTo>
                    <a:pt x="412396" y="694241"/>
                  </a:lnTo>
                  <a:lnTo>
                    <a:pt x="343224" y="696599"/>
                  </a:lnTo>
                  <a:close/>
                </a:path>
              </a:pathLst>
            </a:custGeom>
            <a:solidFill>
              <a:srgbClr val="CEE1F3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40" name="Google Shape;1540;p44"/>
            <p:cNvSpPr/>
            <p:nvPr/>
          </p:nvSpPr>
          <p:spPr>
            <a:xfrm>
              <a:off x="7060474" y="4158499"/>
              <a:ext cx="687070" cy="696595"/>
            </a:xfrm>
            <a:custGeom>
              <a:rect b="b" l="l" r="r" t="t"/>
              <a:pathLst>
                <a:path extrusionOk="0" h="696595" w="687070">
                  <a:moveTo>
                    <a:pt x="686449" y="116099"/>
                  </a:moveTo>
                  <a:lnTo>
                    <a:pt x="679476" y="139498"/>
                  </a:lnTo>
                  <a:lnTo>
                    <a:pt x="659477" y="161291"/>
                  </a:lnTo>
                  <a:lnTo>
                    <a:pt x="585921" y="198195"/>
                  </a:lnTo>
                  <a:lnTo>
                    <a:pt x="535125" y="212371"/>
                  </a:lnTo>
                  <a:lnTo>
                    <a:pt x="476823" y="223076"/>
                  </a:lnTo>
                  <a:lnTo>
                    <a:pt x="412396" y="229841"/>
                  </a:lnTo>
                  <a:lnTo>
                    <a:pt x="343224" y="232199"/>
                  </a:lnTo>
                  <a:lnTo>
                    <a:pt x="274053" y="229841"/>
                  </a:lnTo>
                  <a:lnTo>
                    <a:pt x="209626" y="223076"/>
                  </a:lnTo>
                  <a:lnTo>
                    <a:pt x="151324" y="212371"/>
                  </a:lnTo>
                  <a:lnTo>
                    <a:pt x="100528" y="198195"/>
                  </a:lnTo>
                  <a:lnTo>
                    <a:pt x="58617" y="181012"/>
                  </a:lnTo>
                  <a:lnTo>
                    <a:pt x="6973" y="139498"/>
                  </a:lnTo>
                  <a:lnTo>
                    <a:pt x="0" y="116099"/>
                  </a:lnTo>
                </a:path>
                <a:path extrusionOk="0" h="696595" w="687070">
                  <a:moveTo>
                    <a:pt x="0" y="116099"/>
                  </a:moveTo>
                  <a:lnTo>
                    <a:pt x="6973" y="92701"/>
                  </a:lnTo>
                  <a:lnTo>
                    <a:pt x="26972" y="70908"/>
                  </a:lnTo>
                  <a:lnTo>
                    <a:pt x="100528" y="34004"/>
                  </a:lnTo>
                  <a:lnTo>
                    <a:pt x="151324" y="19828"/>
                  </a:lnTo>
                  <a:lnTo>
                    <a:pt x="209626" y="9123"/>
                  </a:lnTo>
                  <a:lnTo>
                    <a:pt x="274053" y="2358"/>
                  </a:lnTo>
                  <a:lnTo>
                    <a:pt x="343224" y="0"/>
                  </a:lnTo>
                  <a:lnTo>
                    <a:pt x="412396" y="2358"/>
                  </a:lnTo>
                  <a:lnTo>
                    <a:pt x="476823" y="9123"/>
                  </a:lnTo>
                  <a:lnTo>
                    <a:pt x="535125" y="19828"/>
                  </a:lnTo>
                  <a:lnTo>
                    <a:pt x="585921" y="34004"/>
                  </a:lnTo>
                  <a:lnTo>
                    <a:pt x="627832" y="51187"/>
                  </a:lnTo>
                  <a:lnTo>
                    <a:pt x="679476" y="92701"/>
                  </a:lnTo>
                  <a:lnTo>
                    <a:pt x="686449" y="116099"/>
                  </a:lnTo>
                  <a:lnTo>
                    <a:pt x="686449" y="580499"/>
                  </a:lnTo>
                  <a:lnTo>
                    <a:pt x="659477" y="625691"/>
                  </a:lnTo>
                  <a:lnTo>
                    <a:pt x="585921" y="662595"/>
                  </a:lnTo>
                  <a:lnTo>
                    <a:pt x="535125" y="676771"/>
                  </a:lnTo>
                  <a:lnTo>
                    <a:pt x="476823" y="687476"/>
                  </a:lnTo>
                  <a:lnTo>
                    <a:pt x="412396" y="694241"/>
                  </a:lnTo>
                  <a:lnTo>
                    <a:pt x="343224" y="696599"/>
                  </a:lnTo>
                  <a:lnTo>
                    <a:pt x="274053" y="694241"/>
                  </a:lnTo>
                  <a:lnTo>
                    <a:pt x="209626" y="687476"/>
                  </a:lnTo>
                  <a:lnTo>
                    <a:pt x="151324" y="676771"/>
                  </a:lnTo>
                  <a:lnTo>
                    <a:pt x="100528" y="662595"/>
                  </a:lnTo>
                  <a:lnTo>
                    <a:pt x="58617" y="645412"/>
                  </a:lnTo>
                  <a:lnTo>
                    <a:pt x="6973" y="603898"/>
                  </a:lnTo>
                  <a:lnTo>
                    <a:pt x="0" y="580499"/>
                  </a:lnTo>
                  <a:lnTo>
                    <a:pt x="0" y="116099"/>
                  </a:lnTo>
                  <a:close/>
                </a:path>
              </a:pathLst>
            </a:custGeom>
            <a:noFill/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41" name="Google Shape;1541;p44"/>
            <p:cNvSpPr/>
            <p:nvPr/>
          </p:nvSpPr>
          <p:spPr>
            <a:xfrm>
              <a:off x="7373494" y="3899485"/>
              <a:ext cx="8890" cy="354965"/>
            </a:xfrm>
            <a:custGeom>
              <a:rect b="b" l="l" r="r" t="t"/>
              <a:pathLst>
                <a:path extrusionOk="0" h="354964" w="8890">
                  <a:moveTo>
                    <a:pt x="8392" y="354663"/>
                  </a:moveTo>
                  <a:lnTo>
                    <a:pt x="0" y="0"/>
                  </a:lnTo>
                </a:path>
              </a:pathLst>
            </a:custGeom>
            <a:noFill/>
            <a:ln cap="flat" cmpd="sng" w="3807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542" name="Google Shape;1542;p44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7291531" y="3707582"/>
              <a:ext cx="163926" cy="212441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543" name="Google Shape;1543;p44"/>
          <p:cNvSpPr txBox="1"/>
          <p:nvPr/>
        </p:nvSpPr>
        <p:spPr>
          <a:xfrm>
            <a:off x="3111385" y="1051907"/>
            <a:ext cx="2584027" cy="3864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Parameter Servers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4" name="Google Shape;1544;p44"/>
          <p:cNvSpPr txBox="1"/>
          <p:nvPr/>
        </p:nvSpPr>
        <p:spPr>
          <a:xfrm>
            <a:off x="8234967" y="3784255"/>
            <a:ext cx="709507" cy="100198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sz="6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5" name="Google Shape;1545;p44"/>
          <p:cNvSpPr txBox="1"/>
          <p:nvPr/>
        </p:nvSpPr>
        <p:spPr>
          <a:xfrm>
            <a:off x="231018" y="3889375"/>
            <a:ext cx="1203113" cy="76063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4375">
            <a:spAutoFit/>
          </a:bodyPr>
          <a:lstStyle/>
          <a:p>
            <a:pPr indent="169329" lvl="0" marL="16933" marR="6773" rtl="0" algn="l">
              <a:lnSpc>
                <a:spcPct val="1006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Model  Replicas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6" name="Google Shape;1546;p44"/>
          <p:cNvSpPr txBox="1"/>
          <p:nvPr/>
        </p:nvSpPr>
        <p:spPr>
          <a:xfrm>
            <a:off x="3291451" y="2771266"/>
            <a:ext cx="324272" cy="468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933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p’</a:t>
            </a:r>
            <a:endParaRPr sz="2933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547" name="Google Shape;1547;p44"/>
          <p:cNvGrpSpPr/>
          <p:nvPr/>
        </p:nvGrpSpPr>
        <p:grpSpPr>
          <a:xfrm>
            <a:off x="2133067" y="2540273"/>
            <a:ext cx="917663" cy="1157205"/>
            <a:chOff x="1599800" y="1905204"/>
            <a:chExt cx="688247" cy="867904"/>
          </a:xfrm>
        </p:grpSpPr>
        <p:sp>
          <p:nvSpPr>
            <p:cNvPr id="1548" name="Google Shape;1548;p44"/>
            <p:cNvSpPr/>
            <p:nvPr/>
          </p:nvSpPr>
          <p:spPr>
            <a:xfrm>
              <a:off x="1599800" y="1982533"/>
              <a:ext cx="625475" cy="790575"/>
            </a:xfrm>
            <a:custGeom>
              <a:rect b="b" l="l" r="r" t="t"/>
              <a:pathLst>
                <a:path extrusionOk="0" h="790575" w="625475">
                  <a:moveTo>
                    <a:pt x="625090" y="0"/>
                  </a:moveTo>
                  <a:lnTo>
                    <a:pt x="0" y="790254"/>
                  </a:lnTo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549" name="Google Shape;1549;p44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2190687" y="1905204"/>
              <a:ext cx="97360" cy="106373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550" name="Google Shape;1550;p44"/>
          <p:cNvSpPr txBox="1"/>
          <p:nvPr/>
        </p:nvSpPr>
        <p:spPr>
          <a:xfrm>
            <a:off x="1928976" y="2771266"/>
            <a:ext cx="551179" cy="468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933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∆p’</a:t>
            </a:r>
            <a:endParaRPr sz="2933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1" name="Google Shape;1551;p44"/>
          <p:cNvSpPr txBox="1"/>
          <p:nvPr/>
        </p:nvSpPr>
        <p:spPr>
          <a:xfrm>
            <a:off x="6711795" y="952482"/>
            <a:ext cx="1976967" cy="468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933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p’’ = p’ + ∆p</a:t>
            </a:r>
            <a:endParaRPr sz="2933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552" name="Google Shape;1552;p44"/>
          <p:cNvGrpSpPr/>
          <p:nvPr/>
        </p:nvGrpSpPr>
        <p:grpSpPr>
          <a:xfrm>
            <a:off x="3913008" y="2518783"/>
            <a:ext cx="6315338" cy="1200923"/>
            <a:chOff x="2934756" y="1889087"/>
            <a:chExt cx="4736503" cy="900692"/>
          </a:xfrm>
        </p:grpSpPr>
        <p:sp>
          <p:nvSpPr>
            <p:cNvPr id="1553" name="Google Shape;1553;p44"/>
            <p:cNvSpPr/>
            <p:nvPr/>
          </p:nvSpPr>
          <p:spPr>
            <a:xfrm>
              <a:off x="3127750" y="1924124"/>
              <a:ext cx="2540" cy="751205"/>
            </a:xfrm>
            <a:custGeom>
              <a:rect b="b" l="l" r="r" t="t"/>
              <a:pathLst>
                <a:path extrusionOk="0" h="751205" w="2539">
                  <a:moveTo>
                    <a:pt x="0" y="0"/>
                  </a:moveTo>
                  <a:lnTo>
                    <a:pt x="2343" y="751200"/>
                  </a:lnTo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554" name="Google Shape;1554;p44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3089103" y="2665702"/>
              <a:ext cx="81980" cy="10559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55" name="Google Shape;1555;p44"/>
            <p:cNvSpPr/>
            <p:nvPr/>
          </p:nvSpPr>
          <p:spPr>
            <a:xfrm>
              <a:off x="2975746" y="2029049"/>
              <a:ext cx="2540" cy="760730"/>
            </a:xfrm>
            <a:custGeom>
              <a:rect b="b" l="l" r="r" t="t"/>
              <a:pathLst>
                <a:path extrusionOk="0" h="760730" w="2539">
                  <a:moveTo>
                    <a:pt x="0" y="0"/>
                  </a:moveTo>
                  <a:lnTo>
                    <a:pt x="2347" y="760500"/>
                  </a:lnTo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556" name="Google Shape;1556;p44"/>
            <p:cNvPicPr preferRelativeResize="0"/>
            <p:nvPr/>
          </p:nvPicPr>
          <p:blipFill rotWithShape="1">
            <a:blip r:embed="rId8">
              <a:alphaModFix/>
            </a:blip>
            <a:srcRect b="0" l="0" r="0" t="0"/>
            <a:stretch/>
          </p:blipFill>
          <p:spPr>
            <a:xfrm>
              <a:off x="2934756" y="1933073"/>
              <a:ext cx="81980" cy="10559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57" name="Google Shape;1557;p44"/>
            <p:cNvSpPr/>
            <p:nvPr/>
          </p:nvSpPr>
          <p:spPr>
            <a:xfrm>
              <a:off x="4352825" y="1904787"/>
              <a:ext cx="2540" cy="751205"/>
            </a:xfrm>
            <a:custGeom>
              <a:rect b="b" l="l" r="r" t="t"/>
              <a:pathLst>
                <a:path extrusionOk="0" h="751205" w="2539">
                  <a:moveTo>
                    <a:pt x="0" y="0"/>
                  </a:moveTo>
                  <a:lnTo>
                    <a:pt x="2343" y="751200"/>
                  </a:lnTo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558" name="Google Shape;1558;p44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4314178" y="2646364"/>
              <a:ext cx="81980" cy="10559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59" name="Google Shape;1559;p44"/>
            <p:cNvSpPr/>
            <p:nvPr/>
          </p:nvSpPr>
          <p:spPr>
            <a:xfrm>
              <a:off x="4200777" y="2009686"/>
              <a:ext cx="2540" cy="760730"/>
            </a:xfrm>
            <a:custGeom>
              <a:rect b="b" l="l" r="r" t="t"/>
              <a:pathLst>
                <a:path extrusionOk="0" h="760730" w="2539">
                  <a:moveTo>
                    <a:pt x="0" y="0"/>
                  </a:moveTo>
                  <a:lnTo>
                    <a:pt x="2347" y="760500"/>
                  </a:lnTo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560" name="Google Shape;1560;p44"/>
            <p:cNvPicPr preferRelativeResize="0"/>
            <p:nvPr/>
          </p:nvPicPr>
          <p:blipFill rotWithShape="1">
            <a:blip r:embed="rId9">
              <a:alphaModFix/>
            </a:blip>
            <a:srcRect b="0" l="0" r="0" t="0"/>
            <a:stretch/>
          </p:blipFill>
          <p:spPr>
            <a:xfrm>
              <a:off x="4159787" y="1913711"/>
              <a:ext cx="81980" cy="10559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61" name="Google Shape;1561;p44"/>
            <p:cNvSpPr/>
            <p:nvPr/>
          </p:nvSpPr>
          <p:spPr>
            <a:xfrm>
              <a:off x="5577900" y="1904787"/>
              <a:ext cx="2540" cy="751205"/>
            </a:xfrm>
            <a:custGeom>
              <a:rect b="b" l="l" r="r" t="t"/>
              <a:pathLst>
                <a:path extrusionOk="0" h="751205" w="2539">
                  <a:moveTo>
                    <a:pt x="0" y="0"/>
                  </a:moveTo>
                  <a:lnTo>
                    <a:pt x="2343" y="751200"/>
                  </a:lnTo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562" name="Google Shape;1562;p44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5539252" y="2646364"/>
              <a:ext cx="81980" cy="10559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63" name="Google Shape;1563;p44"/>
            <p:cNvSpPr/>
            <p:nvPr/>
          </p:nvSpPr>
          <p:spPr>
            <a:xfrm>
              <a:off x="5425852" y="2009686"/>
              <a:ext cx="2540" cy="760730"/>
            </a:xfrm>
            <a:custGeom>
              <a:rect b="b" l="l" r="r" t="t"/>
              <a:pathLst>
                <a:path extrusionOk="0" h="760730" w="2539">
                  <a:moveTo>
                    <a:pt x="0" y="0"/>
                  </a:moveTo>
                  <a:lnTo>
                    <a:pt x="2347" y="760500"/>
                  </a:lnTo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564" name="Google Shape;1564;p44"/>
            <p:cNvPicPr preferRelativeResize="0"/>
            <p:nvPr/>
          </p:nvPicPr>
          <p:blipFill rotWithShape="1">
            <a:blip r:embed="rId8">
              <a:alphaModFix/>
            </a:blip>
            <a:srcRect b="0" l="0" r="0" t="0"/>
            <a:stretch/>
          </p:blipFill>
          <p:spPr>
            <a:xfrm>
              <a:off x="5384862" y="1913711"/>
              <a:ext cx="81980" cy="10559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65" name="Google Shape;1565;p44"/>
            <p:cNvSpPr/>
            <p:nvPr/>
          </p:nvSpPr>
          <p:spPr>
            <a:xfrm>
              <a:off x="6650575" y="1889087"/>
              <a:ext cx="625475" cy="790575"/>
            </a:xfrm>
            <a:custGeom>
              <a:rect b="b" l="l" r="r" t="t"/>
              <a:pathLst>
                <a:path extrusionOk="0" h="790575" w="625475">
                  <a:moveTo>
                    <a:pt x="0" y="0"/>
                  </a:moveTo>
                  <a:lnTo>
                    <a:pt x="625090" y="790254"/>
                  </a:lnTo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566" name="Google Shape;1566;p44"/>
            <p:cNvPicPr preferRelativeResize="0"/>
            <p:nvPr/>
          </p:nvPicPr>
          <p:blipFill rotWithShape="1">
            <a:blip r:embed="rId10">
              <a:alphaModFix/>
            </a:blip>
            <a:srcRect b="0" l="0" r="0" t="0"/>
            <a:stretch/>
          </p:blipFill>
          <p:spPr>
            <a:xfrm>
              <a:off x="7241461" y="2650296"/>
              <a:ext cx="97360" cy="10637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67" name="Google Shape;1567;p44"/>
            <p:cNvSpPr/>
            <p:nvPr/>
          </p:nvSpPr>
          <p:spPr>
            <a:xfrm>
              <a:off x="7045784" y="1986320"/>
              <a:ext cx="625475" cy="790575"/>
            </a:xfrm>
            <a:custGeom>
              <a:rect b="b" l="l" r="r" t="t"/>
              <a:pathLst>
                <a:path extrusionOk="0" h="790575" w="625475">
                  <a:moveTo>
                    <a:pt x="0" y="0"/>
                  </a:moveTo>
                  <a:lnTo>
                    <a:pt x="625090" y="790254"/>
                  </a:lnTo>
                </a:path>
              </a:pathLst>
            </a:custGeom>
            <a:noFill/>
            <a:ln cap="flat" cmpd="sng" w="190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568" name="Google Shape;1568;p44"/>
            <p:cNvPicPr preferRelativeResize="0"/>
            <p:nvPr/>
          </p:nvPicPr>
          <p:blipFill rotWithShape="1">
            <a:blip r:embed="rId11">
              <a:alphaModFix/>
            </a:blip>
            <a:srcRect b="0" l="0" r="0" t="0"/>
            <a:stretch/>
          </p:blipFill>
          <p:spPr>
            <a:xfrm>
              <a:off x="6982627" y="1908992"/>
              <a:ext cx="97360" cy="106373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569" name="Google Shape;1569;p44"/>
          <p:cNvSpPr txBox="1"/>
          <p:nvPr/>
        </p:nvSpPr>
        <p:spPr>
          <a:xfrm>
            <a:off x="8231933" y="5455949"/>
            <a:ext cx="709507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16933" marR="0" rtl="0" algn="l">
              <a:lnSpc>
                <a:spcPct val="11259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sz="6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70" name="Google Shape;1570;p44"/>
          <p:cNvSpPr txBox="1"/>
          <p:nvPr/>
        </p:nvSpPr>
        <p:spPr>
          <a:xfrm>
            <a:off x="545184" y="5741314"/>
            <a:ext cx="678179" cy="35907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16933" marR="0" rtl="0" algn="l">
              <a:lnSpc>
                <a:spcPct val="11612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Data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4" name="Shape 15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5" name="Google Shape;1575;p4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Model Parallelism</a:t>
            </a:r>
            <a:endParaRPr/>
          </a:p>
        </p:txBody>
      </p:sp>
      <p:pic>
        <p:nvPicPr>
          <p:cNvPr id="1576" name="Google Shape;1576;p45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86956" y="1364336"/>
            <a:ext cx="5539792" cy="483698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0" name="Shape 15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1" name="Google Shape;1581;p4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Fault Tolerance</a:t>
            </a:r>
            <a:endParaRPr/>
          </a:p>
        </p:txBody>
      </p:sp>
      <p:sp>
        <p:nvSpPr>
          <p:cNvPr id="1582" name="Google Shape;1582;p46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b="1" lang="en-US"/>
              <a:t>Assumptions</a:t>
            </a:r>
            <a:r>
              <a:rPr lang="en-US"/>
              <a:t>: 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/>
              <a:t>Fine grain operations: “It is unlikely that tasks will fail so often that individual operations need fault tolerance” 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/>
              <a:t>“Many learning algorithms do not require strong consistency”</a:t>
            </a:r>
            <a:endParaRPr/>
          </a:p>
          <a:p>
            <a:pPr indent="-762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b="1" lang="en-US"/>
              <a:t>Solution</a:t>
            </a:r>
            <a:r>
              <a:rPr lang="en-US"/>
              <a:t>: user-level checkpointing (provides 2 ops)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i="1" lang="en-US">
                <a:latin typeface="Times New Roman"/>
                <a:ea typeface="Times New Roman"/>
                <a:cs typeface="Times New Roman"/>
                <a:sym typeface="Times New Roman"/>
              </a:rPr>
              <a:t>save</a:t>
            </a: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()</a:t>
            </a:r>
            <a:r>
              <a:rPr lang="en-US"/>
              <a:t>: writes one or more tensors to a checkpoint file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i="1" lang="en-US">
                <a:latin typeface="Times New Roman"/>
                <a:ea typeface="Times New Roman"/>
                <a:cs typeface="Times New Roman"/>
                <a:sym typeface="Times New Roman"/>
              </a:rPr>
              <a:t>restore</a:t>
            </a: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()</a:t>
            </a:r>
            <a:r>
              <a:rPr lang="en-US"/>
              <a:t>: reads one or more tensors from a checkpoint file</a:t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2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2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2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2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2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2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6" name="Shape 15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" name="Google Shape;1587;p47"/>
          <p:cNvSpPr txBox="1"/>
          <p:nvPr>
            <p:ph type="title"/>
          </p:nvPr>
        </p:nvSpPr>
        <p:spPr>
          <a:xfrm>
            <a:off x="512967" y="677405"/>
            <a:ext cx="6771640" cy="591551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16925">
            <a:spAutoFit/>
          </a:bodyPr>
          <a:lstStyle/>
          <a:p>
            <a:pPr indent="0" lvl="0" marL="1693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33"/>
              <a:buFont typeface="Calibri"/>
              <a:buNone/>
            </a:pPr>
            <a:r>
              <a:rPr lang="en-US" sz="3733"/>
              <a:t>Distributed training mechanisms</a:t>
            </a:r>
            <a:endParaRPr sz="3733"/>
          </a:p>
        </p:txBody>
      </p:sp>
      <p:sp>
        <p:nvSpPr>
          <p:cNvPr id="1588" name="Google Shape;1588;p47"/>
          <p:cNvSpPr txBox="1"/>
          <p:nvPr/>
        </p:nvSpPr>
        <p:spPr>
          <a:xfrm>
            <a:off x="512967" y="4997468"/>
            <a:ext cx="10324253" cy="8665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6773" rtl="0" algn="l">
              <a:lnSpc>
                <a:spcPct val="1145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Graph structure and low-level graph primitives (queues) allow us to play with  synchronous vs. asynchronous update algorithms.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89" name="Google Shape;1589;p4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" y="2193576"/>
            <a:ext cx="12079687" cy="25956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3" name="Shape 15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4" name="Google Shape;1594;p48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en-US"/>
              <a:t>Architecture from perspective of MapReduce</a:t>
            </a:r>
            <a:endParaRPr/>
          </a:p>
        </p:txBody>
      </p:sp>
      <p:sp>
        <p:nvSpPr>
          <p:cNvPr id="1595" name="Google Shape;1595;p48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9" name="Shape 15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0" name="Google Shape;1600;p4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Detailed architecture</a:t>
            </a:r>
            <a:endParaRPr/>
          </a:p>
        </p:txBody>
      </p:sp>
      <p:pic>
        <p:nvPicPr>
          <p:cNvPr id="1601" name="Google Shape;1601;p4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346148" y="1333764"/>
            <a:ext cx="5740400" cy="5113867"/>
          </a:xfrm>
          <a:prstGeom prst="rect">
            <a:avLst/>
          </a:prstGeom>
          <a:noFill/>
          <a:ln>
            <a:noFill/>
          </a:ln>
        </p:spPr>
      </p:pic>
      <p:sp>
        <p:nvSpPr>
          <p:cNvPr id="1602" name="Google Shape;1602;p49"/>
          <p:cNvSpPr txBox="1"/>
          <p:nvPr/>
        </p:nvSpPr>
        <p:spPr>
          <a:xfrm>
            <a:off x="1115531" y="6447631"/>
            <a:ext cx="5749523" cy="3796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67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From: https://www.tensorflow.org/extend/architecture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" name="Google Shape;112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91767" y="1438512"/>
            <a:ext cx="4665316" cy="3831689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5"/>
          <p:cNvSpPr txBox="1"/>
          <p:nvPr/>
        </p:nvSpPr>
        <p:spPr>
          <a:xfrm>
            <a:off x="6690199" y="908133"/>
            <a:ext cx="4597400" cy="472659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-489361" lvl="0" marL="505447" marR="6773" rtl="0" algn="l">
              <a:lnSpc>
                <a:spcPct val="114599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400"/>
              <a:buFont typeface="Arial"/>
              <a:buChar char="●"/>
            </a:pPr>
            <a:r>
              <a:rPr b="0" i="0" lang="en-US" sz="24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rPr>
              <a:t>Fast, flexible, and scalable  open-source machine learning  library</a:t>
            </a:r>
            <a:endParaRPr b="0" i="0" sz="2400" u="none" cap="none" strike="noStrike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marR="0" rtl="0" algn="l">
              <a:spcBef>
                <a:spcPts val="47"/>
              </a:spcBef>
              <a:spcAft>
                <a:spcPts val="0"/>
              </a:spcAft>
              <a:buClr>
                <a:srgbClr val="595959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-489361" lvl="0" marL="505447" marR="193035" rtl="0" algn="l">
              <a:lnSpc>
                <a:spcPct val="114599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400"/>
              <a:buFont typeface="Arial"/>
              <a:buChar char="●"/>
            </a:pPr>
            <a:r>
              <a:rPr b="0" i="0" lang="en-US" sz="24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rPr>
              <a:t>One system for research and  production</a:t>
            </a:r>
            <a:endParaRPr b="0" i="0" sz="2400" u="none" cap="none" strike="noStrike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marR="0" rtl="0" algn="l">
              <a:spcBef>
                <a:spcPts val="53"/>
              </a:spcBef>
              <a:spcAft>
                <a:spcPts val="0"/>
              </a:spcAft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-489361" lvl="0" marL="505447" marR="246374" rtl="0" algn="l">
              <a:lnSpc>
                <a:spcPct val="114599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400"/>
              <a:buFont typeface="Arial"/>
              <a:buChar char="●"/>
            </a:pPr>
            <a:r>
              <a:rPr b="0" i="0" lang="en-US" sz="24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rPr>
              <a:t>Runs on CPU, GPU, TPU, and  Mobile</a:t>
            </a:r>
            <a:endParaRPr b="0" i="0" sz="2400" u="none" cap="none" strike="noStrike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marR="0" rtl="0" algn="l">
              <a:spcBef>
                <a:spcPts val="13"/>
              </a:spcBef>
              <a:spcAft>
                <a:spcPts val="0"/>
              </a:spcAft>
              <a:buClr>
                <a:srgbClr val="595959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-489361" lvl="0" marL="505447" marR="0" rtl="0" algn="l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400"/>
              <a:buFont typeface="Arial"/>
              <a:buChar char="●"/>
            </a:pPr>
            <a:r>
              <a:rPr b="0" i="0" lang="en-US" sz="24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rPr>
              <a:t>Apache 2.0 license</a:t>
            </a:r>
            <a:endParaRPr b="0" i="0" sz="2400" u="none" cap="none" strike="noStrike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6" name="Shape 16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" name="Google Shape;1607;p5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Key components</a:t>
            </a:r>
            <a:endParaRPr/>
          </a:p>
        </p:txBody>
      </p:sp>
      <p:sp>
        <p:nvSpPr>
          <p:cNvPr id="1608" name="Google Shape;1608;p50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/>
              <a:t>Similar to MapReduce, Apache Hadoop, Apache Spark, …</a:t>
            </a:r>
            <a:endParaRPr/>
          </a:p>
        </p:txBody>
      </p:sp>
      <p:sp>
        <p:nvSpPr>
          <p:cNvPr id="1609" name="Google Shape;1609;p50"/>
          <p:cNvSpPr txBox="1"/>
          <p:nvPr/>
        </p:nvSpPr>
        <p:spPr>
          <a:xfrm>
            <a:off x="1115531" y="6447631"/>
            <a:ext cx="5749523" cy="3796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67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From: https://www.tensorflow.org/extend/architecture</a:t>
            </a:r>
            <a:endParaRPr/>
          </a:p>
        </p:txBody>
      </p:sp>
      <p:pic>
        <p:nvPicPr>
          <p:cNvPr id="1610" name="Google Shape;1610;p5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6713" y="2592273"/>
            <a:ext cx="8455231" cy="29029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4" name="Shape 16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5" name="Google Shape;1615;p5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43217" y="1237166"/>
            <a:ext cx="9670939" cy="5371255"/>
          </a:xfrm>
          <a:prstGeom prst="rect">
            <a:avLst/>
          </a:prstGeom>
          <a:noFill/>
          <a:ln>
            <a:noFill/>
          </a:ln>
        </p:spPr>
      </p:pic>
      <p:sp>
        <p:nvSpPr>
          <p:cNvPr id="1616" name="Google Shape;1616;p5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Client</a:t>
            </a:r>
            <a:endParaRPr/>
          </a:p>
        </p:txBody>
      </p:sp>
      <p:sp>
        <p:nvSpPr>
          <p:cNvPr id="1617" name="Google Shape;1617;p51"/>
          <p:cNvSpPr txBox="1"/>
          <p:nvPr/>
        </p:nvSpPr>
        <p:spPr>
          <a:xfrm>
            <a:off x="1115531" y="6447631"/>
            <a:ext cx="5749523" cy="3796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67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From: https://www.tensorflow.org/extend/architecture</a:t>
            </a:r>
            <a:endParaRPr/>
          </a:p>
        </p:txBody>
      </p:sp>
      <p:sp>
        <p:nvSpPr>
          <p:cNvPr id="1618" name="Google Shape;1618;p51"/>
          <p:cNvSpPr/>
          <p:nvPr/>
        </p:nvSpPr>
        <p:spPr>
          <a:xfrm>
            <a:off x="1231188" y="1183860"/>
            <a:ext cx="2885825" cy="3887304"/>
          </a:xfrm>
          <a:prstGeom prst="rect">
            <a:avLst/>
          </a:prstGeom>
          <a:noFill/>
          <a:ln cap="flat" cmpd="sng" w="57150">
            <a:solidFill>
              <a:srgbClr val="FF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2" name="Shape 16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3" name="Google Shape;1623;p5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21447" y="1305108"/>
            <a:ext cx="9210491" cy="5142523"/>
          </a:xfrm>
          <a:prstGeom prst="rect">
            <a:avLst/>
          </a:prstGeom>
          <a:noFill/>
          <a:ln>
            <a:noFill/>
          </a:ln>
        </p:spPr>
      </p:pic>
      <p:sp>
        <p:nvSpPr>
          <p:cNvPr id="1624" name="Google Shape;1624;p5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Master</a:t>
            </a:r>
            <a:endParaRPr/>
          </a:p>
        </p:txBody>
      </p:sp>
      <p:sp>
        <p:nvSpPr>
          <p:cNvPr id="1625" name="Google Shape;1625;p52"/>
          <p:cNvSpPr txBox="1"/>
          <p:nvPr/>
        </p:nvSpPr>
        <p:spPr>
          <a:xfrm>
            <a:off x="1115531" y="6447631"/>
            <a:ext cx="5749523" cy="3796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67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From: https://www.tensorflow.org/extend/architecture</a:t>
            </a:r>
            <a:endParaRPr/>
          </a:p>
        </p:txBody>
      </p:sp>
      <p:sp>
        <p:nvSpPr>
          <p:cNvPr id="1626" name="Google Shape;1626;p52"/>
          <p:cNvSpPr/>
          <p:nvPr/>
        </p:nvSpPr>
        <p:spPr>
          <a:xfrm>
            <a:off x="4788453" y="1044512"/>
            <a:ext cx="2102679" cy="4008985"/>
          </a:xfrm>
          <a:prstGeom prst="rect">
            <a:avLst/>
          </a:prstGeom>
          <a:noFill/>
          <a:ln cap="flat" cmpd="sng" w="57150">
            <a:solidFill>
              <a:srgbClr val="FF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0" name="Shape 16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1" name="Google Shape;1631;p5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Computation graph partition</a:t>
            </a:r>
            <a:endParaRPr/>
          </a:p>
        </p:txBody>
      </p:sp>
      <p:pic>
        <p:nvPicPr>
          <p:cNvPr id="1632" name="Google Shape;1632;p5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78610" y="1297346"/>
            <a:ext cx="8552069" cy="5560655"/>
          </a:xfrm>
          <a:prstGeom prst="rect">
            <a:avLst/>
          </a:prstGeom>
          <a:noFill/>
          <a:ln>
            <a:noFill/>
          </a:ln>
        </p:spPr>
      </p:pic>
      <p:sp>
        <p:nvSpPr>
          <p:cNvPr id="1633" name="Google Shape;1633;p53"/>
          <p:cNvSpPr txBox="1"/>
          <p:nvPr/>
        </p:nvSpPr>
        <p:spPr>
          <a:xfrm>
            <a:off x="1115531" y="6447631"/>
            <a:ext cx="5749523" cy="3796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67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From: https://www.tensorflow.org/extend/architecture</a:t>
            </a:r>
            <a:endParaRPr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7" name="Shape 16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" name="Google Shape;1638;p5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Computation graph partition</a:t>
            </a:r>
            <a:endParaRPr/>
          </a:p>
        </p:txBody>
      </p:sp>
      <p:pic>
        <p:nvPicPr>
          <p:cNvPr id="1639" name="Google Shape;1639;p5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69997" y="1418167"/>
            <a:ext cx="10513391" cy="4899445"/>
          </a:xfrm>
          <a:prstGeom prst="rect">
            <a:avLst/>
          </a:prstGeom>
          <a:noFill/>
          <a:ln>
            <a:noFill/>
          </a:ln>
        </p:spPr>
      </p:pic>
      <p:sp>
        <p:nvSpPr>
          <p:cNvPr id="1640" name="Google Shape;1640;p54"/>
          <p:cNvSpPr txBox="1"/>
          <p:nvPr/>
        </p:nvSpPr>
        <p:spPr>
          <a:xfrm>
            <a:off x="1115531" y="6447631"/>
            <a:ext cx="5749523" cy="3796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67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From: https://www.tensorflow.org/extend/architecture</a:t>
            </a:r>
            <a:endParaRPr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4" name="Shape 16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5" name="Google Shape;1645;p5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Execution</a:t>
            </a:r>
            <a:endParaRPr/>
          </a:p>
        </p:txBody>
      </p:sp>
      <p:pic>
        <p:nvPicPr>
          <p:cNvPr id="1646" name="Google Shape;1646;p5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43986" y="1418167"/>
            <a:ext cx="10352612" cy="4748512"/>
          </a:xfrm>
          <a:prstGeom prst="rect">
            <a:avLst/>
          </a:prstGeom>
          <a:noFill/>
          <a:ln>
            <a:noFill/>
          </a:ln>
        </p:spPr>
      </p:pic>
      <p:sp>
        <p:nvSpPr>
          <p:cNvPr id="1647" name="Google Shape;1647;p55"/>
          <p:cNvSpPr txBox="1"/>
          <p:nvPr/>
        </p:nvSpPr>
        <p:spPr>
          <a:xfrm>
            <a:off x="1115531" y="6447631"/>
            <a:ext cx="5749523" cy="3796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67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From: https://www.tensorflow.org/extend/architecture</a:t>
            </a:r>
            <a:endParaRPr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2" name="Shape 16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3" name="Google Shape;1653;p5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654" name="Google Shape;1654;p5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86000" y="1485900"/>
            <a:ext cx="2732088" cy="2667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55" name="Google Shape;1655;p56"/>
          <p:cNvSpPr txBox="1"/>
          <p:nvPr/>
        </p:nvSpPr>
        <p:spPr>
          <a:xfrm>
            <a:off x="5018088" y="988152"/>
            <a:ext cx="4419600" cy="19389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Thank you!</a:t>
            </a:r>
            <a:br>
              <a:rPr lang="en-US" sz="600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</a:br>
            <a:endParaRPr sz="6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56" name="Google Shape;1656;p56"/>
          <p:cNvSpPr txBox="1"/>
          <p:nvPr/>
        </p:nvSpPr>
        <p:spPr>
          <a:xfrm>
            <a:off x="3858616" y="2552700"/>
            <a:ext cx="7280031" cy="1066800"/>
          </a:xfrm>
          <a:prstGeom prst="rect">
            <a:avLst/>
          </a:prstGeom>
          <a:noFill/>
          <a:ln>
            <a:noFill/>
          </a:ln>
          <a:effectLst>
            <a:outerShdw rotWithShape="0" algn="ctr" dir="2700000" dist="17961">
              <a:schemeClr val="lt1"/>
            </a:outerShdw>
          </a:effectLst>
        </p:spPr>
        <p:txBody>
          <a:bodyPr anchorCtr="0" anchor="ctr" bIns="45700" lIns="91425" spcFirstLastPara="1" rIns="91425" wrap="square" tIns="45700">
            <a:normAutofit fontScale="25000" lnSpcReduction="20000"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br>
              <a:rPr b="1" lang="en-US" sz="480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</a:br>
            <a:br>
              <a:rPr b="1" lang="en-US" sz="480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</a:br>
            <a:r>
              <a:rPr b="0" lang="en-US" sz="19200">
                <a:solidFill>
                  <a:schemeClr val="lt1"/>
                </a:solidFill>
                <a:latin typeface="Corsiva"/>
                <a:ea typeface="Corsiva"/>
                <a:cs typeface="Corsiva"/>
                <a:sym typeface="Corsiva"/>
              </a:rPr>
              <a:t>Thank you!</a:t>
            </a:r>
            <a:br>
              <a:rPr b="0" lang="en-US" sz="19200">
                <a:solidFill>
                  <a:schemeClr val="lt1"/>
                </a:solidFill>
                <a:latin typeface="Corsiva"/>
                <a:ea typeface="Corsiva"/>
                <a:cs typeface="Corsiva"/>
                <a:sym typeface="Corsiva"/>
              </a:rPr>
            </a:br>
            <a:r>
              <a:rPr b="0" lang="en-US" sz="1920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Questions?</a:t>
            </a:r>
            <a:br>
              <a:rPr b="0" lang="en-US" sz="19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b="0" sz="19200">
              <a:solidFill>
                <a:schemeClr val="dk1"/>
              </a:solidFill>
              <a:latin typeface="Corsiva"/>
              <a:ea typeface="Corsiva"/>
              <a:cs typeface="Corsiva"/>
              <a:sym typeface="Corsiva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0" name="Shape 16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1" name="Google Shape;1661;p5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Reference Slides</a:t>
            </a:r>
            <a:endParaRPr/>
          </a:p>
        </p:txBody>
      </p:sp>
      <p:sp>
        <p:nvSpPr>
          <p:cNvPr id="1662" name="Google Shape;1662;p57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u="sng">
                <a:solidFill>
                  <a:schemeClr val="hlink"/>
                </a:solidFill>
                <a:hlinkClick r:id="rId3"/>
              </a:rPr>
              <a:t>https://learning.acm.org/binaries/content/assets/leaning-center/webinar-slides/2016/martinwicke_tensorflow_webinarslides.pdf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u="sng">
                <a:solidFill>
                  <a:schemeClr val="hlink"/>
                </a:solidFill>
                <a:hlinkClick r:id="rId4"/>
              </a:rPr>
              <a:t>https://www.matroid.com/scaledml/slides/jeff.pdf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6"/>
          <p:cNvSpPr txBox="1"/>
          <p:nvPr>
            <p:ph type="title"/>
          </p:nvPr>
        </p:nvSpPr>
        <p:spPr>
          <a:xfrm>
            <a:off x="737856" y="468593"/>
            <a:ext cx="10695093" cy="75576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16925">
            <a:spAutoFit/>
          </a:bodyPr>
          <a:lstStyle/>
          <a:p>
            <a:pPr indent="0" lvl="0" marL="1693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lang="en-US" sz="4800"/>
              <a:t>Machine learning gets complex quickly</a:t>
            </a:r>
            <a:endParaRPr sz="4800"/>
          </a:p>
        </p:txBody>
      </p:sp>
      <p:pic>
        <p:nvPicPr>
          <p:cNvPr id="119" name="Google Shape;119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13668" y="1925046"/>
            <a:ext cx="11429683" cy="2528901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6"/>
          <p:cNvSpPr txBox="1"/>
          <p:nvPr/>
        </p:nvSpPr>
        <p:spPr>
          <a:xfrm>
            <a:off x="4452767" y="5422169"/>
            <a:ext cx="3208020" cy="42753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667" u="none" cap="none" strike="noStrike">
                <a:solidFill>
                  <a:srgbClr val="EE6C00"/>
                </a:solidFill>
                <a:latin typeface="Gill Sans"/>
                <a:ea typeface="Gill Sans"/>
                <a:cs typeface="Gill Sans"/>
                <a:sym typeface="Gill Sans"/>
              </a:rPr>
              <a:t>Modeling complexity</a:t>
            </a:r>
            <a:endParaRPr b="0" i="0" sz="2667" u="none" cap="none" strike="noStrike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7"/>
          <p:cNvSpPr txBox="1"/>
          <p:nvPr>
            <p:ph type="title"/>
          </p:nvPr>
        </p:nvSpPr>
        <p:spPr>
          <a:xfrm>
            <a:off x="737856" y="468593"/>
            <a:ext cx="10695093" cy="75576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16925">
            <a:spAutoFit/>
          </a:bodyPr>
          <a:lstStyle/>
          <a:p>
            <a:pPr indent="0" lvl="0" marL="1693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lang="en-US" sz="4800"/>
              <a:t>Machine learning gets complex quickly</a:t>
            </a:r>
            <a:endParaRPr sz="4800"/>
          </a:p>
        </p:txBody>
      </p:sp>
      <p:grpSp>
        <p:nvGrpSpPr>
          <p:cNvPr id="126" name="Google Shape;126;p7"/>
          <p:cNvGrpSpPr/>
          <p:nvPr/>
        </p:nvGrpSpPr>
        <p:grpSpPr>
          <a:xfrm>
            <a:off x="7365252" y="1877507"/>
            <a:ext cx="2341164" cy="2414198"/>
            <a:chOff x="5523939" y="1408130"/>
            <a:chExt cx="1755873" cy="1810649"/>
          </a:xfrm>
        </p:grpSpPr>
        <p:pic>
          <p:nvPicPr>
            <p:cNvPr id="127" name="Google Shape;127;p7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5635923" y="1573926"/>
              <a:ext cx="658252" cy="43664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8" name="Google Shape;128;p7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5523939" y="2098691"/>
              <a:ext cx="829897" cy="58317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9" name="Google Shape;129;p7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6244900" y="2139125"/>
              <a:ext cx="1034912" cy="79623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0" name="Google Shape;130;p7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6169671" y="1408130"/>
              <a:ext cx="658251" cy="115362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1" name="Google Shape;131;p7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5670560" y="2782132"/>
              <a:ext cx="889972" cy="43664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32" name="Google Shape;132;p7"/>
          <p:cNvSpPr txBox="1"/>
          <p:nvPr/>
        </p:nvSpPr>
        <p:spPr>
          <a:xfrm>
            <a:off x="7511793" y="4493019"/>
            <a:ext cx="2187785" cy="83796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-506294" lvl="0" marL="523226" marR="6773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667" u="none" cap="none" strike="noStrike">
                <a:solidFill>
                  <a:srgbClr val="EE6C00"/>
                </a:solidFill>
                <a:latin typeface="Gill Sans"/>
                <a:ea typeface="Gill Sans"/>
                <a:cs typeface="Gill Sans"/>
                <a:sym typeface="Gill Sans"/>
              </a:rPr>
              <a:t>Heterogenous  System</a:t>
            </a:r>
            <a:endParaRPr b="0" i="0" sz="2667" u="none" cap="none" strike="noStrike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id="133" name="Google Shape;133;p7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2155575" y="1877489"/>
            <a:ext cx="3225901" cy="2419399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Google Shape;134;p7"/>
          <p:cNvSpPr txBox="1"/>
          <p:nvPr/>
        </p:nvSpPr>
        <p:spPr>
          <a:xfrm>
            <a:off x="2909910" y="4531569"/>
            <a:ext cx="1711113" cy="83796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-269233" lvl="0" marL="285320" marR="6773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667" u="none" cap="none" strike="noStrike">
                <a:solidFill>
                  <a:srgbClr val="EE6C00"/>
                </a:solidFill>
                <a:latin typeface="Gill Sans"/>
                <a:ea typeface="Gill Sans"/>
                <a:cs typeface="Gill Sans"/>
                <a:sym typeface="Gill Sans"/>
              </a:rPr>
              <a:t>Distributed  System</a:t>
            </a:r>
            <a:endParaRPr b="0" i="0" sz="2667" u="none" cap="none" strike="noStrike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8"/>
          <p:cNvSpPr txBox="1"/>
          <p:nvPr>
            <p:ph type="title"/>
          </p:nvPr>
        </p:nvSpPr>
        <p:spPr>
          <a:xfrm>
            <a:off x="601461" y="541894"/>
            <a:ext cx="8876453" cy="75576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16925">
            <a:spAutoFit/>
          </a:bodyPr>
          <a:lstStyle/>
          <a:p>
            <a:pPr indent="0" lvl="0" marL="1693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lang="en-US" sz="4800"/>
              <a:t>TensorFlow Handles Complexity</a:t>
            </a:r>
            <a:endParaRPr sz="4800"/>
          </a:p>
        </p:txBody>
      </p:sp>
      <p:pic>
        <p:nvPicPr>
          <p:cNvPr id="140" name="Google Shape;140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8587" y="2905799"/>
            <a:ext cx="4091884" cy="905359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Google Shape;141;p8"/>
          <p:cNvSpPr txBox="1"/>
          <p:nvPr/>
        </p:nvSpPr>
        <p:spPr>
          <a:xfrm>
            <a:off x="427699" y="4619203"/>
            <a:ext cx="3208020" cy="42753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0" lvl="0" marL="16933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667" u="none" cap="none" strike="noStrike">
                <a:solidFill>
                  <a:srgbClr val="EE6C00"/>
                </a:solidFill>
                <a:latin typeface="Gill Sans"/>
                <a:ea typeface="Gill Sans"/>
                <a:cs typeface="Gill Sans"/>
                <a:sym typeface="Gill Sans"/>
              </a:rPr>
              <a:t>Modeling complexity</a:t>
            </a:r>
            <a:endParaRPr b="0" i="0" sz="2667" u="none" cap="none" strike="noStrike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grpSp>
        <p:nvGrpSpPr>
          <p:cNvPr id="142" name="Google Shape;142;p8"/>
          <p:cNvGrpSpPr/>
          <p:nvPr/>
        </p:nvGrpSpPr>
        <p:grpSpPr>
          <a:xfrm>
            <a:off x="8889769" y="1965140"/>
            <a:ext cx="2341164" cy="2414198"/>
            <a:chOff x="6667327" y="1473855"/>
            <a:chExt cx="1755873" cy="1810649"/>
          </a:xfrm>
        </p:grpSpPr>
        <p:pic>
          <p:nvPicPr>
            <p:cNvPr id="143" name="Google Shape;143;p8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6779310" y="1639651"/>
              <a:ext cx="658252" cy="43664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4" name="Google Shape;144;p8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6667327" y="2164416"/>
              <a:ext cx="829897" cy="58317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5" name="Google Shape;145;p8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7388288" y="2204850"/>
              <a:ext cx="1034912" cy="79623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6" name="Google Shape;146;p8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7313059" y="1473855"/>
              <a:ext cx="658251" cy="115362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7" name="Google Shape;147;p8"/>
            <p:cNvPicPr preferRelativeResize="0"/>
            <p:nvPr/>
          </p:nvPicPr>
          <p:blipFill rotWithShape="1">
            <a:blip r:embed="rId8">
              <a:alphaModFix/>
            </a:blip>
            <a:srcRect b="0" l="0" r="0" t="0"/>
            <a:stretch/>
          </p:blipFill>
          <p:spPr>
            <a:xfrm>
              <a:off x="6813949" y="2847857"/>
              <a:ext cx="889972" cy="43664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48" name="Google Shape;148;p8"/>
          <p:cNvSpPr txBox="1"/>
          <p:nvPr/>
        </p:nvSpPr>
        <p:spPr>
          <a:xfrm>
            <a:off x="9036310" y="4580652"/>
            <a:ext cx="2187785" cy="83796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-506294" lvl="0" marL="523226" marR="6773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667" u="none" cap="none" strike="noStrike">
                <a:solidFill>
                  <a:srgbClr val="EE6C00"/>
                </a:solidFill>
                <a:latin typeface="Gill Sans"/>
                <a:ea typeface="Gill Sans"/>
                <a:cs typeface="Gill Sans"/>
                <a:sym typeface="Gill Sans"/>
              </a:rPr>
              <a:t>Heterogenous  System</a:t>
            </a:r>
            <a:endParaRPr b="0" i="0" sz="2667" u="none" cap="none" strike="noStrike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id="149" name="Google Shape;149;p8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4483059" y="1965139"/>
            <a:ext cx="3225901" cy="2419399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p8"/>
          <p:cNvSpPr txBox="1"/>
          <p:nvPr/>
        </p:nvSpPr>
        <p:spPr>
          <a:xfrm>
            <a:off x="5237394" y="4619219"/>
            <a:ext cx="1711113" cy="83796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25">
            <a:spAutoFit/>
          </a:bodyPr>
          <a:lstStyle/>
          <a:p>
            <a:pPr indent="-269233" lvl="0" marL="285320" marR="6773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667" u="none" cap="none" strike="noStrike">
                <a:solidFill>
                  <a:srgbClr val="EE6C00"/>
                </a:solidFill>
                <a:latin typeface="Gill Sans"/>
                <a:ea typeface="Gill Sans"/>
                <a:cs typeface="Gill Sans"/>
                <a:sym typeface="Gill Sans"/>
              </a:rPr>
              <a:t>Distributed  System</a:t>
            </a:r>
            <a:endParaRPr b="0" i="0" sz="2667" u="none" cap="none" strike="noStrike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9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en-US"/>
              <a:t>Under the Hood</a:t>
            </a:r>
            <a:endParaRPr/>
          </a:p>
        </p:txBody>
      </p:sp>
      <p:sp>
        <p:nvSpPr>
          <p:cNvPr id="156" name="Google Shape;156;p9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2021-09-01T18:03:03Z</dcterms:created>
  <dc:creator>Aspire</dc:creator>
</cp:coreProperties>
</file>