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8"/>
  </p:notesMasterIdLst>
  <p:handoutMasterIdLst>
    <p:handoutMasterId r:id="rId9"/>
  </p:handoutMasterIdLst>
  <p:sldIdLst>
    <p:sldId id="371" r:id="rId6"/>
    <p:sldId id="600" r:id="rId7"/>
  </p:sldIdLst>
  <p:sldSz cx="12192000" cy="6858000"/>
  <p:notesSz cx="7010400" cy="9232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Smith" initials="BS" lastIdx="24" clrIdx="0">
    <p:extLst>
      <p:ext uri="{19B8F6BF-5375-455C-9EA6-DF929625EA0E}">
        <p15:presenceInfo xmlns:p15="http://schemas.microsoft.com/office/powerpoint/2012/main" userId="c33bce22b980acec" providerId="Windows Live"/>
      </p:ext>
    </p:extLst>
  </p:cmAuthor>
  <p:cmAuthor id="2" name="as4mz" initials="a" lastIdx="6" clrIdx="1">
    <p:extLst>
      <p:ext uri="{19B8F6BF-5375-455C-9EA6-DF929625EA0E}">
        <p15:presenceInfo xmlns:p15="http://schemas.microsoft.com/office/powerpoint/2012/main" userId="as4m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FE9"/>
    <a:srgbClr val="FCDDCF"/>
    <a:srgbClr val="E9EDF4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60" autoAdjust="0"/>
    <p:restoredTop sz="77293" autoAdjust="0"/>
  </p:normalViewPr>
  <p:slideViewPr>
    <p:cSldViewPr>
      <p:cViewPr varScale="1">
        <p:scale>
          <a:sx n="66" d="100"/>
          <a:sy n="66" d="100"/>
        </p:scale>
        <p:origin x="1118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2266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645"/>
          </a:xfrm>
          <a:prstGeom prst="rect">
            <a:avLst/>
          </a:prstGeom>
        </p:spPr>
        <p:txBody>
          <a:bodyPr vert="horz" lIns="92812" tIns="46406" rIns="92812" bIns="4640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645"/>
          </a:xfrm>
          <a:prstGeom prst="rect">
            <a:avLst/>
          </a:prstGeom>
        </p:spPr>
        <p:txBody>
          <a:bodyPr vert="horz" lIns="92812" tIns="46406" rIns="92812" bIns="46406" rtlCol="0"/>
          <a:lstStyle>
            <a:lvl1pPr algn="r">
              <a:defRPr sz="1200"/>
            </a:lvl1pPr>
          </a:lstStyle>
          <a:p>
            <a:fld id="{784C321A-0872-4093-A83D-603F84A79C88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653"/>
            <a:ext cx="3037840" cy="461645"/>
          </a:xfrm>
          <a:prstGeom prst="rect">
            <a:avLst/>
          </a:prstGeom>
        </p:spPr>
        <p:txBody>
          <a:bodyPr vert="horz" lIns="92812" tIns="46406" rIns="92812" bIns="4640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9653"/>
            <a:ext cx="3037840" cy="461645"/>
          </a:xfrm>
          <a:prstGeom prst="rect">
            <a:avLst/>
          </a:prstGeom>
        </p:spPr>
        <p:txBody>
          <a:bodyPr vert="horz" lIns="92812" tIns="46406" rIns="92812" bIns="46406" rtlCol="0" anchor="b"/>
          <a:lstStyle>
            <a:lvl1pPr algn="r">
              <a:defRPr sz="1200"/>
            </a:lvl1pPr>
          </a:lstStyle>
          <a:p>
            <a:fld id="{1CF1DCAB-27B3-470E-ACDA-AB2F82A8E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0165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645"/>
          </a:xfrm>
          <a:prstGeom prst="rect">
            <a:avLst/>
          </a:prstGeom>
        </p:spPr>
        <p:txBody>
          <a:bodyPr vert="horz" lIns="92812" tIns="46406" rIns="92812" bIns="4640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645"/>
          </a:xfrm>
          <a:prstGeom prst="rect">
            <a:avLst/>
          </a:prstGeom>
        </p:spPr>
        <p:txBody>
          <a:bodyPr vert="horz" lIns="92812" tIns="46406" rIns="92812" bIns="46406" rtlCol="0"/>
          <a:lstStyle>
            <a:lvl1pPr algn="r">
              <a:defRPr sz="1200"/>
            </a:lvl1pPr>
          </a:lstStyle>
          <a:p>
            <a:fld id="{AA71EAC2-DB78-42F5-9998-10C65640A629}" type="datetimeFigureOut">
              <a:rPr lang="en-US" smtClean="0"/>
              <a:pPr/>
              <a:t>2/18/2021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92150"/>
            <a:ext cx="6153150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12" tIns="46406" rIns="92812" bIns="4640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5628"/>
            <a:ext cx="5608320" cy="4154805"/>
          </a:xfrm>
          <a:prstGeom prst="rect">
            <a:avLst/>
          </a:prstGeom>
        </p:spPr>
        <p:txBody>
          <a:bodyPr vert="horz" lIns="92812" tIns="46406" rIns="92812" bIns="4640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9653"/>
            <a:ext cx="3037840" cy="461645"/>
          </a:xfrm>
          <a:prstGeom prst="rect">
            <a:avLst/>
          </a:prstGeom>
        </p:spPr>
        <p:txBody>
          <a:bodyPr vert="horz" lIns="92812" tIns="46406" rIns="92812" bIns="4640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9653"/>
            <a:ext cx="3037840" cy="461645"/>
          </a:xfrm>
          <a:prstGeom prst="rect">
            <a:avLst/>
          </a:prstGeom>
        </p:spPr>
        <p:txBody>
          <a:bodyPr vert="horz" lIns="92812" tIns="46406" rIns="92812" bIns="46406" rtlCol="0" anchor="b"/>
          <a:lstStyle>
            <a:lvl1pPr algn="r">
              <a:defRPr sz="1200"/>
            </a:lvl1pPr>
          </a:lstStyle>
          <a:p>
            <a:fld id="{E85BB025-EC99-457E-A9C5-A9A4346E67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407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92150"/>
            <a:ext cx="6153150" cy="34623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701041" y="4385628"/>
            <a:ext cx="5608319" cy="4154805"/>
          </a:xfrm>
          <a:prstGeom prst="rect">
            <a:avLst/>
          </a:prstGeom>
        </p:spPr>
        <p:txBody>
          <a:bodyPr lIns="92796" tIns="92796" rIns="92796" bIns="92796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10171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BB025-EC99-457E-A9C5-A9A4346E676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462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CD83-A686-46CA-94AF-5DFB5BFAACC0}" type="datetime1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F6A93-E041-4231-8621-3B84466FA451}" type="datetime1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0319F-E467-4CC8-A02F-DC2BBA298B36}" type="datetime1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Shape 55"/>
          <p:cNvCxnSpPr/>
          <p:nvPr/>
        </p:nvCxnSpPr>
        <p:spPr>
          <a:xfrm>
            <a:off x="0" y="3997533"/>
            <a:ext cx="12192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Shape 56"/>
          <p:cNvSpPr txBox="1">
            <a:spLocks noGrp="1"/>
          </p:cNvSpPr>
          <p:nvPr>
            <p:ph type="ctrTitle"/>
          </p:nvPr>
        </p:nvSpPr>
        <p:spPr>
          <a:xfrm>
            <a:off x="680600" y="1676400"/>
            <a:ext cx="10830800" cy="2118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ubTitle" idx="1"/>
          </p:nvPr>
        </p:nvSpPr>
        <p:spPr>
          <a:xfrm>
            <a:off x="680600" y="4243084"/>
            <a:ext cx="10830800" cy="839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6400" y="5257800"/>
            <a:ext cx="1397000" cy="139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155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hape 60"/>
          <p:cNvCxnSpPr/>
          <p:nvPr/>
        </p:nvCxnSpPr>
        <p:spPr>
          <a:xfrm>
            <a:off x="0" y="3997533"/>
            <a:ext cx="12192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680600" y="2743200"/>
            <a:ext cx="10830800" cy="1038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6400" y="5257800"/>
            <a:ext cx="1397000" cy="139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673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047" y="1"/>
            <a:ext cx="707136" cy="830116"/>
          </a:xfrm>
          <a:prstGeom prst="rect">
            <a:avLst/>
          </a:prstGeom>
        </p:spPr>
      </p:pic>
      <p:sp>
        <p:nvSpPr>
          <p:cNvPr id="64" name="Shape 64"/>
          <p:cNvSpPr/>
          <p:nvPr/>
        </p:nvSpPr>
        <p:spPr>
          <a:xfrm>
            <a:off x="0" y="6727600"/>
            <a:ext cx="12192000" cy="13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15602" y="593368"/>
            <a:ext cx="11360799" cy="763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15602" y="1536633"/>
            <a:ext cx="11360799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6" name="Shape 62"/>
          <p:cNvSpPr txBox="1">
            <a:spLocks/>
          </p:cNvSpPr>
          <p:nvPr userDrawn="1"/>
        </p:nvSpPr>
        <p:spPr>
          <a:xfrm>
            <a:off x="11042630" y="76200"/>
            <a:ext cx="624671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400" smtClean="0">
                <a:solidFill>
                  <a:schemeClr val="bg1"/>
                </a:solidFill>
                <a:latin typeface="Roboto Cn" pitchFamily="2" charset="0"/>
                <a:ea typeface="Roboto Cn" pitchFamily="2" charset="0"/>
              </a:rPr>
              <a:pPr/>
              <a:t>‹#›</a:t>
            </a:fld>
            <a:endParaRPr lang="en" sz="1400" dirty="0">
              <a:solidFill>
                <a:schemeClr val="bg1"/>
              </a:solidFill>
              <a:latin typeface="Roboto Cn" pitchFamily="2" charset="0"/>
              <a:ea typeface="Roboto Cn" pitchFamily="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90" y="121920"/>
            <a:ext cx="28746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136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Title and bod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047" y="1"/>
            <a:ext cx="707136" cy="830116"/>
          </a:xfrm>
          <a:prstGeom prst="rect">
            <a:avLst/>
          </a:prstGeom>
        </p:spPr>
      </p:pic>
      <p:sp>
        <p:nvSpPr>
          <p:cNvPr id="64" name="Shape 64"/>
          <p:cNvSpPr/>
          <p:nvPr/>
        </p:nvSpPr>
        <p:spPr>
          <a:xfrm>
            <a:off x="0" y="6727600"/>
            <a:ext cx="12192000" cy="130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15602" y="593368"/>
            <a:ext cx="11360799" cy="763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15602" y="1536633"/>
            <a:ext cx="11360799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6" name="Shape 62"/>
          <p:cNvSpPr txBox="1">
            <a:spLocks/>
          </p:cNvSpPr>
          <p:nvPr userDrawn="1"/>
        </p:nvSpPr>
        <p:spPr>
          <a:xfrm>
            <a:off x="11042630" y="76200"/>
            <a:ext cx="624671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400" b="0" i="0" u="none" strike="noStrike" cap="none" smtClean="0">
                <a:solidFill>
                  <a:schemeClr val="bg1"/>
                </a:solidFill>
                <a:latin typeface="Roboto Cn" pitchFamily="2" charset="0"/>
                <a:ea typeface="Roboto Cn" pitchFamily="2" charset="0"/>
                <a:cs typeface="Arial"/>
                <a:sym typeface="Arial"/>
              </a:rPr>
              <a:pPr/>
              <a:t>‹#›</a:t>
            </a:fld>
            <a:endParaRPr lang="en" sz="1400" b="0" i="0" u="none" strike="noStrike" cap="none" dirty="0">
              <a:solidFill>
                <a:schemeClr val="bg1"/>
              </a:solidFill>
              <a:latin typeface="Roboto Cn" pitchFamily="2" charset="0"/>
              <a:ea typeface="Roboto Cn" pitchFamily="2" charset="0"/>
              <a:cs typeface="Arial"/>
              <a:sym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90" y="121920"/>
            <a:ext cx="28746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830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15602" y="593368"/>
            <a:ext cx="11360799" cy="763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15602" y="1536633"/>
            <a:ext cx="5333199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2"/>
          </p:nvPr>
        </p:nvSpPr>
        <p:spPr>
          <a:xfrm>
            <a:off x="6443202" y="1536633"/>
            <a:ext cx="5333199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047" y="1"/>
            <a:ext cx="707136" cy="830116"/>
          </a:xfrm>
          <a:prstGeom prst="rect">
            <a:avLst/>
          </a:prstGeom>
        </p:spPr>
      </p:pic>
      <p:sp>
        <p:nvSpPr>
          <p:cNvPr id="8" name="Shape 62"/>
          <p:cNvSpPr txBox="1">
            <a:spLocks/>
          </p:cNvSpPr>
          <p:nvPr userDrawn="1"/>
        </p:nvSpPr>
        <p:spPr>
          <a:xfrm>
            <a:off x="11042630" y="76200"/>
            <a:ext cx="624671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400" b="0" i="0" u="none" strike="noStrike" cap="none" smtClean="0">
                <a:solidFill>
                  <a:schemeClr val="bg1"/>
                </a:solidFill>
                <a:latin typeface="Roboto Cn" pitchFamily="2" charset="0"/>
                <a:ea typeface="Roboto Cn" pitchFamily="2" charset="0"/>
                <a:cs typeface="Arial"/>
                <a:sym typeface="Arial"/>
              </a:rPr>
              <a:pPr/>
              <a:t>‹#›</a:t>
            </a:fld>
            <a:endParaRPr lang="en" sz="1400" b="0" i="0" u="none" strike="noStrike" cap="none" dirty="0">
              <a:solidFill>
                <a:schemeClr val="bg1"/>
              </a:solidFill>
              <a:latin typeface="Roboto Cn" pitchFamily="2" charset="0"/>
              <a:ea typeface="Roboto Cn" pitchFamily="2" charset="0"/>
              <a:cs typeface="Arial"/>
              <a:sym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90" y="121920"/>
            <a:ext cx="28746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1014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15602" y="593368"/>
            <a:ext cx="11360799" cy="763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047" y="1"/>
            <a:ext cx="707136" cy="830116"/>
          </a:xfrm>
          <a:prstGeom prst="rect">
            <a:avLst/>
          </a:prstGeom>
        </p:spPr>
      </p:pic>
      <p:sp>
        <p:nvSpPr>
          <p:cNvPr id="6" name="Shape 62"/>
          <p:cNvSpPr txBox="1">
            <a:spLocks/>
          </p:cNvSpPr>
          <p:nvPr userDrawn="1"/>
        </p:nvSpPr>
        <p:spPr>
          <a:xfrm>
            <a:off x="11042630" y="76200"/>
            <a:ext cx="624671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400" b="0" i="0" u="none" strike="noStrike" cap="none" smtClean="0">
                <a:solidFill>
                  <a:schemeClr val="bg1"/>
                </a:solidFill>
                <a:latin typeface="Roboto Cn" pitchFamily="2" charset="0"/>
                <a:ea typeface="Roboto Cn" pitchFamily="2" charset="0"/>
                <a:cs typeface="Arial"/>
                <a:sym typeface="Arial"/>
              </a:rPr>
              <a:pPr/>
              <a:t>‹#›</a:t>
            </a:fld>
            <a:endParaRPr lang="en" sz="1400" b="0" i="0" u="none" strike="noStrike" cap="none" dirty="0">
              <a:solidFill>
                <a:schemeClr val="bg1"/>
              </a:solidFill>
              <a:latin typeface="Roboto Cn" pitchFamily="2" charset="0"/>
              <a:ea typeface="Roboto Cn" pitchFamily="2" charset="0"/>
              <a:cs typeface="Arial"/>
              <a:sym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90" y="121920"/>
            <a:ext cx="28746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981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15602" y="740802"/>
            <a:ext cx="3743999" cy="1007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15602" y="1852800"/>
            <a:ext cx="3743999" cy="4239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047" y="1"/>
            <a:ext cx="707136" cy="830116"/>
          </a:xfrm>
          <a:prstGeom prst="rect">
            <a:avLst/>
          </a:prstGeom>
        </p:spPr>
      </p:pic>
      <p:sp>
        <p:nvSpPr>
          <p:cNvPr id="7" name="Shape 62"/>
          <p:cNvSpPr txBox="1">
            <a:spLocks/>
          </p:cNvSpPr>
          <p:nvPr userDrawn="1"/>
        </p:nvSpPr>
        <p:spPr>
          <a:xfrm>
            <a:off x="11042630" y="76200"/>
            <a:ext cx="624671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400" b="0" i="0" u="none" strike="noStrike" cap="none" smtClean="0">
                <a:solidFill>
                  <a:schemeClr val="bg1"/>
                </a:solidFill>
                <a:latin typeface="Roboto Cn" pitchFamily="2" charset="0"/>
                <a:ea typeface="Roboto Cn" pitchFamily="2" charset="0"/>
                <a:cs typeface="Arial"/>
                <a:sym typeface="Arial"/>
              </a:rPr>
              <a:pPr/>
              <a:t>‹#›</a:t>
            </a:fld>
            <a:endParaRPr lang="en" sz="1400" b="0" i="0" u="none" strike="noStrike" cap="none" dirty="0">
              <a:solidFill>
                <a:schemeClr val="bg1"/>
              </a:solidFill>
              <a:latin typeface="Roboto Cn" pitchFamily="2" charset="0"/>
              <a:ea typeface="Roboto Cn" pitchFamily="2" charset="0"/>
              <a:cs typeface="Arial"/>
              <a:sym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90" y="121920"/>
            <a:ext cx="28746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719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653667" y="701800"/>
            <a:ext cx="7730000" cy="5454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047" y="1"/>
            <a:ext cx="707136" cy="830116"/>
          </a:xfrm>
          <a:prstGeom prst="rect">
            <a:avLst/>
          </a:prstGeom>
        </p:spPr>
      </p:pic>
      <p:sp>
        <p:nvSpPr>
          <p:cNvPr id="6" name="Shape 62"/>
          <p:cNvSpPr txBox="1">
            <a:spLocks/>
          </p:cNvSpPr>
          <p:nvPr userDrawn="1"/>
        </p:nvSpPr>
        <p:spPr>
          <a:xfrm>
            <a:off x="11042630" y="76200"/>
            <a:ext cx="624671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400" b="0" i="0" u="none" strike="noStrike" cap="none" smtClean="0">
                <a:solidFill>
                  <a:schemeClr val="bg1"/>
                </a:solidFill>
                <a:latin typeface="Roboto Cn" pitchFamily="2" charset="0"/>
                <a:ea typeface="Roboto Cn" pitchFamily="2" charset="0"/>
                <a:cs typeface="Arial"/>
                <a:sym typeface="Arial"/>
              </a:rPr>
              <a:pPr/>
              <a:t>‹#›</a:t>
            </a:fld>
            <a:endParaRPr lang="en" sz="1400" b="0" i="0" u="none" strike="noStrike" cap="none" dirty="0">
              <a:solidFill>
                <a:schemeClr val="bg1"/>
              </a:solidFill>
              <a:latin typeface="Roboto Cn" pitchFamily="2" charset="0"/>
              <a:ea typeface="Roboto Cn" pitchFamily="2" charset="0"/>
              <a:cs typeface="Arial"/>
              <a:sym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90" y="121920"/>
            <a:ext cx="28746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691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DEED1-7E62-44EB-951B-36C2B3036AF3}" type="datetime1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18C5F60-5F37-1F45-87B8-2E0D7D828B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34200" y="1600200"/>
            <a:ext cx="4689475" cy="452596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6096000" y="102"/>
            <a:ext cx="6096000" cy="68579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354002" y="1607768"/>
            <a:ext cx="5393599" cy="2012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200"/>
            </a:lvl1pPr>
            <a:lvl2pPr lvl="1" algn="ctr" rtl="0">
              <a:spcBef>
                <a:spcPts val="0"/>
              </a:spcBef>
              <a:buSzPct val="100000"/>
              <a:defRPr sz="4200"/>
            </a:lvl2pPr>
            <a:lvl3pPr lvl="2" algn="ctr" rtl="0">
              <a:spcBef>
                <a:spcPts val="0"/>
              </a:spcBef>
              <a:buSzPct val="100000"/>
              <a:defRPr sz="4200"/>
            </a:lvl3pPr>
            <a:lvl4pPr lvl="3" algn="ctr" rtl="0">
              <a:spcBef>
                <a:spcPts val="0"/>
              </a:spcBef>
              <a:buSzPct val="100000"/>
              <a:defRPr sz="4200"/>
            </a:lvl4pPr>
            <a:lvl5pPr lvl="4" algn="ctr" rtl="0">
              <a:spcBef>
                <a:spcPts val="0"/>
              </a:spcBef>
              <a:buSzPct val="100000"/>
              <a:defRPr sz="4200"/>
            </a:lvl5pPr>
            <a:lvl6pPr lvl="5" algn="ctr" rtl="0">
              <a:spcBef>
                <a:spcPts val="0"/>
              </a:spcBef>
              <a:buSzPct val="100000"/>
              <a:defRPr sz="4200"/>
            </a:lvl6pPr>
            <a:lvl7pPr lvl="6" algn="ctr" rtl="0">
              <a:spcBef>
                <a:spcPts val="0"/>
              </a:spcBef>
              <a:buSzPct val="100000"/>
              <a:defRPr sz="4200"/>
            </a:lvl7pPr>
            <a:lvl8pPr lvl="7" algn="ctr" rtl="0">
              <a:spcBef>
                <a:spcPts val="0"/>
              </a:spcBef>
              <a:buSzPct val="100000"/>
              <a:defRPr sz="4200"/>
            </a:lvl8pPr>
            <a:lvl9pPr lvl="8" algn="ctr" rtl="0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ubTitle" idx="1"/>
          </p:nvPr>
        </p:nvSpPr>
        <p:spPr>
          <a:xfrm>
            <a:off x="354002" y="3692000"/>
            <a:ext cx="5393599" cy="179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2"/>
          </p:nvPr>
        </p:nvSpPr>
        <p:spPr>
          <a:xfrm>
            <a:off x="6586000" y="965602"/>
            <a:ext cx="5116000" cy="4926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047" y="1"/>
            <a:ext cx="707136" cy="830116"/>
          </a:xfrm>
          <a:prstGeom prst="rect">
            <a:avLst/>
          </a:prstGeom>
        </p:spPr>
      </p:pic>
      <p:sp>
        <p:nvSpPr>
          <p:cNvPr id="14" name="Shape 62"/>
          <p:cNvSpPr txBox="1">
            <a:spLocks/>
          </p:cNvSpPr>
          <p:nvPr userDrawn="1"/>
        </p:nvSpPr>
        <p:spPr>
          <a:xfrm>
            <a:off x="11042630" y="76200"/>
            <a:ext cx="624671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400" b="0" i="0" u="none" strike="noStrike" cap="none" smtClean="0">
                <a:solidFill>
                  <a:schemeClr val="bg1"/>
                </a:solidFill>
                <a:latin typeface="Roboto Cn" pitchFamily="2" charset="0"/>
                <a:ea typeface="Roboto Cn" pitchFamily="2" charset="0"/>
                <a:cs typeface="Arial"/>
                <a:sym typeface="Arial"/>
              </a:rPr>
              <a:pPr/>
              <a:t>‹#›</a:t>
            </a:fld>
            <a:endParaRPr lang="en" sz="1400" b="0" i="0" u="none" strike="noStrike" cap="none" dirty="0">
              <a:solidFill>
                <a:schemeClr val="bg1"/>
              </a:solidFill>
              <a:latin typeface="Roboto Cn" pitchFamily="2" charset="0"/>
              <a:ea typeface="Roboto Cn" pitchFamily="2" charset="0"/>
              <a:cs typeface="Arial"/>
              <a:sym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90" y="121920"/>
            <a:ext cx="28746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784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title and descri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6096000" y="102"/>
            <a:ext cx="6096000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354002" y="1607768"/>
            <a:ext cx="5393599" cy="2012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200"/>
            </a:lvl1pPr>
            <a:lvl2pPr lvl="1" algn="ctr" rtl="0">
              <a:spcBef>
                <a:spcPts val="0"/>
              </a:spcBef>
              <a:buSzPct val="100000"/>
              <a:defRPr sz="4200"/>
            </a:lvl2pPr>
            <a:lvl3pPr lvl="2" algn="ctr" rtl="0">
              <a:spcBef>
                <a:spcPts val="0"/>
              </a:spcBef>
              <a:buSzPct val="100000"/>
              <a:defRPr sz="4200"/>
            </a:lvl3pPr>
            <a:lvl4pPr lvl="3" algn="ctr" rtl="0">
              <a:spcBef>
                <a:spcPts val="0"/>
              </a:spcBef>
              <a:buSzPct val="100000"/>
              <a:defRPr sz="4200"/>
            </a:lvl4pPr>
            <a:lvl5pPr lvl="4" algn="ctr" rtl="0">
              <a:spcBef>
                <a:spcPts val="0"/>
              </a:spcBef>
              <a:buSzPct val="100000"/>
              <a:defRPr sz="4200"/>
            </a:lvl5pPr>
            <a:lvl6pPr lvl="5" algn="ctr" rtl="0">
              <a:spcBef>
                <a:spcPts val="0"/>
              </a:spcBef>
              <a:buSzPct val="100000"/>
              <a:defRPr sz="4200"/>
            </a:lvl6pPr>
            <a:lvl7pPr lvl="6" algn="ctr" rtl="0">
              <a:spcBef>
                <a:spcPts val="0"/>
              </a:spcBef>
              <a:buSzPct val="100000"/>
              <a:defRPr sz="4200"/>
            </a:lvl7pPr>
            <a:lvl8pPr lvl="7" algn="ctr" rtl="0">
              <a:spcBef>
                <a:spcPts val="0"/>
              </a:spcBef>
              <a:buSzPct val="100000"/>
              <a:defRPr sz="4200"/>
            </a:lvl8pPr>
            <a:lvl9pPr lvl="8" algn="ctr" rtl="0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ubTitle" idx="1"/>
          </p:nvPr>
        </p:nvSpPr>
        <p:spPr>
          <a:xfrm>
            <a:off x="354002" y="3692000"/>
            <a:ext cx="5393599" cy="179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9" name="Shape 84"/>
          <p:cNvSpPr/>
          <p:nvPr userDrawn="1"/>
        </p:nvSpPr>
        <p:spPr>
          <a:xfrm>
            <a:off x="6096000" y="1"/>
            <a:ext cx="6096000" cy="34290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88" name="Shape 88"/>
          <p:cNvSpPr txBox="1">
            <a:spLocks noGrp="1"/>
          </p:cNvSpPr>
          <p:nvPr>
            <p:ph type="body" idx="2"/>
          </p:nvPr>
        </p:nvSpPr>
        <p:spPr>
          <a:xfrm>
            <a:off x="6586000" y="965602"/>
            <a:ext cx="5116000" cy="4926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047" y="1"/>
            <a:ext cx="707136" cy="830116"/>
          </a:xfrm>
          <a:prstGeom prst="rect">
            <a:avLst/>
          </a:prstGeom>
        </p:spPr>
      </p:pic>
      <p:sp>
        <p:nvSpPr>
          <p:cNvPr id="14" name="Shape 62"/>
          <p:cNvSpPr txBox="1">
            <a:spLocks/>
          </p:cNvSpPr>
          <p:nvPr userDrawn="1"/>
        </p:nvSpPr>
        <p:spPr>
          <a:xfrm>
            <a:off x="11042630" y="76200"/>
            <a:ext cx="624671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400" b="0" i="0" u="none" strike="noStrike" cap="none" smtClean="0">
                <a:solidFill>
                  <a:schemeClr val="bg1"/>
                </a:solidFill>
                <a:latin typeface="Roboto Cn" pitchFamily="2" charset="0"/>
                <a:ea typeface="Roboto Cn" pitchFamily="2" charset="0"/>
                <a:cs typeface="Arial"/>
                <a:sym typeface="Arial"/>
              </a:rPr>
              <a:pPr/>
              <a:t>‹#›</a:t>
            </a:fld>
            <a:endParaRPr lang="en" sz="1400" b="0" i="0" u="none" strike="noStrike" cap="none" dirty="0">
              <a:solidFill>
                <a:schemeClr val="bg1"/>
              </a:solidFill>
              <a:latin typeface="Roboto Cn" pitchFamily="2" charset="0"/>
              <a:ea typeface="Roboto Cn" pitchFamily="2" charset="0"/>
              <a:cs typeface="Arial"/>
              <a:sym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90" y="121920"/>
            <a:ext cx="28746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6457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415600" y="5649102"/>
            <a:ext cx="7998400" cy="7983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</a:lstStyle>
          <a:p>
            <a:endParaRPr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047" y="1"/>
            <a:ext cx="707136" cy="830116"/>
          </a:xfrm>
          <a:prstGeom prst="rect">
            <a:avLst/>
          </a:prstGeom>
        </p:spPr>
      </p:pic>
      <p:sp>
        <p:nvSpPr>
          <p:cNvPr id="6" name="Shape 62"/>
          <p:cNvSpPr txBox="1">
            <a:spLocks/>
          </p:cNvSpPr>
          <p:nvPr userDrawn="1"/>
        </p:nvSpPr>
        <p:spPr>
          <a:xfrm>
            <a:off x="11042630" y="76200"/>
            <a:ext cx="624671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400" b="0" i="0" u="none" strike="noStrike" cap="none" smtClean="0">
                <a:solidFill>
                  <a:schemeClr val="bg1"/>
                </a:solidFill>
                <a:latin typeface="Roboto Cn" pitchFamily="2" charset="0"/>
                <a:ea typeface="Roboto Cn" pitchFamily="2" charset="0"/>
                <a:cs typeface="Arial"/>
                <a:sym typeface="Arial"/>
              </a:rPr>
              <a:pPr/>
              <a:t>‹#›</a:t>
            </a:fld>
            <a:endParaRPr lang="en" sz="1400" b="0" i="0" u="none" strike="noStrike" cap="none" dirty="0">
              <a:solidFill>
                <a:schemeClr val="bg1"/>
              </a:solidFill>
              <a:latin typeface="Roboto Cn" pitchFamily="2" charset="0"/>
              <a:ea typeface="Roboto Cn" pitchFamily="2" charset="0"/>
              <a:cs typeface="Arial"/>
              <a:sym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90" y="121920"/>
            <a:ext cx="28746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3846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/>
        </p:nvSpPr>
        <p:spPr>
          <a:xfrm>
            <a:off x="0" y="6727600"/>
            <a:ext cx="12192000" cy="13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15602" y="1321968"/>
            <a:ext cx="11360799" cy="25571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SzPct val="100000"/>
              <a:defRPr sz="14000" b="1"/>
            </a:lvl1pPr>
            <a:lvl2pPr lvl="1" algn="ctr" rtl="0">
              <a:spcBef>
                <a:spcPts val="0"/>
              </a:spcBef>
              <a:buSzPct val="100000"/>
              <a:defRPr sz="14000" b="1"/>
            </a:lvl2pPr>
            <a:lvl3pPr lvl="2" algn="ctr" rtl="0">
              <a:spcBef>
                <a:spcPts val="0"/>
              </a:spcBef>
              <a:buSzPct val="100000"/>
              <a:defRPr sz="14000" b="1"/>
            </a:lvl3pPr>
            <a:lvl4pPr lvl="3" algn="ctr" rtl="0">
              <a:spcBef>
                <a:spcPts val="0"/>
              </a:spcBef>
              <a:buSzPct val="100000"/>
              <a:defRPr sz="14000" b="1"/>
            </a:lvl4pPr>
            <a:lvl5pPr lvl="4" algn="ctr" rtl="0">
              <a:spcBef>
                <a:spcPts val="0"/>
              </a:spcBef>
              <a:buSzPct val="100000"/>
              <a:defRPr sz="14000" b="1"/>
            </a:lvl5pPr>
            <a:lvl6pPr lvl="5" algn="ctr" rtl="0">
              <a:spcBef>
                <a:spcPts val="0"/>
              </a:spcBef>
              <a:buSzPct val="100000"/>
              <a:defRPr sz="14000" b="1"/>
            </a:lvl6pPr>
            <a:lvl7pPr lvl="6" algn="ctr" rtl="0">
              <a:spcBef>
                <a:spcPts val="0"/>
              </a:spcBef>
              <a:buSzPct val="100000"/>
              <a:defRPr sz="14000" b="1"/>
            </a:lvl7pPr>
            <a:lvl8pPr lvl="7" algn="ctr" rtl="0">
              <a:spcBef>
                <a:spcPts val="0"/>
              </a:spcBef>
              <a:buSzPct val="100000"/>
              <a:defRPr sz="14000" b="1"/>
            </a:lvl8pPr>
            <a:lvl9pPr lvl="8" algn="ctr" rtl="0">
              <a:spcBef>
                <a:spcPts val="0"/>
              </a:spcBef>
              <a:buSzPct val="100000"/>
              <a:defRPr sz="14000" b="1"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15602" y="4095068"/>
            <a:ext cx="11360799" cy="1202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047" y="1"/>
            <a:ext cx="707136" cy="830116"/>
          </a:xfrm>
          <a:prstGeom prst="rect">
            <a:avLst/>
          </a:prstGeom>
        </p:spPr>
      </p:pic>
      <p:sp>
        <p:nvSpPr>
          <p:cNvPr id="8" name="Shape 62"/>
          <p:cNvSpPr txBox="1">
            <a:spLocks/>
          </p:cNvSpPr>
          <p:nvPr userDrawn="1"/>
        </p:nvSpPr>
        <p:spPr>
          <a:xfrm>
            <a:off x="11042630" y="76200"/>
            <a:ext cx="624671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400" b="0" i="0" u="none" strike="noStrike" cap="none" smtClean="0">
                <a:solidFill>
                  <a:schemeClr val="bg1"/>
                </a:solidFill>
                <a:latin typeface="Roboto Cn" pitchFamily="2" charset="0"/>
                <a:ea typeface="Roboto Cn" pitchFamily="2" charset="0"/>
                <a:cs typeface="Arial"/>
                <a:sym typeface="Arial"/>
              </a:rPr>
              <a:pPr/>
              <a:t>‹#›</a:t>
            </a:fld>
            <a:endParaRPr lang="en" sz="1400" b="0" i="0" u="none" strike="noStrike" cap="none" dirty="0">
              <a:solidFill>
                <a:schemeClr val="bg1"/>
              </a:solidFill>
              <a:latin typeface="Roboto Cn" pitchFamily="2" charset="0"/>
              <a:ea typeface="Roboto Cn" pitchFamily="2" charset="0"/>
              <a:cs typeface="Arial"/>
              <a:sym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90" y="121920"/>
            <a:ext cx="28746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08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047" y="1"/>
            <a:ext cx="707136" cy="830116"/>
          </a:xfrm>
          <a:prstGeom prst="rect">
            <a:avLst/>
          </a:prstGeom>
        </p:spPr>
      </p:pic>
      <p:sp>
        <p:nvSpPr>
          <p:cNvPr id="5" name="Shape 62"/>
          <p:cNvSpPr txBox="1">
            <a:spLocks/>
          </p:cNvSpPr>
          <p:nvPr userDrawn="1"/>
        </p:nvSpPr>
        <p:spPr>
          <a:xfrm>
            <a:off x="11042630" y="76200"/>
            <a:ext cx="624671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400" b="0" i="0" u="none" strike="noStrike" cap="none" smtClean="0">
                <a:solidFill>
                  <a:schemeClr val="bg1"/>
                </a:solidFill>
                <a:latin typeface="Roboto Cn" pitchFamily="2" charset="0"/>
                <a:ea typeface="Roboto Cn" pitchFamily="2" charset="0"/>
                <a:cs typeface="Arial"/>
                <a:sym typeface="Arial"/>
              </a:rPr>
              <a:pPr/>
              <a:t>‹#›</a:t>
            </a:fld>
            <a:endParaRPr lang="en" sz="1400" b="0" i="0" u="none" strike="noStrike" cap="none" dirty="0">
              <a:solidFill>
                <a:schemeClr val="bg1"/>
              </a:solidFill>
              <a:latin typeface="Roboto Cn" pitchFamily="2" charset="0"/>
              <a:ea typeface="Roboto Cn" pitchFamily="2" charset="0"/>
              <a:cs typeface="Arial"/>
              <a:sym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90" y="121920"/>
            <a:ext cx="28746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797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0CCE-2253-4C7F-93D4-9D1AC40AD8DC}" type="datetime1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329E-15AA-471C-B783-F5EAD8861C21}" type="datetime1">
              <a:rPr lang="en-US" smtClean="0"/>
              <a:t>2/18/2021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AFEC0-CB1C-4A38-9625-5EFA14EA32AB}" type="datetime1">
              <a:rPr lang="en-US" smtClean="0"/>
              <a:t>2/18/2021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B635D-1AB3-45D1-ABC0-86E0C558E356}" type="datetime1">
              <a:rPr lang="en-US" smtClean="0"/>
              <a:t>2/18/2021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0C2C7-DA89-48EC-A08E-13FF9B1215EB}" type="datetime1">
              <a:rPr lang="en-US" smtClean="0"/>
              <a:t>2/18/2021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82DC-C54D-4481-8900-05BD1FCCA7A4}" type="datetime1">
              <a:rPr lang="en-US" smtClean="0"/>
              <a:t>2/18/2021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6912-F5C2-4207-A8BF-FF9EB69CA65A}" type="datetime1">
              <a:rPr lang="en-US" smtClean="0"/>
              <a:t>2/18/2021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173F9-099C-4056-9491-D95EFE43B1F0}" type="datetime1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3" b="12604"/>
          <a:stretch/>
        </p:blipFill>
        <p:spPr>
          <a:xfrm>
            <a:off x="8737600" y="13972"/>
            <a:ext cx="3454400" cy="6718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15602" y="593368"/>
            <a:ext cx="11360799" cy="76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 dirty="0"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15602" y="1536633"/>
            <a:ext cx="11360799" cy="455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Proxima Nova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907217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70C0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601065" cy="1600200"/>
          </a:xfrm>
          <a:prstGeom prst="rect">
            <a:avLst/>
          </a:prstGeom>
        </p:spPr>
      </p:pic>
      <p:sp>
        <p:nvSpPr>
          <p:cNvPr id="105" name="Shape 105"/>
          <p:cNvSpPr txBox="1">
            <a:spLocks noGrp="1"/>
          </p:cNvSpPr>
          <p:nvPr>
            <p:ph type="ctrTitle"/>
          </p:nvPr>
        </p:nvSpPr>
        <p:spPr>
          <a:xfrm>
            <a:off x="825500" y="1752600"/>
            <a:ext cx="11125200" cy="214210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en-US" dirty="0"/>
              <a:t>CS 6111 Cloud Computing </a:t>
            </a:r>
            <a:br>
              <a:rPr lang="en-US" dirty="0"/>
            </a:br>
            <a:r>
              <a:rPr lang="en-US" dirty="0"/>
              <a:t>Project Proposal Presentation</a:t>
            </a:r>
            <a:br>
              <a:rPr lang="en-US" dirty="0"/>
            </a:br>
            <a:r>
              <a:rPr lang="en-US" dirty="0"/>
              <a:t>Project title:</a:t>
            </a:r>
          </a:p>
        </p:txBody>
      </p:sp>
      <p:sp useBgFill="1">
        <p:nvSpPr>
          <p:cNvPr id="106" name="Shape 106"/>
          <p:cNvSpPr txBox="1">
            <a:spLocks noGrp="1"/>
          </p:cNvSpPr>
          <p:nvPr>
            <p:ph type="subTitle" idx="1"/>
          </p:nvPr>
        </p:nvSpPr>
        <p:spPr>
          <a:xfrm>
            <a:off x="838200" y="3733800"/>
            <a:ext cx="10896600" cy="2438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/>
            <a:endParaRPr lang="en-US" altLang="zh-CN" dirty="0">
              <a:latin typeface="+mj-lt"/>
            </a:endParaRPr>
          </a:p>
          <a:p>
            <a:r>
              <a:rPr lang="en-US" altLang="zh-CN" sz="2800" dirty="0">
                <a:latin typeface="+mj-lt"/>
              </a:rPr>
              <a:t>Group Number:</a:t>
            </a:r>
          </a:p>
          <a:p>
            <a:r>
              <a:rPr lang="en-US" sz="2800" dirty="0">
                <a:solidFill>
                  <a:schemeClr val="bg1"/>
                </a:solidFill>
                <a:latin typeface="+mj-lt"/>
              </a:rPr>
              <a:t>Group Members: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22204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7"/>
          <p:cNvSpPr>
            <a:spLocks noChangeArrowheads="1"/>
          </p:cNvSpPr>
          <p:nvPr/>
        </p:nvSpPr>
        <p:spPr bwMode="auto">
          <a:xfrm>
            <a:off x="152400" y="685800"/>
            <a:ext cx="11810999" cy="107949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latin typeface="Calibri" charset="0"/>
            </a:endParaRPr>
          </a:p>
        </p:txBody>
      </p:sp>
      <p:sp>
        <p:nvSpPr>
          <p:cNvPr id="39940" name="Rectangle 8"/>
          <p:cNvSpPr>
            <a:spLocks noChangeArrowheads="1"/>
          </p:cNvSpPr>
          <p:nvPr/>
        </p:nvSpPr>
        <p:spPr bwMode="auto">
          <a:xfrm>
            <a:off x="381001" y="1045497"/>
            <a:ext cx="11810999" cy="55626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>
              <a:latin typeface="Calibri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C12142-69B1-4C23-A066-C5A470ACE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066801"/>
            <a:ext cx="79248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buSzPct val="75000"/>
              <a:defRPr/>
            </a:pPr>
            <a:r>
              <a:rPr lang="en-US" altLang="zh-CN" sz="2800" b="1" dirty="0">
                <a:solidFill>
                  <a:srgbClr val="F4702F"/>
                </a:solidFill>
                <a:latin typeface="Verdana" pitchFamily="34" charset="0"/>
              </a:rPr>
              <a:t>Overview</a:t>
            </a:r>
          </a:p>
          <a:p>
            <a:pPr algn="just" eaLnBrk="0" hangingPunct="0">
              <a:buSzPct val="75000"/>
              <a:defRPr/>
            </a:pPr>
            <a:endParaRPr lang="en-US" dirty="0">
              <a:latin typeface="Verdana" pitchFamily="34" charset="0"/>
            </a:endParaRPr>
          </a:p>
        </p:txBody>
      </p:sp>
      <p:sp>
        <p:nvSpPr>
          <p:cNvPr id="8" name="矩形 1">
            <a:extLst>
              <a:ext uri="{FF2B5EF4-FFF2-40B4-BE49-F238E27FC236}">
                <a16:creationId xmlns:a16="http://schemas.microsoft.com/office/drawing/2014/main" id="{0B9D1BA6-EAD0-40A6-9DF4-D680701B8521}"/>
              </a:ext>
            </a:extLst>
          </p:cNvPr>
          <p:cNvSpPr/>
          <p:nvPr/>
        </p:nvSpPr>
        <p:spPr>
          <a:xfrm>
            <a:off x="609600" y="1843372"/>
            <a:ext cx="10744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7353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1CF6E366D25746B8253CB34701FC81" ma:contentTypeVersion="13" ma:contentTypeDescription="Create a new document." ma:contentTypeScope="" ma:versionID="65099605e4b4333a51b1c47d8a91ef5f">
  <xsd:schema xmlns:xsd="http://www.w3.org/2001/XMLSchema" xmlns:xs="http://www.w3.org/2001/XMLSchema" xmlns:p="http://schemas.microsoft.com/office/2006/metadata/properties" xmlns:ns3="684df1fe-1cc2-4d1a-8e0a-b5b7db577906" xmlns:ns4="1706222f-93fb-40a8-8b72-a3c797d2a73f" targetNamespace="http://schemas.microsoft.com/office/2006/metadata/properties" ma:root="true" ma:fieldsID="de268aa8f8c3106a8eba7dd5df6497d5" ns3:_="" ns4:_="">
    <xsd:import namespace="684df1fe-1cc2-4d1a-8e0a-b5b7db577906"/>
    <xsd:import namespace="1706222f-93fb-40a8-8b72-a3c797d2a73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4df1fe-1cc2-4d1a-8e0a-b5b7db5779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06222f-93fb-40a8-8b72-a3c797d2a73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958E34-0E0E-44E2-BC44-3975F42F6C95}">
  <ds:schemaRefs>
    <ds:schemaRef ds:uri="1706222f-93fb-40a8-8b72-a3c797d2a73f"/>
    <ds:schemaRef ds:uri="http://www.w3.org/XML/1998/namespace"/>
    <ds:schemaRef ds:uri="http://purl.org/dc/elements/1.1/"/>
    <ds:schemaRef ds:uri="http://purl.org/dc/dcmitype/"/>
    <ds:schemaRef ds:uri="http://purl.org/dc/terms/"/>
    <ds:schemaRef ds:uri="684df1fe-1cc2-4d1a-8e0a-b5b7db5779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36FF30A-12AC-4720-AC3B-E2AB246A09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4df1fe-1cc2-4d1a-8e0a-b5b7db577906"/>
    <ds:schemaRef ds:uri="1706222f-93fb-40a8-8b72-a3c797d2a73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7F9C471-0D64-4F5C-9DAF-69D134A74C0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42627</TotalTime>
  <Words>21</Words>
  <Application>Microsoft Office PowerPoint</Application>
  <PresentationFormat>Widescreen</PresentationFormat>
  <Paragraphs>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Proxima Nova</vt:lpstr>
      <vt:lpstr>Roboto Cn</vt:lpstr>
      <vt:lpstr>Verdana</vt:lpstr>
      <vt:lpstr>Office Theme</vt:lpstr>
      <vt:lpstr>spearmint</vt:lpstr>
      <vt:lpstr>CS 6111 Cloud Computing  Project Proposal Presentation Project title: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</dc:creator>
  <cp:lastModifiedBy>shohaib mahmud</cp:lastModifiedBy>
  <cp:revision>2132</cp:revision>
  <cp:lastPrinted>2016-12-15T02:46:59Z</cp:lastPrinted>
  <dcterms:created xsi:type="dcterms:W3CDTF">2006-08-16T00:00:00Z</dcterms:created>
  <dcterms:modified xsi:type="dcterms:W3CDTF">2021-02-18T19:20:43Z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0x010100B01CF6E366D25746B8253CB34701FC81</vt:lpwstr>
  </property>
</Properties>
</file>