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97"/>
  </p:notesMasterIdLst>
  <p:handoutMasterIdLst>
    <p:handoutMasterId r:id="rId98"/>
  </p:handoutMasterIdLst>
  <p:sldIdLst>
    <p:sldId id="486" r:id="rId3"/>
    <p:sldId id="362" r:id="rId4"/>
    <p:sldId id="511" r:id="rId5"/>
    <p:sldId id="395" r:id="rId6"/>
    <p:sldId id="400" r:id="rId7"/>
    <p:sldId id="396" r:id="rId8"/>
    <p:sldId id="497" r:id="rId9"/>
    <p:sldId id="323" r:id="rId10"/>
    <p:sldId id="384" r:id="rId11"/>
    <p:sldId id="366" r:id="rId12"/>
    <p:sldId id="325" r:id="rId13"/>
    <p:sldId id="326" r:id="rId14"/>
    <p:sldId id="328" r:id="rId15"/>
    <p:sldId id="329" r:id="rId16"/>
    <p:sldId id="382" r:id="rId17"/>
    <p:sldId id="348" r:id="rId18"/>
    <p:sldId id="352" r:id="rId19"/>
    <p:sldId id="354" r:id="rId20"/>
    <p:sldId id="373" r:id="rId21"/>
    <p:sldId id="388" r:id="rId22"/>
    <p:sldId id="392" r:id="rId23"/>
    <p:sldId id="391" r:id="rId24"/>
    <p:sldId id="393" r:id="rId25"/>
    <p:sldId id="436" r:id="rId26"/>
    <p:sldId id="498" r:id="rId27"/>
    <p:sldId id="401" r:id="rId28"/>
    <p:sldId id="349" r:id="rId29"/>
    <p:sldId id="405" r:id="rId30"/>
    <p:sldId id="411" r:id="rId31"/>
    <p:sldId id="410" r:id="rId32"/>
    <p:sldId id="414" r:id="rId33"/>
    <p:sldId id="416" r:id="rId34"/>
    <p:sldId id="415" r:id="rId35"/>
    <p:sldId id="419" r:id="rId36"/>
    <p:sldId id="420" r:id="rId37"/>
    <p:sldId id="422" r:id="rId38"/>
    <p:sldId id="424" r:id="rId39"/>
    <p:sldId id="418" r:id="rId40"/>
    <p:sldId id="403" r:id="rId41"/>
    <p:sldId id="417" r:id="rId42"/>
    <p:sldId id="338" r:id="rId43"/>
    <p:sldId id="330" r:id="rId44"/>
    <p:sldId id="341" r:id="rId45"/>
    <p:sldId id="342" r:id="rId46"/>
    <p:sldId id="426" r:id="rId47"/>
    <p:sldId id="487" r:id="rId48"/>
    <p:sldId id="468" r:id="rId49"/>
    <p:sldId id="472" r:id="rId50"/>
    <p:sldId id="429" r:id="rId51"/>
    <p:sldId id="439" r:id="rId52"/>
    <p:sldId id="402" r:id="rId53"/>
    <p:sldId id="474" r:id="rId54"/>
    <p:sldId id="440" r:id="rId55"/>
    <p:sldId id="447" r:id="rId56"/>
    <p:sldId id="481" r:id="rId57"/>
    <p:sldId id="448" r:id="rId58"/>
    <p:sldId id="482" r:id="rId59"/>
    <p:sldId id="488" r:id="rId60"/>
    <p:sldId id="489" r:id="rId61"/>
    <p:sldId id="519" r:id="rId62"/>
    <p:sldId id="492" r:id="rId63"/>
    <p:sldId id="493" r:id="rId64"/>
    <p:sldId id="494" r:id="rId65"/>
    <p:sldId id="495" r:id="rId66"/>
    <p:sldId id="491" r:id="rId67"/>
    <p:sldId id="484" r:id="rId68"/>
    <p:sldId id="496" r:id="rId69"/>
    <p:sldId id="483" r:id="rId70"/>
    <p:sldId id="485" r:id="rId71"/>
    <p:sldId id="450" r:id="rId72"/>
    <p:sldId id="451" r:id="rId73"/>
    <p:sldId id="452" r:id="rId74"/>
    <p:sldId id="454" r:id="rId75"/>
    <p:sldId id="456" r:id="rId76"/>
    <p:sldId id="445" r:id="rId77"/>
    <p:sldId id="512" r:id="rId78"/>
    <p:sldId id="459" r:id="rId79"/>
    <p:sldId id="461" r:id="rId80"/>
    <p:sldId id="460" r:id="rId81"/>
    <p:sldId id="510" r:id="rId82"/>
    <p:sldId id="501" r:id="rId83"/>
    <p:sldId id="463" r:id="rId84"/>
    <p:sldId id="506" r:id="rId85"/>
    <p:sldId id="505" r:id="rId86"/>
    <p:sldId id="509" r:id="rId87"/>
    <p:sldId id="502" r:id="rId88"/>
    <p:sldId id="504" r:id="rId89"/>
    <p:sldId id="507" r:id="rId90"/>
    <p:sldId id="508" r:id="rId91"/>
    <p:sldId id="520" r:id="rId92"/>
    <p:sldId id="514" r:id="rId93"/>
    <p:sldId id="515" r:id="rId94"/>
    <p:sldId id="516" r:id="rId95"/>
    <p:sldId id="517" r:id="rId96"/>
  </p:sldIdLst>
  <p:sldSz cx="9144000" cy="6858000" type="screen4x3"/>
  <p:notesSz cx="6954838" cy="9240838"/>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淺色樣式 3 - 輔色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A488322-F2BA-4B5B-9748-0D474271808F}" styleName="中等深淺樣式 3 - 輔色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3C2FFA5D-87B4-456A-9821-1D502468CF0F}" styleName="佈景主題樣式 1 - 輔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791" autoAdjust="0"/>
  </p:normalViewPr>
  <p:slideViewPr>
    <p:cSldViewPr>
      <p:cViewPr varScale="1">
        <p:scale>
          <a:sx n="79" d="100"/>
          <a:sy n="79" d="100"/>
        </p:scale>
        <p:origin x="1382" y="51"/>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69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tableStyles" Target="tableStyles.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handoutMaster" Target="handoutMasters/handoutMaster1.xml"/><Relationship Id="rId3"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9.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 Id="rId4" Type="http://schemas.openxmlformats.org/officeDocument/2006/relationships/image" Target="../media/image31.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 Id="rId4" Type="http://schemas.openxmlformats.org/officeDocument/2006/relationships/image" Target="../media/image31.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 Id="rId4" Type="http://schemas.openxmlformats.org/officeDocument/2006/relationships/image" Target="../media/image3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3014065" cy="462959"/>
          </a:xfrm>
          <a:prstGeom prst="rect">
            <a:avLst/>
          </a:prstGeom>
        </p:spPr>
        <p:txBody>
          <a:bodyPr vert="horz" lIns="87527" tIns="43764" rIns="87527" bIns="43764" rtlCol="0"/>
          <a:lstStyle>
            <a:lvl1pPr algn="l">
              <a:defRPr sz="1100"/>
            </a:lvl1pPr>
          </a:lstStyle>
          <a:p>
            <a:endParaRPr lang="en-US"/>
          </a:p>
        </p:txBody>
      </p:sp>
      <p:sp>
        <p:nvSpPr>
          <p:cNvPr id="3" name="Date Placeholder 2"/>
          <p:cNvSpPr>
            <a:spLocks noGrp="1"/>
          </p:cNvSpPr>
          <p:nvPr>
            <p:ph type="dt" sz="quarter" idx="1"/>
          </p:nvPr>
        </p:nvSpPr>
        <p:spPr>
          <a:xfrm>
            <a:off x="3939265" y="2"/>
            <a:ext cx="3014065" cy="462959"/>
          </a:xfrm>
          <a:prstGeom prst="rect">
            <a:avLst/>
          </a:prstGeom>
        </p:spPr>
        <p:txBody>
          <a:bodyPr vert="horz" lIns="87527" tIns="43764" rIns="87527" bIns="43764" rtlCol="0"/>
          <a:lstStyle>
            <a:lvl1pPr algn="r">
              <a:defRPr sz="1100"/>
            </a:lvl1pPr>
          </a:lstStyle>
          <a:p>
            <a:fld id="{8489028A-9DFF-4D8C-8F91-923545315B62}" type="datetimeFigureOut">
              <a:rPr lang="en-US" smtClean="0"/>
              <a:t>2/7/2023</a:t>
            </a:fld>
            <a:endParaRPr lang="en-US"/>
          </a:p>
        </p:txBody>
      </p:sp>
      <p:sp>
        <p:nvSpPr>
          <p:cNvPr id="4" name="Footer Placeholder 3"/>
          <p:cNvSpPr>
            <a:spLocks noGrp="1"/>
          </p:cNvSpPr>
          <p:nvPr>
            <p:ph type="ftr" sz="quarter" idx="2"/>
          </p:nvPr>
        </p:nvSpPr>
        <p:spPr>
          <a:xfrm>
            <a:off x="0" y="8777880"/>
            <a:ext cx="3014065" cy="462958"/>
          </a:xfrm>
          <a:prstGeom prst="rect">
            <a:avLst/>
          </a:prstGeom>
        </p:spPr>
        <p:txBody>
          <a:bodyPr vert="horz" lIns="87527" tIns="43764" rIns="87527" bIns="43764" rtlCol="0" anchor="b"/>
          <a:lstStyle>
            <a:lvl1pPr algn="l">
              <a:defRPr sz="1100"/>
            </a:lvl1pPr>
          </a:lstStyle>
          <a:p>
            <a:endParaRPr lang="en-US"/>
          </a:p>
        </p:txBody>
      </p:sp>
      <p:sp>
        <p:nvSpPr>
          <p:cNvPr id="5" name="Slide Number Placeholder 4"/>
          <p:cNvSpPr>
            <a:spLocks noGrp="1"/>
          </p:cNvSpPr>
          <p:nvPr>
            <p:ph type="sldNum" sz="quarter" idx="3"/>
          </p:nvPr>
        </p:nvSpPr>
        <p:spPr>
          <a:xfrm>
            <a:off x="3939265" y="8777880"/>
            <a:ext cx="3014065" cy="462958"/>
          </a:xfrm>
          <a:prstGeom prst="rect">
            <a:avLst/>
          </a:prstGeom>
        </p:spPr>
        <p:txBody>
          <a:bodyPr vert="horz" lIns="87527" tIns="43764" rIns="87527" bIns="43764" rtlCol="0" anchor="b"/>
          <a:lstStyle>
            <a:lvl1pPr algn="r">
              <a:defRPr sz="1100"/>
            </a:lvl1pPr>
          </a:lstStyle>
          <a:p>
            <a:fld id="{661F4A3C-8CB3-4821-BD54-31104D8F9994}" type="slidenum">
              <a:rPr lang="en-US" smtClean="0"/>
              <a:t>‹#›</a:t>
            </a:fld>
            <a:endParaRPr lang="en-US"/>
          </a:p>
        </p:txBody>
      </p:sp>
    </p:spTree>
    <p:extLst>
      <p:ext uri="{BB962C8B-B14F-4D97-AF65-F5344CB8AC3E}">
        <p14:creationId xmlns:p14="http://schemas.microsoft.com/office/powerpoint/2010/main" val="16559282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3013763" cy="462042"/>
          </a:xfrm>
          <a:prstGeom prst="rect">
            <a:avLst/>
          </a:prstGeom>
        </p:spPr>
        <p:txBody>
          <a:bodyPr vert="horz" lIns="92525" tIns="46262" rIns="92525" bIns="46262" rtlCol="0"/>
          <a:lstStyle>
            <a:lvl1pPr algn="l">
              <a:defRPr sz="1200"/>
            </a:lvl1pPr>
          </a:lstStyle>
          <a:p>
            <a:endParaRPr lang="zh-TW" altLang="en-US"/>
          </a:p>
        </p:txBody>
      </p:sp>
      <p:sp>
        <p:nvSpPr>
          <p:cNvPr id="3" name="日期版面配置區 2"/>
          <p:cNvSpPr>
            <a:spLocks noGrp="1"/>
          </p:cNvSpPr>
          <p:nvPr>
            <p:ph type="dt" idx="1"/>
          </p:nvPr>
        </p:nvSpPr>
        <p:spPr>
          <a:xfrm>
            <a:off x="3939465" y="0"/>
            <a:ext cx="3013763" cy="462042"/>
          </a:xfrm>
          <a:prstGeom prst="rect">
            <a:avLst/>
          </a:prstGeom>
        </p:spPr>
        <p:txBody>
          <a:bodyPr vert="horz" lIns="92525" tIns="46262" rIns="92525" bIns="46262" rtlCol="0"/>
          <a:lstStyle>
            <a:lvl1pPr algn="r">
              <a:defRPr sz="1200"/>
            </a:lvl1pPr>
          </a:lstStyle>
          <a:p>
            <a:fld id="{3F0B7012-DFAE-4ACA-90C7-205332D88888}" type="datetimeFigureOut">
              <a:rPr lang="zh-TW" altLang="en-US" smtClean="0"/>
              <a:pPr/>
              <a:t>2023/2/7</a:t>
            </a:fld>
            <a:endParaRPr lang="zh-TW" altLang="en-US"/>
          </a:p>
        </p:txBody>
      </p:sp>
      <p:sp>
        <p:nvSpPr>
          <p:cNvPr id="4" name="投影片圖像版面配置區 3"/>
          <p:cNvSpPr>
            <a:spLocks noGrp="1" noRot="1" noChangeAspect="1"/>
          </p:cNvSpPr>
          <p:nvPr>
            <p:ph type="sldImg" idx="2"/>
          </p:nvPr>
        </p:nvSpPr>
        <p:spPr>
          <a:xfrm>
            <a:off x="1168400" y="693738"/>
            <a:ext cx="4618038" cy="3465512"/>
          </a:xfrm>
          <a:prstGeom prst="rect">
            <a:avLst/>
          </a:prstGeom>
          <a:noFill/>
          <a:ln w="12700">
            <a:solidFill>
              <a:prstClr val="black"/>
            </a:solidFill>
          </a:ln>
        </p:spPr>
        <p:txBody>
          <a:bodyPr vert="horz" lIns="92525" tIns="46262" rIns="92525" bIns="46262" rtlCol="0" anchor="ctr"/>
          <a:lstStyle/>
          <a:p>
            <a:endParaRPr lang="zh-TW" altLang="en-US"/>
          </a:p>
        </p:txBody>
      </p:sp>
      <p:sp>
        <p:nvSpPr>
          <p:cNvPr id="5" name="備忘稿版面配置區 4"/>
          <p:cNvSpPr>
            <a:spLocks noGrp="1"/>
          </p:cNvSpPr>
          <p:nvPr>
            <p:ph type="body" sz="quarter" idx="3"/>
          </p:nvPr>
        </p:nvSpPr>
        <p:spPr>
          <a:xfrm>
            <a:off x="695484" y="4389398"/>
            <a:ext cx="5563870" cy="4158377"/>
          </a:xfrm>
          <a:prstGeom prst="rect">
            <a:avLst/>
          </a:prstGeom>
        </p:spPr>
        <p:txBody>
          <a:bodyPr vert="horz" lIns="92525" tIns="46262" rIns="92525" bIns="46262"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8777193"/>
            <a:ext cx="3013763" cy="462042"/>
          </a:xfrm>
          <a:prstGeom prst="rect">
            <a:avLst/>
          </a:prstGeom>
        </p:spPr>
        <p:txBody>
          <a:bodyPr vert="horz" lIns="92525" tIns="46262" rIns="92525" bIns="46262"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939465" y="8777193"/>
            <a:ext cx="3013763" cy="462042"/>
          </a:xfrm>
          <a:prstGeom prst="rect">
            <a:avLst/>
          </a:prstGeom>
        </p:spPr>
        <p:txBody>
          <a:bodyPr vert="horz" lIns="92525" tIns="46262" rIns="92525" bIns="46262" rtlCol="0" anchor="b"/>
          <a:lstStyle>
            <a:lvl1pPr algn="r">
              <a:defRPr sz="1200"/>
            </a:lvl1pPr>
          </a:lstStyle>
          <a:p>
            <a:fld id="{62162E73-1BBA-494F-AF75-1EAE4F4A0233}" type="slidenum">
              <a:rPr lang="zh-TW" altLang="en-US" smtClean="0"/>
              <a:pPr/>
              <a:t>‹#›</a:t>
            </a:fld>
            <a:endParaRPr lang="zh-TW" altLang="en-US"/>
          </a:p>
        </p:txBody>
      </p:sp>
    </p:spTree>
    <p:extLst>
      <p:ext uri="{BB962C8B-B14F-4D97-AF65-F5344CB8AC3E}">
        <p14:creationId xmlns:p14="http://schemas.microsoft.com/office/powerpoint/2010/main" val="7194346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en.wikipedia.org/wiki/Historical_novel" TargetMode="External"/><Relationship Id="rId2" Type="http://schemas.openxmlformats.org/officeDocument/2006/relationships/slide" Target="../slides/slide82.xml"/><Relationship Id="rId1" Type="http://schemas.openxmlformats.org/officeDocument/2006/relationships/notesMaster" Target="../notesMasters/notesMaster1.xml"/><Relationship Id="rId4" Type="http://schemas.openxmlformats.org/officeDocument/2006/relationships/hyperlink" Target="https://en.wikipedia.org/wiki/Luo_Guanzhong"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hatis.techtarget.com/definition/MPP-massively-parallel-processing"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Computer aided design/manufacturing</a:t>
            </a:r>
            <a:endParaRPr lang="en-US" dirty="0"/>
          </a:p>
        </p:txBody>
      </p:sp>
      <p:sp>
        <p:nvSpPr>
          <p:cNvPr id="4" name="Slide Number Placeholder 3"/>
          <p:cNvSpPr>
            <a:spLocks noGrp="1"/>
          </p:cNvSpPr>
          <p:nvPr>
            <p:ph type="sldNum" sz="quarter" idx="10"/>
          </p:nvPr>
        </p:nvSpPr>
        <p:spPr/>
        <p:txBody>
          <a:bodyPr/>
          <a:lstStyle/>
          <a:p>
            <a:fld id="{62162E73-1BBA-494F-AF75-1EAE4F4A0233}" type="slidenum">
              <a:rPr lang="zh-TW" altLang="en-US" smtClean="0"/>
              <a:pPr/>
              <a:t>17</a:t>
            </a:fld>
            <a:endParaRPr lang="zh-TW" altLang="en-US"/>
          </a:p>
        </p:txBody>
      </p:sp>
    </p:spTree>
    <p:extLst>
      <p:ext uri="{BB962C8B-B14F-4D97-AF65-F5344CB8AC3E}">
        <p14:creationId xmlns:p14="http://schemas.microsoft.com/office/powerpoint/2010/main" val="25231999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dirty="0"/>
          </a:p>
        </p:txBody>
      </p:sp>
      <p:sp>
        <p:nvSpPr>
          <p:cNvPr id="4" name="Slide Number Placeholder 3"/>
          <p:cNvSpPr>
            <a:spLocks noGrp="1"/>
          </p:cNvSpPr>
          <p:nvPr>
            <p:ph type="sldNum" sz="quarter" idx="5"/>
          </p:nvPr>
        </p:nvSpPr>
        <p:spPr/>
        <p:txBody>
          <a:bodyPr/>
          <a:lstStyle/>
          <a:p>
            <a:pPr>
              <a:defRPr/>
            </a:pPr>
            <a:fld id="{B829CF5B-1041-4FD7-8F31-657B3705EED3}" type="slidenum">
              <a:rPr lang="zh-CN" altLang="en-US" smtClean="0"/>
              <a:pPr>
                <a:defRPr/>
              </a:pPr>
              <a:t>59</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dirty="0"/>
          </a:p>
        </p:txBody>
      </p:sp>
      <p:sp>
        <p:nvSpPr>
          <p:cNvPr id="4" name="Slide Number Placeholder 3"/>
          <p:cNvSpPr>
            <a:spLocks noGrp="1"/>
          </p:cNvSpPr>
          <p:nvPr>
            <p:ph type="sldNum" sz="quarter" idx="5"/>
          </p:nvPr>
        </p:nvSpPr>
        <p:spPr/>
        <p:txBody>
          <a:bodyPr/>
          <a:lstStyle/>
          <a:p>
            <a:pPr>
              <a:defRPr/>
            </a:pPr>
            <a:fld id="{B829CF5B-1041-4FD7-8F31-657B3705EED3}" type="slidenum">
              <a:rPr lang="zh-CN" altLang="en-US" smtClean="0"/>
              <a:pPr>
                <a:defRPr/>
              </a:pPr>
              <a:t>60</a:t>
            </a:fld>
            <a:endParaRPr lang="en-US" altLang="zh-CN"/>
          </a:p>
        </p:txBody>
      </p:sp>
    </p:spTree>
    <p:extLst>
      <p:ext uri="{BB962C8B-B14F-4D97-AF65-F5344CB8AC3E}">
        <p14:creationId xmlns:p14="http://schemas.microsoft.com/office/powerpoint/2010/main" val="24141793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Customer relationship management (</a:t>
            </a:r>
            <a:r>
              <a:rPr lang="en-US" b="1" dirty="0"/>
              <a:t>CRM</a:t>
            </a:r>
            <a:r>
              <a:rPr lang="en-US" dirty="0"/>
              <a:t>) </a:t>
            </a:r>
          </a:p>
          <a:p>
            <a:r>
              <a:rPr lang="en-US" dirty="0"/>
              <a:t>Enterprise resource planning (</a:t>
            </a:r>
            <a:r>
              <a:rPr lang="en-US" b="1" dirty="0"/>
              <a:t>ERP</a:t>
            </a:r>
            <a:r>
              <a:rPr lang="en-US" dirty="0"/>
              <a:t>)</a:t>
            </a:r>
          </a:p>
        </p:txBody>
      </p:sp>
      <p:sp>
        <p:nvSpPr>
          <p:cNvPr id="4" name="Slide Number Placeholder 3"/>
          <p:cNvSpPr>
            <a:spLocks noGrp="1"/>
          </p:cNvSpPr>
          <p:nvPr>
            <p:ph type="sldNum" sz="quarter" idx="10"/>
          </p:nvPr>
        </p:nvSpPr>
        <p:spPr/>
        <p:txBody>
          <a:bodyPr/>
          <a:lstStyle/>
          <a:p>
            <a:fld id="{62162E73-1BBA-494F-AF75-1EAE4F4A0233}" type="slidenum">
              <a:rPr lang="zh-TW" altLang="en-US" smtClean="0"/>
              <a:pPr/>
              <a:t>69</a:t>
            </a:fld>
            <a:endParaRPr lang="zh-TW" altLang="en-US"/>
          </a:p>
        </p:txBody>
      </p:sp>
    </p:spTree>
    <p:extLst>
      <p:ext uri="{BB962C8B-B14F-4D97-AF65-F5344CB8AC3E}">
        <p14:creationId xmlns:p14="http://schemas.microsoft.com/office/powerpoint/2010/main" val="8521456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fld id="{62162E73-1BBA-494F-AF75-1EAE4F4A0233}" type="slidenum">
              <a:rPr lang="zh-TW" altLang="en-US" smtClean="0"/>
              <a:pPr/>
              <a:t>70</a:t>
            </a:fld>
            <a:endParaRPr lang="zh-TW"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defTabSz="925246">
              <a:defRPr/>
            </a:pPr>
            <a:r>
              <a:rPr lang="zh-TW" altLang="en-US" dirty="0" smtClean="0"/>
              <a:t>降低資訊營運成本與資本投入</a:t>
            </a:r>
            <a:endParaRPr lang="en-US" altLang="zh-TW" dirty="0" smtClean="0"/>
          </a:p>
          <a:p>
            <a:endParaRPr lang="zh-TW" altLang="en-US" dirty="0"/>
          </a:p>
        </p:txBody>
      </p:sp>
      <p:sp>
        <p:nvSpPr>
          <p:cNvPr id="4" name="投影片編號版面配置區 3"/>
          <p:cNvSpPr>
            <a:spLocks noGrp="1"/>
          </p:cNvSpPr>
          <p:nvPr>
            <p:ph type="sldNum" sz="quarter" idx="10"/>
          </p:nvPr>
        </p:nvSpPr>
        <p:spPr/>
        <p:txBody>
          <a:bodyPr/>
          <a:lstStyle/>
          <a:p>
            <a:fld id="{62162E73-1BBA-494F-AF75-1EAE4F4A0233}" type="slidenum">
              <a:rPr lang="zh-TW" altLang="en-US" smtClean="0"/>
              <a:pPr/>
              <a:t>71</a:t>
            </a:fld>
            <a:endParaRPr lang="zh-TW"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dirty="0"/>
          </a:p>
        </p:txBody>
      </p:sp>
      <p:sp>
        <p:nvSpPr>
          <p:cNvPr id="4" name="Slide Number Placeholder 3"/>
          <p:cNvSpPr>
            <a:spLocks noGrp="1"/>
          </p:cNvSpPr>
          <p:nvPr>
            <p:ph type="sldNum" sz="quarter" idx="5"/>
          </p:nvPr>
        </p:nvSpPr>
        <p:spPr/>
        <p:txBody>
          <a:bodyPr/>
          <a:lstStyle/>
          <a:p>
            <a:pPr>
              <a:defRPr/>
            </a:pPr>
            <a:fld id="{713DC77E-404F-484D-A83D-6BCF75FB3E4B}" type="slidenum">
              <a:rPr lang="zh-CN" altLang="en-US" smtClean="0"/>
              <a:pPr>
                <a:defRPr/>
              </a:pPr>
              <a:t>81</a:t>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t>Romance of the Three Kingdoms</a:t>
            </a:r>
            <a:r>
              <a:rPr lang="en-US" dirty="0"/>
              <a:t> is a 14th-century </a:t>
            </a:r>
            <a:r>
              <a:rPr lang="en-US" dirty="0">
                <a:hlinkClick r:id="rId3" tooltip="Historical novel"/>
              </a:rPr>
              <a:t>historical novel</a:t>
            </a:r>
            <a:r>
              <a:rPr lang="en-US" dirty="0"/>
              <a:t> attributed to </a:t>
            </a:r>
            <a:r>
              <a:rPr lang="en-US" dirty="0">
                <a:hlinkClick r:id="rId4" tooltip="Luo Guanzhong"/>
              </a:rPr>
              <a:t>Luo </a:t>
            </a:r>
            <a:r>
              <a:rPr lang="en-US" dirty="0" err="1">
                <a:hlinkClick r:id="rId4" tooltip="Luo Guanzhong"/>
              </a:rPr>
              <a:t>Guanzhong</a:t>
            </a:r>
            <a:r>
              <a:rPr lang="en-US" dirty="0"/>
              <a:t>. </a:t>
            </a:r>
          </a:p>
          <a:p>
            <a:r>
              <a:rPr lang="en-US" dirty="0"/>
              <a:t>The famous opening lines of the novel, "The empire, long divided, must unite; long united, must divide.  Thus it has ever been.</a:t>
            </a:r>
          </a:p>
        </p:txBody>
      </p:sp>
      <p:sp>
        <p:nvSpPr>
          <p:cNvPr id="4" name="Slide Number Placeholder 3"/>
          <p:cNvSpPr>
            <a:spLocks noGrp="1"/>
          </p:cNvSpPr>
          <p:nvPr>
            <p:ph type="sldNum" sz="quarter" idx="10"/>
          </p:nvPr>
        </p:nvSpPr>
        <p:spPr/>
        <p:txBody>
          <a:bodyPr/>
          <a:lstStyle/>
          <a:p>
            <a:fld id="{62162E73-1BBA-494F-AF75-1EAE4F4A0233}" type="slidenum">
              <a:rPr lang="zh-TW" altLang="en-US" smtClean="0"/>
              <a:pPr/>
              <a:t>82</a:t>
            </a:fld>
            <a:endParaRPr lang="zh-TW" altLang="en-US"/>
          </a:p>
        </p:txBody>
      </p:sp>
    </p:spTree>
    <p:extLst>
      <p:ext uri="{BB962C8B-B14F-4D97-AF65-F5344CB8AC3E}">
        <p14:creationId xmlns:p14="http://schemas.microsoft.com/office/powerpoint/2010/main" val="34752298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dirty="0"/>
          </a:p>
        </p:txBody>
      </p:sp>
      <p:sp>
        <p:nvSpPr>
          <p:cNvPr id="4" name="Slide Number Placeholder 3"/>
          <p:cNvSpPr>
            <a:spLocks noGrp="1"/>
          </p:cNvSpPr>
          <p:nvPr>
            <p:ph type="sldNum" sz="quarter" idx="5"/>
          </p:nvPr>
        </p:nvSpPr>
        <p:spPr/>
        <p:txBody>
          <a:bodyPr/>
          <a:lstStyle>
            <a:lvl1pPr defTabSz="925413">
              <a:defRPr sz="3100" b="1">
                <a:solidFill>
                  <a:schemeClr val="tx1"/>
                </a:solidFill>
                <a:latin typeface="Arial" pitchFamily="34" charset="0"/>
                <a:ea typeface="ＭＳ Ｐゴシック" pitchFamily="34" charset="-128"/>
              </a:defRPr>
            </a:lvl1pPr>
            <a:lvl2pPr marL="711155" indent="-273521" defTabSz="925413">
              <a:defRPr sz="3100" b="1">
                <a:solidFill>
                  <a:schemeClr val="tx1"/>
                </a:solidFill>
                <a:latin typeface="Arial" pitchFamily="34" charset="0"/>
                <a:ea typeface="ＭＳ Ｐゴシック" pitchFamily="34" charset="-128"/>
              </a:defRPr>
            </a:lvl2pPr>
            <a:lvl3pPr marL="1094085" indent="-218817" defTabSz="925413">
              <a:defRPr sz="3100" b="1">
                <a:solidFill>
                  <a:schemeClr val="tx1"/>
                </a:solidFill>
                <a:latin typeface="Arial" pitchFamily="34" charset="0"/>
                <a:ea typeface="ＭＳ Ｐゴシック" pitchFamily="34" charset="-128"/>
              </a:defRPr>
            </a:lvl3pPr>
            <a:lvl4pPr marL="1531717" indent="-218817" defTabSz="925413">
              <a:defRPr sz="3100" b="1">
                <a:solidFill>
                  <a:schemeClr val="tx1"/>
                </a:solidFill>
                <a:latin typeface="Arial" pitchFamily="34" charset="0"/>
                <a:ea typeface="ＭＳ Ｐゴシック" pitchFamily="34" charset="-128"/>
              </a:defRPr>
            </a:lvl4pPr>
            <a:lvl5pPr marL="1969352" indent="-218817" defTabSz="925413">
              <a:defRPr sz="3100" b="1">
                <a:solidFill>
                  <a:schemeClr val="tx1"/>
                </a:solidFill>
                <a:latin typeface="Arial" pitchFamily="34" charset="0"/>
                <a:ea typeface="ＭＳ Ｐゴシック" pitchFamily="34" charset="-128"/>
              </a:defRPr>
            </a:lvl5pPr>
            <a:lvl6pPr marL="2406986" indent="-218817" defTabSz="925413" eaLnBrk="0" fontAlgn="base" hangingPunct="0">
              <a:spcBef>
                <a:spcPct val="0"/>
              </a:spcBef>
              <a:spcAft>
                <a:spcPct val="0"/>
              </a:spcAft>
              <a:defRPr sz="3100" b="1">
                <a:solidFill>
                  <a:schemeClr val="tx1"/>
                </a:solidFill>
                <a:latin typeface="Arial" pitchFamily="34" charset="0"/>
                <a:ea typeface="ＭＳ Ｐゴシック" pitchFamily="34" charset="-128"/>
              </a:defRPr>
            </a:lvl6pPr>
            <a:lvl7pPr marL="2844619" indent="-218817" defTabSz="925413" eaLnBrk="0" fontAlgn="base" hangingPunct="0">
              <a:spcBef>
                <a:spcPct val="0"/>
              </a:spcBef>
              <a:spcAft>
                <a:spcPct val="0"/>
              </a:spcAft>
              <a:defRPr sz="3100" b="1">
                <a:solidFill>
                  <a:schemeClr val="tx1"/>
                </a:solidFill>
                <a:latin typeface="Arial" pitchFamily="34" charset="0"/>
                <a:ea typeface="ＭＳ Ｐゴシック" pitchFamily="34" charset="-128"/>
              </a:defRPr>
            </a:lvl7pPr>
            <a:lvl8pPr marL="3282253" indent="-218817" defTabSz="925413" eaLnBrk="0" fontAlgn="base" hangingPunct="0">
              <a:spcBef>
                <a:spcPct val="0"/>
              </a:spcBef>
              <a:spcAft>
                <a:spcPct val="0"/>
              </a:spcAft>
              <a:defRPr sz="3100" b="1">
                <a:solidFill>
                  <a:schemeClr val="tx1"/>
                </a:solidFill>
                <a:latin typeface="Arial" pitchFamily="34" charset="0"/>
                <a:ea typeface="ＭＳ Ｐゴシック" pitchFamily="34" charset="-128"/>
              </a:defRPr>
            </a:lvl8pPr>
            <a:lvl9pPr marL="3719887" indent="-218817" defTabSz="925413" eaLnBrk="0" fontAlgn="base" hangingPunct="0">
              <a:spcBef>
                <a:spcPct val="0"/>
              </a:spcBef>
              <a:spcAft>
                <a:spcPct val="0"/>
              </a:spcAft>
              <a:defRPr sz="3100" b="1">
                <a:solidFill>
                  <a:schemeClr val="tx1"/>
                </a:solidFill>
                <a:latin typeface="Arial" pitchFamily="34" charset="0"/>
                <a:ea typeface="ＭＳ Ｐゴシック" pitchFamily="34" charset="-128"/>
              </a:defRPr>
            </a:lvl9pPr>
          </a:lstStyle>
          <a:p>
            <a:fld id="{E3832200-0C2B-4153-86FB-79F4E547DAFB}" type="slidenum">
              <a:rPr lang="zh-CN" altLang="en-US" sz="1100" b="0">
                <a:latin typeface="Times New Roman" pitchFamily="18" charset="0"/>
                <a:ea typeface="宋体" pitchFamily="2" charset="-122"/>
              </a:rPr>
              <a:pPr/>
              <a:t>87</a:t>
            </a:fld>
            <a:endParaRPr lang="en-US" altLang="zh-CN" sz="1100" b="0">
              <a:latin typeface="Times New Roman" pitchFamily="18" charset="0"/>
              <a:ea typeface="宋体"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fld id="{62162E73-1BBA-494F-AF75-1EAE4F4A0233}" type="slidenum">
              <a:rPr lang="zh-TW" altLang="en-US" smtClean="0"/>
              <a:pPr/>
              <a:t>21</a:t>
            </a:fld>
            <a:endParaRPr lang="zh-TW"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5246">
              <a:defRPr/>
            </a:pPr>
            <a:r>
              <a:rPr lang="en-US" dirty="0" smtClean="0"/>
              <a:t>MPP: </a:t>
            </a:r>
            <a:r>
              <a:rPr lang="en-US" dirty="0">
                <a:hlinkClick r:id="rId3"/>
              </a:rPr>
              <a:t>What is MPP (massively parallel processing)</a:t>
            </a:r>
            <a:endParaRPr lang="en-US" dirty="0"/>
          </a:p>
          <a:p>
            <a:r>
              <a:rPr lang="en-US" dirty="0"/>
              <a:t>Symmetric multiprocessing (</a:t>
            </a:r>
            <a:r>
              <a:rPr lang="en-US" b="1" dirty="0"/>
              <a:t>SMP</a:t>
            </a:r>
            <a:r>
              <a:rPr lang="en-US" dirty="0"/>
              <a:t>) involves a multiprocessor </a:t>
            </a:r>
            <a:r>
              <a:rPr lang="en-US" b="1" dirty="0"/>
              <a:t>computer</a:t>
            </a:r>
            <a:r>
              <a:rPr lang="en-US" dirty="0"/>
              <a:t> hardware and software…</a:t>
            </a:r>
          </a:p>
          <a:p>
            <a:r>
              <a:rPr lang="en-US" dirty="0"/>
              <a:t>Constellation: it is possible to think of an extension of the cluster architecture to include large systems as the computing nodes. Because of their configuration of medium to large systems interconnected together, these machines are known as constellations.</a:t>
            </a:r>
          </a:p>
        </p:txBody>
      </p:sp>
      <p:sp>
        <p:nvSpPr>
          <p:cNvPr id="4" name="Slide Number Placeholder 3"/>
          <p:cNvSpPr>
            <a:spLocks noGrp="1"/>
          </p:cNvSpPr>
          <p:nvPr>
            <p:ph type="sldNum" sz="quarter" idx="10"/>
          </p:nvPr>
        </p:nvSpPr>
        <p:spPr/>
        <p:txBody>
          <a:bodyPr/>
          <a:lstStyle/>
          <a:p>
            <a:fld id="{62162E73-1BBA-494F-AF75-1EAE4F4A0233}" type="slidenum">
              <a:rPr lang="zh-TW" altLang="en-US" smtClean="0"/>
              <a:pPr/>
              <a:t>38</a:t>
            </a:fld>
            <a:endParaRPr lang="zh-TW" altLang="en-US"/>
          </a:p>
        </p:txBody>
      </p:sp>
    </p:spTree>
    <p:extLst>
      <p:ext uri="{BB962C8B-B14F-4D97-AF65-F5344CB8AC3E}">
        <p14:creationId xmlns:p14="http://schemas.microsoft.com/office/powerpoint/2010/main" val="7293371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computer graphics, </a:t>
            </a:r>
            <a:r>
              <a:rPr lang="en-US" b="1" dirty="0"/>
              <a:t>ray tracing</a:t>
            </a:r>
            <a:r>
              <a:rPr lang="en-US" dirty="0"/>
              <a:t> is a technique for generating an image by </a:t>
            </a:r>
            <a:r>
              <a:rPr lang="en-US" b="1" dirty="0"/>
              <a:t>tracing</a:t>
            </a:r>
            <a:r>
              <a:rPr lang="en-US" dirty="0"/>
              <a:t> the path of light as pixels in an image plane and simulating the effects of its encounters with virtual objects.</a:t>
            </a:r>
          </a:p>
        </p:txBody>
      </p:sp>
      <p:sp>
        <p:nvSpPr>
          <p:cNvPr id="4" name="Slide Number Placeholder 3"/>
          <p:cNvSpPr>
            <a:spLocks noGrp="1"/>
          </p:cNvSpPr>
          <p:nvPr>
            <p:ph type="sldNum" sz="quarter" idx="10"/>
          </p:nvPr>
        </p:nvSpPr>
        <p:spPr/>
        <p:txBody>
          <a:bodyPr/>
          <a:lstStyle/>
          <a:p>
            <a:fld id="{62162E73-1BBA-494F-AF75-1EAE4F4A0233}" type="slidenum">
              <a:rPr lang="zh-TW" altLang="en-US" smtClean="0"/>
              <a:pPr/>
              <a:t>44</a:t>
            </a:fld>
            <a:endParaRPr lang="zh-TW" altLang="en-US"/>
          </a:p>
        </p:txBody>
      </p:sp>
    </p:spTree>
    <p:extLst>
      <p:ext uri="{BB962C8B-B14F-4D97-AF65-F5344CB8AC3E}">
        <p14:creationId xmlns:p14="http://schemas.microsoft.com/office/powerpoint/2010/main" val="25405767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5246"/>
            <a:r>
              <a:rPr lang="en-US" dirty="0"/>
              <a:t>Symmetric multiprocessing (</a:t>
            </a:r>
            <a:r>
              <a:rPr lang="en-US" b="1" dirty="0"/>
              <a:t>SMP</a:t>
            </a:r>
            <a:r>
              <a:rPr lang="en-US" dirty="0"/>
              <a:t>) involves a multiprocessor </a:t>
            </a:r>
            <a:r>
              <a:rPr lang="en-US" b="1" dirty="0"/>
              <a:t>computer</a:t>
            </a:r>
            <a:r>
              <a:rPr lang="en-US" dirty="0"/>
              <a:t> hardware and software…</a:t>
            </a:r>
          </a:p>
          <a:p>
            <a:endParaRPr lang="en-US" dirty="0"/>
          </a:p>
        </p:txBody>
      </p:sp>
      <p:sp>
        <p:nvSpPr>
          <p:cNvPr id="4" name="Slide Number Placeholder 3"/>
          <p:cNvSpPr>
            <a:spLocks noGrp="1"/>
          </p:cNvSpPr>
          <p:nvPr>
            <p:ph type="sldNum" sz="quarter" idx="10"/>
          </p:nvPr>
        </p:nvSpPr>
        <p:spPr/>
        <p:txBody>
          <a:bodyPr/>
          <a:lstStyle/>
          <a:p>
            <a:fld id="{62162E73-1BBA-494F-AF75-1EAE4F4A0233}" type="slidenum">
              <a:rPr lang="zh-TW" altLang="en-US" smtClean="0"/>
              <a:pPr/>
              <a:t>49</a:t>
            </a:fld>
            <a:endParaRPr lang="zh-TW" altLang="en-US"/>
          </a:p>
        </p:txBody>
      </p:sp>
    </p:spTree>
    <p:extLst>
      <p:ext uri="{BB962C8B-B14F-4D97-AF65-F5344CB8AC3E}">
        <p14:creationId xmlns:p14="http://schemas.microsoft.com/office/powerpoint/2010/main" val="2038751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en-US" altLang="zh-TW" dirty="0" smtClean="0"/>
          </a:p>
        </p:txBody>
      </p:sp>
      <p:sp>
        <p:nvSpPr>
          <p:cNvPr id="4" name="投影片編號版面配置區 3"/>
          <p:cNvSpPr>
            <a:spLocks noGrp="1"/>
          </p:cNvSpPr>
          <p:nvPr>
            <p:ph type="sldNum" sz="quarter" idx="10"/>
          </p:nvPr>
        </p:nvSpPr>
        <p:spPr/>
        <p:txBody>
          <a:bodyPr/>
          <a:lstStyle/>
          <a:p>
            <a:fld id="{62162E73-1BBA-494F-AF75-1EAE4F4A0233}" type="slidenum">
              <a:rPr lang="zh-TW" altLang="en-US" smtClean="0"/>
              <a:pPr/>
              <a:t>54</a:t>
            </a:fld>
            <a:endParaRPr lang="zh-TW"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fld id="{62162E73-1BBA-494F-AF75-1EAE4F4A0233}" type="slidenum">
              <a:rPr lang="zh-TW" altLang="en-US" smtClean="0"/>
              <a:pPr/>
              <a:t>56</a:t>
            </a:fld>
            <a:endParaRPr lang="zh-TW"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5246"/>
            <a:r>
              <a:rPr lang="en-US" dirty="0" smtClean="0"/>
              <a:t>Any new and emerging computing and information technology may go through a hype cycle, as illustrated in this figure. The cycle shows the expectations of the technology at five different stages. The expectation rise sharply from the trigger period to a high peak of </a:t>
            </a:r>
            <a:r>
              <a:rPr lang="en-US" dirty="0" err="1" smtClean="0"/>
              <a:t>infated</a:t>
            </a:r>
            <a:r>
              <a:rPr lang="en-US" dirty="0" smtClean="0"/>
              <a:t> expectations. Through a short period of </a:t>
            </a:r>
            <a:r>
              <a:rPr lang="en-US" dirty="0" err="1" smtClean="0"/>
              <a:t>disillussionment</a:t>
            </a:r>
            <a:r>
              <a:rPr lang="en-US" dirty="0" smtClean="0"/>
              <a:t>, the expectation may drop to a valley and then increase </a:t>
            </a:r>
            <a:r>
              <a:rPr lang="en-US" dirty="0" err="1" smtClean="0"/>
              <a:t>streadily</a:t>
            </a:r>
            <a:r>
              <a:rPr lang="en-US" dirty="0" smtClean="0"/>
              <a:t> over a long enlightenment period to a plateau of productivity. The number of years for an emerging technology to reach a certain stage is marked by special symbols. The hollow circles indicate technologies that will reach mainstream adoption in 2 years. The gray circles represent technologies that will read mainstream adoption in 2-5 years. The solid </a:t>
            </a:r>
            <a:r>
              <a:rPr lang="en-US" dirty="0" err="1" smtClean="0"/>
              <a:t>cricles</a:t>
            </a:r>
            <a:r>
              <a:rPr lang="en-US" dirty="0" smtClean="0"/>
              <a:t> represent those that require 5-10 years to reach mainstream adoption, and the triangles denote those that </a:t>
            </a:r>
            <a:r>
              <a:rPr lang="en-US" dirty="0" err="1" smtClean="0"/>
              <a:t>requre</a:t>
            </a:r>
            <a:r>
              <a:rPr lang="en-US" dirty="0" smtClean="0"/>
              <a:t> more than 10 years. The crossed circles represent technologies that will become obsolete before they reach the plateau.</a:t>
            </a:r>
          </a:p>
          <a:p>
            <a:endParaRPr lang="en-US" dirty="0"/>
          </a:p>
        </p:txBody>
      </p:sp>
      <p:sp>
        <p:nvSpPr>
          <p:cNvPr id="4" name="Slide Number Placeholder 3"/>
          <p:cNvSpPr>
            <a:spLocks noGrp="1"/>
          </p:cNvSpPr>
          <p:nvPr>
            <p:ph type="sldNum" sz="quarter" idx="10"/>
          </p:nvPr>
        </p:nvSpPr>
        <p:spPr/>
        <p:txBody>
          <a:bodyPr/>
          <a:lstStyle/>
          <a:p>
            <a:fld id="{62162E73-1BBA-494F-AF75-1EAE4F4A0233}" type="slidenum">
              <a:rPr lang="zh-TW" altLang="en-US" smtClean="0"/>
              <a:pPr/>
              <a:t>57</a:t>
            </a:fld>
            <a:endParaRPr lang="zh-TW" altLang="en-US"/>
          </a:p>
        </p:txBody>
      </p:sp>
    </p:spTree>
    <p:extLst>
      <p:ext uri="{BB962C8B-B14F-4D97-AF65-F5344CB8AC3E}">
        <p14:creationId xmlns:p14="http://schemas.microsoft.com/office/powerpoint/2010/main" val="34928348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dirty="0" smtClean="0"/>
          </a:p>
          <a:p>
            <a:pPr>
              <a:defRPr/>
            </a:pPr>
            <a:r>
              <a:rPr lang="en-US" dirty="0" smtClean="0"/>
              <a:t>The hype cycle in the figure shows the technology status as of July 2011. </a:t>
            </a:r>
          </a:p>
          <a:p>
            <a:pPr>
              <a:defRPr/>
            </a:pPr>
            <a:endParaRPr lang="en-US" dirty="0" smtClean="0"/>
          </a:p>
          <a:p>
            <a:pPr>
              <a:defRPr/>
            </a:pPr>
            <a:r>
              <a:rPr lang="en-US" dirty="0" smtClean="0"/>
              <a:t>For example, at that time, E-Book Readers was at the disillusionment stage, and it was predicted to take less than 2 years to reach its plateau of adoption. Idea management was forecast to take 2-5 years to move from the enlightenment stage to maturity. It was believed that 3D printing would take 5-10 years to move from the rising expectation stage to mainstream adoption, and mesh network sensors were expected to take more than 10 years to move from the inflated expectation stage to a plateau of mainstream adoption. </a:t>
            </a:r>
          </a:p>
          <a:p>
            <a:pPr>
              <a:defRPr/>
            </a:pPr>
            <a:endParaRPr lang="en-US" dirty="0" smtClean="0"/>
          </a:p>
          <a:p>
            <a:pPr>
              <a:defRPr/>
            </a:pPr>
            <a:r>
              <a:rPr lang="en-US" dirty="0" smtClean="0"/>
              <a:t>Also, as shown in the figure, the cloud computing had just crossed the peak of the expectation stage in 2011, and it was expected to take 2-5 more years to reach the productivity stage. Many additional technologies denoted by dark circles were at their peak expectation stage in July 2011, and they were expected to take 5-10 years to reach their plateau of success. Once a technology begins to climb the slop of enlightenment, it may reach the productivity plateau within 2-5 years. Among these promising technologies are the clouds, biometric authentication, speech </a:t>
            </a:r>
            <a:r>
              <a:rPr lang="en-US" dirty="0" err="1" smtClean="0"/>
              <a:t>recoganization</a:t>
            </a:r>
            <a:r>
              <a:rPr lang="en-US" dirty="0" smtClean="0"/>
              <a:t>, predictive analytics, etc.</a:t>
            </a:r>
            <a:endParaRPr lang="en-US" dirty="0"/>
          </a:p>
        </p:txBody>
      </p:sp>
      <p:sp>
        <p:nvSpPr>
          <p:cNvPr id="4" name="Slide Number Placeholder 3"/>
          <p:cNvSpPr>
            <a:spLocks noGrp="1"/>
          </p:cNvSpPr>
          <p:nvPr>
            <p:ph type="sldNum" sz="quarter" idx="5"/>
          </p:nvPr>
        </p:nvSpPr>
        <p:spPr/>
        <p:txBody>
          <a:bodyPr/>
          <a:lstStyle/>
          <a:p>
            <a:pPr>
              <a:defRPr/>
            </a:pPr>
            <a:fld id="{10C498CF-AD02-4808-9ED9-427FB08598B6}" type="slidenum">
              <a:rPr lang="zh-CN" altLang="en-US" smtClean="0"/>
              <a:pPr>
                <a:defRPr/>
              </a:pPr>
              <a:t>58</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normAutofit/>
          </a:bodyPr>
          <a:lstStyle>
            <a:lvl1pPr algn="ctr">
              <a:defRPr lang="en-US" sz="3600" b="1" i="1" kern="1200" dirty="0">
                <a:solidFill>
                  <a:schemeClr val="accent1">
                    <a:lumMod val="50000"/>
                  </a:schemeClr>
                </a:solidFill>
                <a:latin typeface="+mn-lt"/>
                <a:ea typeface="+mj-ea"/>
                <a:cs typeface="+mj-cs"/>
              </a:defRPr>
            </a:lvl1pPr>
          </a:lstStyle>
          <a:p>
            <a:r>
              <a:rPr lang="zh-TW" altLang="en-US" smtClean="0"/>
              <a:t>按一下以編輯母片標題樣式</a:t>
            </a:r>
            <a:endParaRPr lang="en-US" dirty="0"/>
          </a:p>
        </p:txBody>
      </p:sp>
      <p:sp>
        <p:nvSpPr>
          <p:cNvPr id="3" name="Subtitle 2"/>
          <p:cNvSpPr>
            <a:spLocks noGrp="1"/>
          </p:cNvSpPr>
          <p:nvPr>
            <p:ph type="subTitle" idx="1"/>
          </p:nvPr>
        </p:nvSpPr>
        <p:spPr>
          <a:xfrm>
            <a:off x="1371600" y="3886200"/>
            <a:ext cx="6400800" cy="1752600"/>
          </a:xfrm>
        </p:spPr>
        <p:txBody>
          <a:bodyPr anchor="b">
            <a:normAutofit/>
          </a:bodyPr>
          <a:lstStyle>
            <a:lvl1pPr marL="0" indent="0" algn="l">
              <a:buNone/>
              <a:defRPr lang="en-US" sz="1800" b="1" i="1" kern="1200" dirty="0">
                <a:solidFill>
                  <a:schemeClr val="accent2">
                    <a:lumMod val="50000"/>
                  </a:schemeClr>
                </a:solidFill>
                <a:latin typeface="Cambria" pitchFamily="18"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en-US" dirty="0"/>
          </a:p>
        </p:txBody>
      </p:sp>
      <p:sp>
        <p:nvSpPr>
          <p:cNvPr id="4" name="Date Placeholder 3"/>
          <p:cNvSpPr>
            <a:spLocks noGrp="1"/>
          </p:cNvSpPr>
          <p:nvPr>
            <p:ph type="dt" sz="half" idx="10"/>
          </p:nvPr>
        </p:nvSpPr>
        <p:spPr/>
        <p:txBody>
          <a:bodyPr/>
          <a:lstStyle/>
          <a:p>
            <a:fld id="{5BBEAD13-0566-4C6C-97E7-55F17F24B09F}" type="datetimeFigureOut">
              <a:rPr lang="zh-TW" altLang="en-US" smtClean="0"/>
              <a:pPr/>
              <a:t>2023/2/7</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73DA0BB7-265A-403C-9275-D587AB510EDC}" type="slidenum">
              <a:rPr lang="zh-TW" altLang="en-US" smtClean="0"/>
              <a:pPr/>
              <a:t>‹#›</a:t>
            </a:fld>
            <a:endParaRPr lang="zh-TW" altLang="en-US"/>
          </a:p>
        </p:txBody>
      </p:sp>
      <p:pic>
        <p:nvPicPr>
          <p:cNvPr id="9" name="Picture 6" descr="logo"/>
          <p:cNvPicPr>
            <a:picLocks noChangeAspect="1" noChangeArrowheads="1"/>
          </p:cNvPicPr>
          <p:nvPr userDrawn="1"/>
        </p:nvPicPr>
        <p:blipFill>
          <a:blip r:embed="rId3" cstate="print"/>
          <a:srcRect/>
          <a:stretch>
            <a:fillRect/>
          </a:stretch>
        </p:blipFill>
        <p:spPr bwMode="auto">
          <a:xfrm>
            <a:off x="6374027" y="6030097"/>
            <a:ext cx="2743200" cy="762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a:p>
        </p:txBody>
      </p:sp>
      <p:sp>
        <p:nvSpPr>
          <p:cNvPr id="3" name="Vertical Text Placeholder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Date Placeholder 3"/>
          <p:cNvSpPr>
            <a:spLocks noGrp="1"/>
          </p:cNvSpPr>
          <p:nvPr>
            <p:ph type="dt" sz="half" idx="10"/>
          </p:nvPr>
        </p:nvSpPr>
        <p:spPr/>
        <p:txBody>
          <a:bodyPr/>
          <a:lstStyle/>
          <a:p>
            <a:fld id="{5BBEAD13-0566-4C6C-97E7-55F17F24B09F}" type="datetimeFigureOut">
              <a:rPr lang="zh-TW" altLang="en-US" smtClean="0"/>
              <a:pPr/>
              <a:t>2023/2/7</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Date Placeholder 3"/>
          <p:cNvSpPr>
            <a:spLocks noGrp="1"/>
          </p:cNvSpPr>
          <p:nvPr>
            <p:ph type="dt" sz="half" idx="10"/>
          </p:nvPr>
        </p:nvSpPr>
        <p:spPr/>
        <p:txBody>
          <a:bodyPr/>
          <a:lstStyle/>
          <a:p>
            <a:fld id="{5BBEAD13-0566-4C6C-97E7-55F17F24B09F}" type="datetimeFigureOut">
              <a:rPr lang="zh-TW" altLang="en-US" smtClean="0"/>
              <a:pPr/>
              <a:t>2023/2/7</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ext Box 10"/>
          <p:cNvSpPr txBox="1">
            <a:spLocks noChangeArrowheads="1"/>
          </p:cNvSpPr>
          <p:nvPr userDrawn="1"/>
        </p:nvSpPr>
        <p:spPr bwMode="auto">
          <a:xfrm>
            <a:off x="2352675" y="6451600"/>
            <a:ext cx="40227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3200" b="1">
                <a:solidFill>
                  <a:schemeClr val="tx1"/>
                </a:solidFill>
                <a:latin typeface="Arial" pitchFamily="34" charset="0"/>
                <a:ea typeface="ＭＳ Ｐゴシック" pitchFamily="34" charset="-128"/>
              </a:defRPr>
            </a:lvl1pPr>
            <a:lvl2pPr marL="742950" indent="-285750" eaLnBrk="0" hangingPunct="0">
              <a:defRPr sz="3200" b="1">
                <a:solidFill>
                  <a:schemeClr val="tx1"/>
                </a:solidFill>
                <a:latin typeface="Arial" pitchFamily="34" charset="0"/>
                <a:ea typeface="ＭＳ Ｐゴシック" pitchFamily="34" charset="-128"/>
              </a:defRPr>
            </a:lvl2pPr>
            <a:lvl3pPr marL="1143000" indent="-228600" eaLnBrk="0" hangingPunct="0">
              <a:defRPr sz="3200" b="1">
                <a:solidFill>
                  <a:schemeClr val="tx1"/>
                </a:solidFill>
                <a:latin typeface="Arial" pitchFamily="34" charset="0"/>
                <a:ea typeface="ＭＳ Ｐゴシック" pitchFamily="34" charset="-128"/>
              </a:defRPr>
            </a:lvl3pPr>
            <a:lvl4pPr marL="1600200" indent="-228600" eaLnBrk="0" hangingPunct="0">
              <a:defRPr sz="3200" b="1">
                <a:solidFill>
                  <a:schemeClr val="tx1"/>
                </a:solidFill>
                <a:latin typeface="Arial" pitchFamily="34" charset="0"/>
                <a:ea typeface="ＭＳ Ｐゴシック" pitchFamily="34" charset="-128"/>
              </a:defRPr>
            </a:lvl4pPr>
            <a:lvl5pPr marL="2057400" indent="-228600" eaLnBrk="0" hangingPunct="0">
              <a:defRPr sz="3200" b="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200" b="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200" b="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200" b="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200" b="1">
                <a:solidFill>
                  <a:schemeClr val="tx1"/>
                </a:solidFill>
                <a:latin typeface="Arial" pitchFamily="34" charset="0"/>
                <a:ea typeface="ＭＳ Ｐゴシック" pitchFamily="34" charset="-128"/>
              </a:defRPr>
            </a:lvl9pPr>
          </a:lstStyle>
          <a:p>
            <a:pPr algn="ctr" eaLnBrk="1" hangingPunct="1">
              <a:defRPr/>
            </a:pPr>
            <a:r>
              <a:rPr lang="en-US" altLang="en-US" sz="1000" smtClean="0"/>
              <a:t>Copyright © 2012, Elsevier Inc. All rights reserved.</a:t>
            </a:r>
            <a:endParaRPr lang="en-US" altLang="en-US" sz="1000" smtClean="0">
              <a:effectLst>
                <a:outerShdw blurRad="38100" dist="38100" dir="2700000" algn="tl">
                  <a:srgbClr val="000000"/>
                </a:outerShdw>
              </a:effectLst>
            </a:endParaRPr>
          </a:p>
        </p:txBody>
      </p:sp>
      <p:sp>
        <p:nvSpPr>
          <p:cNvPr id="3" name="Text Box 11"/>
          <p:cNvSpPr txBox="1">
            <a:spLocks noChangeArrowheads="1"/>
          </p:cNvSpPr>
          <p:nvPr userDrawn="1"/>
        </p:nvSpPr>
        <p:spPr bwMode="auto">
          <a:xfrm>
            <a:off x="8405813" y="6511925"/>
            <a:ext cx="73818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3200" b="1">
                <a:solidFill>
                  <a:schemeClr val="tx1"/>
                </a:solidFill>
                <a:latin typeface="Arial" pitchFamily="34" charset="0"/>
                <a:ea typeface="ＭＳ Ｐゴシック" pitchFamily="34" charset="-128"/>
              </a:defRPr>
            </a:lvl1pPr>
            <a:lvl2pPr marL="742950" indent="-285750" eaLnBrk="0" hangingPunct="0">
              <a:defRPr sz="3200" b="1">
                <a:solidFill>
                  <a:schemeClr val="tx1"/>
                </a:solidFill>
                <a:latin typeface="Arial" pitchFamily="34" charset="0"/>
                <a:ea typeface="ＭＳ Ｐゴシック" pitchFamily="34" charset="-128"/>
              </a:defRPr>
            </a:lvl2pPr>
            <a:lvl3pPr marL="1143000" indent="-228600" eaLnBrk="0" hangingPunct="0">
              <a:defRPr sz="3200" b="1">
                <a:solidFill>
                  <a:schemeClr val="tx1"/>
                </a:solidFill>
                <a:latin typeface="Arial" pitchFamily="34" charset="0"/>
                <a:ea typeface="ＭＳ Ｐゴシック" pitchFamily="34" charset="-128"/>
              </a:defRPr>
            </a:lvl3pPr>
            <a:lvl4pPr marL="1600200" indent="-228600" eaLnBrk="0" hangingPunct="0">
              <a:defRPr sz="3200" b="1">
                <a:solidFill>
                  <a:schemeClr val="tx1"/>
                </a:solidFill>
                <a:latin typeface="Arial" pitchFamily="34" charset="0"/>
                <a:ea typeface="ＭＳ Ｐゴシック" pitchFamily="34" charset="-128"/>
              </a:defRPr>
            </a:lvl4pPr>
            <a:lvl5pPr marL="2057400" indent="-228600" eaLnBrk="0" hangingPunct="0">
              <a:defRPr sz="3200" b="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200" b="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200" b="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200" b="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200" b="1">
                <a:solidFill>
                  <a:schemeClr val="tx1"/>
                </a:solidFill>
                <a:latin typeface="Arial" pitchFamily="34" charset="0"/>
                <a:ea typeface="ＭＳ Ｐゴシック" pitchFamily="34" charset="-128"/>
              </a:defRPr>
            </a:lvl9pPr>
          </a:lstStyle>
          <a:p>
            <a:pPr eaLnBrk="1" hangingPunct="1">
              <a:spcBef>
                <a:spcPct val="50000"/>
              </a:spcBef>
              <a:defRPr/>
            </a:pPr>
            <a:r>
              <a:rPr lang="en-US" altLang="en-US" sz="1000" smtClean="0">
                <a:effectLst>
                  <a:outerShdw blurRad="38100" dist="38100" dir="2700000" algn="tl">
                    <a:srgbClr val="000000"/>
                  </a:outerShdw>
                </a:effectLst>
              </a:rPr>
              <a:t>4 - </a:t>
            </a:r>
            <a:fld id="{FF72CBD3-80D2-4266-BC8E-5B148CC0714D}" type="slidenum">
              <a:rPr lang="en-US" altLang="en-US" sz="1000" smtClean="0">
                <a:effectLst>
                  <a:outerShdw blurRad="38100" dist="38100" dir="2700000" algn="tl">
                    <a:srgbClr val="000000"/>
                  </a:outerShdw>
                </a:effectLst>
              </a:rPr>
              <a:pPr eaLnBrk="1" hangingPunct="1">
                <a:spcBef>
                  <a:spcPct val="50000"/>
                </a:spcBef>
                <a:defRPr/>
              </a:pPr>
              <a:t>‹#›</a:t>
            </a:fld>
            <a:endParaRPr lang="en-US" altLang="en-US" sz="1000" smtClean="0">
              <a:effectLst>
                <a:outerShdw blurRad="38100" dist="38100" dir="2700000" algn="tl">
                  <a:srgbClr val="000000"/>
                </a:outerShdw>
              </a:effectLst>
            </a:endParaRPr>
          </a:p>
        </p:txBody>
      </p:sp>
    </p:spTree>
    <p:extLst>
      <p:ext uri="{BB962C8B-B14F-4D97-AF65-F5344CB8AC3E}">
        <p14:creationId xmlns:p14="http://schemas.microsoft.com/office/powerpoint/2010/main" val="593660955"/>
      </p:ext>
    </p:extLst>
  </p:cSld>
  <p:clrMapOvr>
    <a:masterClrMapping/>
  </p:clrMapOvr>
  <p:transition>
    <p:zo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normAutofit/>
          </a:bodyPr>
          <a:lstStyle>
            <a:lvl1pPr algn="ctr">
              <a:defRPr lang="en-US" sz="3600" b="1" i="1" kern="1200" dirty="0">
                <a:solidFill>
                  <a:schemeClr val="accent1">
                    <a:lumMod val="50000"/>
                  </a:schemeClr>
                </a:solidFill>
                <a:latin typeface="+mn-lt"/>
                <a:ea typeface="+mj-ea"/>
                <a:cs typeface="+mj-cs"/>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nchor="b">
            <a:normAutofit/>
          </a:bodyPr>
          <a:lstStyle>
            <a:lvl1pPr marL="0" indent="0" algn="l">
              <a:buNone/>
              <a:defRPr lang="en-US" sz="1800" b="1" i="1" kern="1200" dirty="0">
                <a:solidFill>
                  <a:schemeClr val="accent2">
                    <a:lumMod val="50000"/>
                  </a:schemeClr>
                </a:solidFill>
                <a:latin typeface="Cambria" pitchFamily="18"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lvl1pPr algn="r">
              <a:defRPr b="1">
                <a:latin typeface="+mj-lt"/>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sz="2400"/>
            </a:lvl1pPr>
            <a:lvl2pPr>
              <a:defRPr sz="2000"/>
            </a:lvl2pPr>
            <a:lvl3pPr>
              <a:defRPr sz="1800"/>
            </a:lvl3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2/7/2023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2/7/2023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2/7/2023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lvl1pPr algn="r">
              <a:defRPr b="1">
                <a:latin typeface="+mj-lt"/>
              </a:defRPr>
            </a:lvl1pPr>
          </a:lstStyle>
          <a:p>
            <a:r>
              <a:rPr lang="zh-TW" altLang="en-US" smtClean="0"/>
              <a:t>按一下以編輯母片標題樣式</a:t>
            </a:r>
            <a:endParaRPr lang="en-US" dirty="0"/>
          </a:p>
        </p:txBody>
      </p:sp>
      <p:sp>
        <p:nvSpPr>
          <p:cNvPr id="3" name="Content Placeholder 2"/>
          <p:cNvSpPr>
            <a:spLocks noGrp="1"/>
          </p:cNvSpPr>
          <p:nvPr>
            <p:ph idx="1"/>
          </p:nvPr>
        </p:nvSpPr>
        <p:spPr/>
        <p:txBody>
          <a:bodyPr/>
          <a:lstStyle>
            <a:lvl1pPr>
              <a:defRPr sz="2800"/>
            </a:lvl1pPr>
            <a:lvl2pPr>
              <a:defRPr sz="2400"/>
            </a:lvl2pPr>
            <a:lvl3pPr>
              <a:defRPr sz="2000"/>
            </a:lvl3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Date Placeholder 3"/>
          <p:cNvSpPr>
            <a:spLocks noGrp="1"/>
          </p:cNvSpPr>
          <p:nvPr>
            <p:ph type="dt" sz="half" idx="10"/>
          </p:nvPr>
        </p:nvSpPr>
        <p:spPr/>
        <p:txBody>
          <a:bodyPr/>
          <a:lstStyle/>
          <a:p>
            <a:fld id="{5BBEAD13-0566-4C6C-97E7-55F17F24B09F}" type="datetimeFigureOut">
              <a:rPr lang="zh-TW" altLang="en-US" smtClean="0"/>
              <a:pPr/>
              <a:t>2023/2/7</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accent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Date Placeholder 3"/>
          <p:cNvSpPr>
            <a:spLocks noGrp="1"/>
          </p:cNvSpPr>
          <p:nvPr>
            <p:ph type="dt" sz="half" idx="10"/>
          </p:nvPr>
        </p:nvSpPr>
        <p:spPr/>
        <p:txBody>
          <a:bodyPr/>
          <a:lstStyle/>
          <a:p>
            <a:fld id="{5BBEAD13-0566-4C6C-97E7-55F17F24B09F}" type="datetimeFigureOut">
              <a:rPr lang="zh-TW" altLang="en-US" smtClean="0"/>
              <a:pPr/>
              <a:t>2023/2/7</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5" name="Date Placeholder 4"/>
          <p:cNvSpPr>
            <a:spLocks noGrp="1"/>
          </p:cNvSpPr>
          <p:nvPr>
            <p:ph type="dt" sz="half" idx="10"/>
          </p:nvPr>
        </p:nvSpPr>
        <p:spPr/>
        <p:txBody>
          <a:bodyPr/>
          <a:lstStyle/>
          <a:p>
            <a:fld id="{5BBEAD13-0566-4C6C-97E7-55F17F24B09F}" type="datetimeFigureOut">
              <a:rPr lang="zh-TW" altLang="en-US" smtClean="0"/>
              <a:pPr/>
              <a:t>2023/2/7</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TW" altLang="en-US" smtClean="0"/>
              <a:t>按一下以編輯母片標題樣式</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7" name="Date Placeholder 6"/>
          <p:cNvSpPr>
            <a:spLocks noGrp="1"/>
          </p:cNvSpPr>
          <p:nvPr>
            <p:ph type="dt" sz="half" idx="10"/>
          </p:nvPr>
        </p:nvSpPr>
        <p:spPr/>
        <p:txBody>
          <a:bodyPr/>
          <a:lstStyle/>
          <a:p>
            <a:fld id="{5BBEAD13-0566-4C6C-97E7-55F17F24B09F}" type="datetimeFigureOut">
              <a:rPr lang="zh-TW" altLang="en-US" smtClean="0"/>
              <a:pPr/>
              <a:t>2023/2/7</a:t>
            </a:fld>
            <a:endParaRPr lang="zh-TW" altLang="en-US"/>
          </a:p>
        </p:txBody>
      </p:sp>
      <p:sp>
        <p:nvSpPr>
          <p:cNvPr id="8" name="Footer Placeholder 7"/>
          <p:cNvSpPr>
            <a:spLocks noGrp="1"/>
          </p:cNvSpPr>
          <p:nvPr>
            <p:ph type="ftr" sz="quarter" idx="11"/>
          </p:nvPr>
        </p:nvSpPr>
        <p:spPr/>
        <p:txBody>
          <a:bodyPr/>
          <a:lstStyle/>
          <a:p>
            <a:endParaRPr lang="zh-TW" altLang="en-US"/>
          </a:p>
        </p:txBody>
      </p:sp>
      <p:sp>
        <p:nvSpPr>
          <p:cNvPr id="9" name="Slide Number Placeholder 8"/>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a:p>
        </p:txBody>
      </p:sp>
      <p:sp>
        <p:nvSpPr>
          <p:cNvPr id="3" name="Date Placeholder 2"/>
          <p:cNvSpPr>
            <a:spLocks noGrp="1"/>
          </p:cNvSpPr>
          <p:nvPr>
            <p:ph type="dt" sz="half" idx="10"/>
          </p:nvPr>
        </p:nvSpPr>
        <p:spPr/>
        <p:txBody>
          <a:bodyPr/>
          <a:lstStyle/>
          <a:p>
            <a:fld id="{5BBEAD13-0566-4C6C-97E7-55F17F24B09F}" type="datetimeFigureOut">
              <a:rPr lang="zh-TW" altLang="en-US" smtClean="0"/>
              <a:pPr/>
              <a:t>2023/2/7</a:t>
            </a:fld>
            <a:endParaRPr lang="zh-TW" altLang="en-US"/>
          </a:p>
        </p:txBody>
      </p:sp>
      <p:sp>
        <p:nvSpPr>
          <p:cNvPr id="4" name="Footer Placeholder 3"/>
          <p:cNvSpPr>
            <a:spLocks noGrp="1"/>
          </p:cNvSpPr>
          <p:nvPr>
            <p:ph type="ftr" sz="quarter" idx="11"/>
          </p:nvPr>
        </p:nvSpPr>
        <p:spPr/>
        <p:txBody>
          <a:bodyPr/>
          <a:lstStyle/>
          <a:p>
            <a:endParaRPr lang="zh-TW" altLang="en-US"/>
          </a:p>
        </p:txBody>
      </p:sp>
      <p:sp>
        <p:nvSpPr>
          <p:cNvPr id="5" name="Slide Number Placeholder 4"/>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BEAD13-0566-4C6C-97E7-55F17F24B09F}" type="datetimeFigureOut">
              <a:rPr lang="zh-TW" altLang="en-US" smtClean="0"/>
              <a:pPr/>
              <a:t>2023/2/7</a:t>
            </a:fld>
            <a:endParaRPr lang="zh-TW" altLang="en-US"/>
          </a:p>
        </p:txBody>
      </p:sp>
      <p:sp>
        <p:nvSpPr>
          <p:cNvPr id="3" name="Footer Placeholder 2"/>
          <p:cNvSpPr>
            <a:spLocks noGrp="1"/>
          </p:cNvSpPr>
          <p:nvPr>
            <p:ph type="ftr" sz="quarter" idx="11"/>
          </p:nvPr>
        </p:nvSpPr>
        <p:spPr/>
        <p:txBody>
          <a:bodyPr/>
          <a:lstStyle/>
          <a:p>
            <a:endParaRPr lang="zh-TW" altLang="en-US"/>
          </a:p>
        </p:txBody>
      </p:sp>
      <p:sp>
        <p:nvSpPr>
          <p:cNvPr id="4" name="Slide Number Placeholder 3"/>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Date Placeholder 4"/>
          <p:cNvSpPr>
            <a:spLocks noGrp="1"/>
          </p:cNvSpPr>
          <p:nvPr>
            <p:ph type="dt" sz="half" idx="10"/>
          </p:nvPr>
        </p:nvSpPr>
        <p:spPr/>
        <p:txBody>
          <a:bodyPr/>
          <a:lstStyle/>
          <a:p>
            <a:fld id="{5BBEAD13-0566-4C6C-97E7-55F17F24B09F}" type="datetimeFigureOut">
              <a:rPr lang="zh-TW" altLang="en-US" smtClean="0"/>
              <a:pPr/>
              <a:t>2023/2/7</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TW" altLang="en-US" smtClean="0"/>
              <a:t>按一下圖示以新增圖片</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Date Placeholder 4"/>
          <p:cNvSpPr>
            <a:spLocks noGrp="1"/>
          </p:cNvSpPr>
          <p:nvPr>
            <p:ph type="dt" sz="half" idx="10"/>
          </p:nvPr>
        </p:nvSpPr>
        <p:spPr/>
        <p:txBody>
          <a:bodyPr/>
          <a:lstStyle/>
          <a:p>
            <a:fld id="{5BBEAD13-0566-4C6C-97E7-55F17F24B09F}" type="datetimeFigureOut">
              <a:rPr lang="zh-TW" altLang="en-US" smtClean="0"/>
              <a:pPr/>
              <a:t>2023/2/7</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smtClean="0"/>
              <a:t>按一下以編輯母片標題樣式</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BEAD13-0566-4C6C-97E7-55F17F24B09F}" type="datetimeFigureOut">
              <a:rPr lang="zh-TW" altLang="en-US" smtClean="0"/>
              <a:pPr/>
              <a:t>2023/2/7</a:t>
            </a:fld>
            <a:endParaRPr lang="zh-TW"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DA0BB7-265A-403C-9275-D587AB510EDC}" type="slidenum">
              <a:rPr lang="zh-TW" altLang="en-US" smtClean="0"/>
              <a:pPr/>
              <a:t>‹#›</a:t>
            </a:fld>
            <a:endParaRPr lang="zh-TW"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84" r:id="rId12"/>
  </p:sldLayoutIdLst>
  <p:txStyles>
    <p:titleStyle>
      <a:lvl1pPr algn="r" defTabSz="914400" rtl="0" eaLnBrk="1" latinLnBrk="0" hangingPunct="1">
        <a:spcBef>
          <a:spcPct val="0"/>
        </a:spcBef>
        <a:buNone/>
        <a:defRPr sz="4400" b="1" i="1" kern="1200">
          <a:solidFill>
            <a:schemeClr val="accent5">
              <a:lumMod val="50000"/>
            </a:schemeClr>
          </a:solidFill>
          <a:latin typeface="+mj-lt"/>
          <a:ea typeface="+mj-ea"/>
          <a:cs typeface="+mj-cs"/>
        </a:defRPr>
      </a:lvl1pPr>
    </p:titleStyle>
    <p:bodyStyle>
      <a:lvl1pPr marL="342900" indent="-342900" algn="l" defTabSz="914400" rtl="0" eaLnBrk="1" latinLnBrk="0" hangingPunct="1">
        <a:spcBef>
          <a:spcPct val="20000"/>
        </a:spcBef>
        <a:buClr>
          <a:schemeClr val="accent1">
            <a:lumMod val="75000"/>
          </a:schemeClr>
        </a:buClr>
        <a:buFont typeface="Arial" pitchFamily="34" charset="0"/>
        <a:buChar char="•"/>
        <a:defRPr sz="2800" kern="1200">
          <a:solidFill>
            <a:schemeClr val="tx2">
              <a:lumMod val="75000"/>
            </a:schemeClr>
          </a:solidFill>
          <a:latin typeface="Cambria" pitchFamily="18" charset="0"/>
          <a:ea typeface="+mn-ea"/>
          <a:cs typeface="+mn-cs"/>
        </a:defRPr>
      </a:lvl1pPr>
      <a:lvl2pPr marL="742950" indent="-285750" algn="l" defTabSz="914400" rtl="0" eaLnBrk="1" latinLnBrk="0" hangingPunct="1">
        <a:spcBef>
          <a:spcPct val="20000"/>
        </a:spcBef>
        <a:buClr>
          <a:schemeClr val="accent3">
            <a:lumMod val="50000"/>
          </a:schemeClr>
        </a:buClr>
        <a:buFont typeface="Wingdings" pitchFamily="2" charset="2"/>
        <a:buChar char="§"/>
        <a:defRPr sz="2800" kern="1200">
          <a:solidFill>
            <a:schemeClr val="accent3">
              <a:lumMod val="50000"/>
            </a:schemeClr>
          </a:solidFill>
          <a:latin typeface="Cambria" pitchFamily="18" charset="0"/>
          <a:ea typeface="+mn-ea"/>
          <a:cs typeface="+mn-cs"/>
        </a:defRPr>
      </a:lvl2pPr>
      <a:lvl3pPr marL="1143000" indent="-228600" algn="l" defTabSz="914400" rtl="0" eaLnBrk="1" latinLnBrk="0" hangingPunct="1">
        <a:spcBef>
          <a:spcPct val="20000"/>
        </a:spcBef>
        <a:buClr>
          <a:schemeClr val="accent4">
            <a:lumMod val="50000"/>
          </a:schemeClr>
        </a:buClr>
        <a:buFont typeface="Arial" pitchFamily="34" charset="0"/>
        <a:buChar char="•"/>
        <a:defRPr sz="2400" kern="1200">
          <a:solidFill>
            <a:schemeClr val="accent4">
              <a:lumMod val="50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2/7/2023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r" defTabSz="914400" rtl="0" eaLnBrk="1" latinLnBrk="0" hangingPunct="1">
        <a:spcBef>
          <a:spcPct val="0"/>
        </a:spcBef>
        <a:buNone/>
        <a:defRPr sz="4400" b="1" i="1" kern="1200">
          <a:solidFill>
            <a:schemeClr val="accent5">
              <a:lumMod val="50000"/>
            </a:schemeClr>
          </a:solidFill>
          <a:latin typeface="+mj-lt"/>
          <a:ea typeface="+mj-ea"/>
          <a:cs typeface="+mj-cs"/>
        </a:defRPr>
      </a:lvl1pPr>
    </p:titleStyle>
    <p:bodyStyle>
      <a:lvl1pPr marL="342900" indent="-342900" algn="l" defTabSz="914400" rtl="0" eaLnBrk="1" latinLnBrk="0" hangingPunct="1">
        <a:spcBef>
          <a:spcPct val="20000"/>
        </a:spcBef>
        <a:buClr>
          <a:schemeClr val="accent1">
            <a:lumMod val="75000"/>
          </a:schemeClr>
        </a:buClr>
        <a:buFont typeface="Arial" pitchFamily="34" charset="0"/>
        <a:buChar char="•"/>
        <a:defRPr sz="2800" kern="1200">
          <a:solidFill>
            <a:schemeClr val="tx2">
              <a:lumMod val="75000"/>
            </a:schemeClr>
          </a:solidFill>
          <a:latin typeface="Cambria" pitchFamily="18" charset="0"/>
          <a:ea typeface="+mn-ea"/>
          <a:cs typeface="+mn-cs"/>
        </a:defRPr>
      </a:lvl1pPr>
      <a:lvl2pPr marL="742950" indent="-285750" algn="l" defTabSz="914400" rtl="0" eaLnBrk="1" latinLnBrk="0" hangingPunct="1">
        <a:spcBef>
          <a:spcPct val="20000"/>
        </a:spcBef>
        <a:buClr>
          <a:schemeClr val="accent3">
            <a:lumMod val="50000"/>
          </a:schemeClr>
        </a:buClr>
        <a:buFont typeface="Wingdings" pitchFamily="2" charset="2"/>
        <a:buChar char="§"/>
        <a:defRPr sz="2400" kern="1200">
          <a:solidFill>
            <a:schemeClr val="accent3">
              <a:lumMod val="50000"/>
            </a:schemeClr>
          </a:solidFill>
          <a:latin typeface="Cambria" pitchFamily="18" charset="0"/>
          <a:ea typeface="+mn-ea"/>
          <a:cs typeface="+mn-cs"/>
        </a:defRPr>
      </a:lvl2pPr>
      <a:lvl3pPr marL="1143000" indent="-228600" algn="l" defTabSz="914400" rtl="0" eaLnBrk="1" latinLnBrk="0" hangingPunct="1">
        <a:spcBef>
          <a:spcPct val="20000"/>
        </a:spcBef>
        <a:buClr>
          <a:schemeClr val="accent4">
            <a:lumMod val="50000"/>
          </a:schemeClr>
        </a:buClr>
        <a:buFont typeface="Arial" pitchFamily="34" charset="0"/>
        <a:buChar char="•"/>
        <a:defRPr sz="2400" kern="1200">
          <a:solidFill>
            <a:schemeClr val="accent4">
              <a:lumMod val="50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slideLayout" Target="../slideLayouts/slideLayout7.xml"/><Relationship Id="rId5" Type="http://schemas.openxmlformats.org/officeDocument/2006/relationships/image" Target="../media/image14.wmf"/><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1.wmf"/><Relationship Id="rId3" Type="http://schemas.openxmlformats.org/officeDocument/2006/relationships/notesSlide" Target="../notesSlides/notesSlide1.xml"/><Relationship Id="rId7" Type="http://schemas.openxmlformats.org/officeDocument/2006/relationships/image" Target="../media/image23.png"/><Relationship Id="rId12" Type="http://schemas.openxmlformats.org/officeDocument/2006/relationships/oleObject" Target="../embeddings/oleObject3.bin"/><Relationship Id="rId17" Type="http://schemas.openxmlformats.org/officeDocument/2006/relationships/image" Target="../media/image26.png"/><Relationship Id="rId2" Type="http://schemas.openxmlformats.org/officeDocument/2006/relationships/slideLayout" Target="../slideLayouts/slideLayout2.xml"/><Relationship Id="rId16" Type="http://schemas.openxmlformats.org/officeDocument/2006/relationships/oleObject" Target="../embeddings/oleObject6.bin"/><Relationship Id="rId1" Type="http://schemas.openxmlformats.org/officeDocument/2006/relationships/vmlDrawing" Target="../drawings/vmlDrawing1.vml"/><Relationship Id="rId6" Type="http://schemas.openxmlformats.org/officeDocument/2006/relationships/image" Target="../media/image22.jpeg"/><Relationship Id="rId11" Type="http://schemas.openxmlformats.org/officeDocument/2006/relationships/image" Target="../media/image20.wmf"/><Relationship Id="rId5" Type="http://schemas.openxmlformats.org/officeDocument/2006/relationships/image" Target="../media/image19.wmf"/><Relationship Id="rId15" Type="http://schemas.openxmlformats.org/officeDocument/2006/relationships/oleObject" Target="../embeddings/oleObject5.bin"/><Relationship Id="rId10" Type="http://schemas.openxmlformats.org/officeDocument/2006/relationships/oleObject" Target="../embeddings/oleObject2.bin"/><Relationship Id="rId4" Type="http://schemas.openxmlformats.org/officeDocument/2006/relationships/oleObject" Target="../embeddings/oleObject1.bin"/><Relationship Id="rId9" Type="http://schemas.openxmlformats.org/officeDocument/2006/relationships/image" Target="../media/image25.png"/><Relationship Id="rId14" Type="http://schemas.openxmlformats.org/officeDocument/2006/relationships/oleObject" Target="../embeddings/oleObject4.bin"/></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9.bin"/><Relationship Id="rId13" Type="http://schemas.openxmlformats.org/officeDocument/2006/relationships/oleObject" Target="../embeddings/oleObject12.bin"/><Relationship Id="rId3" Type="http://schemas.openxmlformats.org/officeDocument/2006/relationships/notesSlide" Target="../notesSlides/notesSlide2.xml"/><Relationship Id="rId7" Type="http://schemas.openxmlformats.org/officeDocument/2006/relationships/image" Target="../media/image29.wmf"/><Relationship Id="rId12" Type="http://schemas.openxmlformats.org/officeDocument/2006/relationships/oleObject" Target="../embeddings/oleObject11.bin"/><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oleObject" Target="../embeddings/oleObject8.bin"/><Relationship Id="rId11" Type="http://schemas.openxmlformats.org/officeDocument/2006/relationships/image" Target="../media/image31.wmf"/><Relationship Id="rId5" Type="http://schemas.openxmlformats.org/officeDocument/2006/relationships/image" Target="../media/image28.wmf"/><Relationship Id="rId15" Type="http://schemas.openxmlformats.org/officeDocument/2006/relationships/oleObject" Target="../embeddings/oleObject14.bin"/><Relationship Id="rId10" Type="http://schemas.openxmlformats.org/officeDocument/2006/relationships/oleObject" Target="../embeddings/oleObject10.bin"/><Relationship Id="rId4" Type="http://schemas.openxmlformats.org/officeDocument/2006/relationships/oleObject" Target="../embeddings/oleObject7.bin"/><Relationship Id="rId9" Type="http://schemas.openxmlformats.org/officeDocument/2006/relationships/image" Target="../media/image30.wmf"/><Relationship Id="rId14" Type="http://schemas.openxmlformats.org/officeDocument/2006/relationships/oleObject" Target="../embeddings/oleObject13.bin"/></Relationships>
</file>

<file path=ppt/slides/_rels/slide22.xml.rels><?xml version="1.0" encoding="UTF-8" standalone="yes"?>
<Relationships xmlns="http://schemas.openxmlformats.org/package/2006/relationships"><Relationship Id="rId8" Type="http://schemas.openxmlformats.org/officeDocument/2006/relationships/image" Target="../media/image30.wmf"/><Relationship Id="rId13" Type="http://schemas.openxmlformats.org/officeDocument/2006/relationships/oleObject" Target="../embeddings/oleObject21.bin"/><Relationship Id="rId3" Type="http://schemas.openxmlformats.org/officeDocument/2006/relationships/oleObject" Target="../embeddings/oleObject15.bin"/><Relationship Id="rId7" Type="http://schemas.openxmlformats.org/officeDocument/2006/relationships/oleObject" Target="../embeddings/oleObject17.bin"/><Relationship Id="rId12" Type="http://schemas.openxmlformats.org/officeDocument/2006/relationships/oleObject" Target="../embeddings/oleObject20.bin"/><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29.wmf"/><Relationship Id="rId11" Type="http://schemas.openxmlformats.org/officeDocument/2006/relationships/oleObject" Target="../embeddings/oleObject19.bin"/><Relationship Id="rId5" Type="http://schemas.openxmlformats.org/officeDocument/2006/relationships/oleObject" Target="../embeddings/oleObject16.bin"/><Relationship Id="rId10" Type="http://schemas.openxmlformats.org/officeDocument/2006/relationships/image" Target="../media/image31.wmf"/><Relationship Id="rId4" Type="http://schemas.openxmlformats.org/officeDocument/2006/relationships/image" Target="../media/image28.wmf"/><Relationship Id="rId9" Type="http://schemas.openxmlformats.org/officeDocument/2006/relationships/oleObject" Target="../embeddings/oleObject18.bin"/><Relationship Id="rId14" Type="http://schemas.openxmlformats.org/officeDocument/2006/relationships/oleObject" Target="../embeddings/oleObject22.bin"/></Relationships>
</file>

<file path=ppt/slides/_rels/slide23.xml.rels><?xml version="1.0" encoding="UTF-8" standalone="yes"?>
<Relationships xmlns="http://schemas.openxmlformats.org/package/2006/relationships"><Relationship Id="rId26" Type="http://schemas.openxmlformats.org/officeDocument/2006/relationships/oleObject" Target="../embeddings/oleObject42.bin"/><Relationship Id="rId117" Type="http://schemas.openxmlformats.org/officeDocument/2006/relationships/oleObject" Target="../embeddings/oleObject133.bin"/><Relationship Id="rId21" Type="http://schemas.openxmlformats.org/officeDocument/2006/relationships/oleObject" Target="../embeddings/oleObject37.bin"/><Relationship Id="rId42" Type="http://schemas.openxmlformats.org/officeDocument/2006/relationships/oleObject" Target="../embeddings/oleObject58.bin"/><Relationship Id="rId47" Type="http://schemas.openxmlformats.org/officeDocument/2006/relationships/oleObject" Target="../embeddings/oleObject63.bin"/><Relationship Id="rId63" Type="http://schemas.openxmlformats.org/officeDocument/2006/relationships/oleObject" Target="../embeddings/oleObject79.bin"/><Relationship Id="rId68" Type="http://schemas.openxmlformats.org/officeDocument/2006/relationships/oleObject" Target="../embeddings/oleObject84.bin"/><Relationship Id="rId84" Type="http://schemas.openxmlformats.org/officeDocument/2006/relationships/oleObject" Target="../embeddings/oleObject100.bin"/><Relationship Id="rId89" Type="http://schemas.openxmlformats.org/officeDocument/2006/relationships/oleObject" Target="../embeddings/oleObject105.bin"/><Relationship Id="rId112" Type="http://schemas.openxmlformats.org/officeDocument/2006/relationships/oleObject" Target="../embeddings/oleObject128.bin"/><Relationship Id="rId16" Type="http://schemas.openxmlformats.org/officeDocument/2006/relationships/oleObject" Target="../embeddings/oleObject32.bin"/><Relationship Id="rId107" Type="http://schemas.openxmlformats.org/officeDocument/2006/relationships/oleObject" Target="../embeddings/oleObject123.bin"/><Relationship Id="rId11" Type="http://schemas.openxmlformats.org/officeDocument/2006/relationships/oleObject" Target="../embeddings/oleObject27.bin"/><Relationship Id="rId32" Type="http://schemas.openxmlformats.org/officeDocument/2006/relationships/oleObject" Target="../embeddings/oleObject48.bin"/><Relationship Id="rId37" Type="http://schemas.openxmlformats.org/officeDocument/2006/relationships/oleObject" Target="../embeddings/oleObject53.bin"/><Relationship Id="rId53" Type="http://schemas.openxmlformats.org/officeDocument/2006/relationships/oleObject" Target="../embeddings/oleObject69.bin"/><Relationship Id="rId58" Type="http://schemas.openxmlformats.org/officeDocument/2006/relationships/oleObject" Target="../embeddings/oleObject74.bin"/><Relationship Id="rId74" Type="http://schemas.openxmlformats.org/officeDocument/2006/relationships/oleObject" Target="../embeddings/oleObject90.bin"/><Relationship Id="rId79" Type="http://schemas.openxmlformats.org/officeDocument/2006/relationships/oleObject" Target="../embeddings/oleObject95.bin"/><Relationship Id="rId102" Type="http://schemas.openxmlformats.org/officeDocument/2006/relationships/oleObject" Target="../embeddings/oleObject118.bin"/><Relationship Id="rId123" Type="http://schemas.openxmlformats.org/officeDocument/2006/relationships/oleObject" Target="../embeddings/oleObject139.bin"/><Relationship Id="rId128" Type="http://schemas.openxmlformats.org/officeDocument/2006/relationships/oleObject" Target="../embeddings/oleObject144.bin"/><Relationship Id="rId5" Type="http://schemas.openxmlformats.org/officeDocument/2006/relationships/oleObject" Target="../embeddings/oleObject24.bin"/><Relationship Id="rId90" Type="http://schemas.openxmlformats.org/officeDocument/2006/relationships/oleObject" Target="../embeddings/oleObject106.bin"/><Relationship Id="rId95" Type="http://schemas.openxmlformats.org/officeDocument/2006/relationships/oleObject" Target="../embeddings/oleObject111.bin"/><Relationship Id="rId22" Type="http://schemas.openxmlformats.org/officeDocument/2006/relationships/oleObject" Target="../embeddings/oleObject38.bin"/><Relationship Id="rId27" Type="http://schemas.openxmlformats.org/officeDocument/2006/relationships/oleObject" Target="../embeddings/oleObject43.bin"/><Relationship Id="rId43" Type="http://schemas.openxmlformats.org/officeDocument/2006/relationships/oleObject" Target="../embeddings/oleObject59.bin"/><Relationship Id="rId48" Type="http://schemas.openxmlformats.org/officeDocument/2006/relationships/oleObject" Target="../embeddings/oleObject64.bin"/><Relationship Id="rId64" Type="http://schemas.openxmlformats.org/officeDocument/2006/relationships/oleObject" Target="../embeddings/oleObject80.bin"/><Relationship Id="rId69" Type="http://schemas.openxmlformats.org/officeDocument/2006/relationships/oleObject" Target="../embeddings/oleObject85.bin"/><Relationship Id="rId113" Type="http://schemas.openxmlformats.org/officeDocument/2006/relationships/oleObject" Target="../embeddings/oleObject129.bin"/><Relationship Id="rId118" Type="http://schemas.openxmlformats.org/officeDocument/2006/relationships/oleObject" Target="../embeddings/oleObject134.bin"/><Relationship Id="rId80" Type="http://schemas.openxmlformats.org/officeDocument/2006/relationships/oleObject" Target="../embeddings/oleObject96.bin"/><Relationship Id="rId85" Type="http://schemas.openxmlformats.org/officeDocument/2006/relationships/oleObject" Target="../embeddings/oleObject101.bin"/><Relationship Id="rId12" Type="http://schemas.openxmlformats.org/officeDocument/2006/relationships/oleObject" Target="../embeddings/oleObject28.bin"/><Relationship Id="rId17" Type="http://schemas.openxmlformats.org/officeDocument/2006/relationships/oleObject" Target="../embeddings/oleObject33.bin"/><Relationship Id="rId33" Type="http://schemas.openxmlformats.org/officeDocument/2006/relationships/oleObject" Target="../embeddings/oleObject49.bin"/><Relationship Id="rId38" Type="http://schemas.openxmlformats.org/officeDocument/2006/relationships/oleObject" Target="../embeddings/oleObject54.bin"/><Relationship Id="rId59" Type="http://schemas.openxmlformats.org/officeDocument/2006/relationships/oleObject" Target="../embeddings/oleObject75.bin"/><Relationship Id="rId103" Type="http://schemas.openxmlformats.org/officeDocument/2006/relationships/oleObject" Target="../embeddings/oleObject119.bin"/><Relationship Id="rId108" Type="http://schemas.openxmlformats.org/officeDocument/2006/relationships/oleObject" Target="../embeddings/oleObject124.bin"/><Relationship Id="rId124" Type="http://schemas.openxmlformats.org/officeDocument/2006/relationships/oleObject" Target="../embeddings/oleObject140.bin"/><Relationship Id="rId54" Type="http://schemas.openxmlformats.org/officeDocument/2006/relationships/oleObject" Target="../embeddings/oleObject70.bin"/><Relationship Id="rId70" Type="http://schemas.openxmlformats.org/officeDocument/2006/relationships/oleObject" Target="../embeddings/oleObject86.bin"/><Relationship Id="rId75" Type="http://schemas.openxmlformats.org/officeDocument/2006/relationships/oleObject" Target="../embeddings/oleObject91.bin"/><Relationship Id="rId91" Type="http://schemas.openxmlformats.org/officeDocument/2006/relationships/oleObject" Target="../embeddings/oleObject107.bin"/><Relationship Id="rId96" Type="http://schemas.openxmlformats.org/officeDocument/2006/relationships/oleObject" Target="../embeddings/oleObject112.bin"/><Relationship Id="rId1" Type="http://schemas.openxmlformats.org/officeDocument/2006/relationships/vmlDrawing" Target="../drawings/vmlDrawing4.vml"/><Relationship Id="rId6" Type="http://schemas.openxmlformats.org/officeDocument/2006/relationships/image" Target="../media/image29.wmf"/><Relationship Id="rId23" Type="http://schemas.openxmlformats.org/officeDocument/2006/relationships/oleObject" Target="../embeddings/oleObject39.bin"/><Relationship Id="rId28" Type="http://schemas.openxmlformats.org/officeDocument/2006/relationships/oleObject" Target="../embeddings/oleObject44.bin"/><Relationship Id="rId49" Type="http://schemas.openxmlformats.org/officeDocument/2006/relationships/oleObject" Target="../embeddings/oleObject65.bin"/><Relationship Id="rId114" Type="http://schemas.openxmlformats.org/officeDocument/2006/relationships/oleObject" Target="../embeddings/oleObject130.bin"/><Relationship Id="rId119" Type="http://schemas.openxmlformats.org/officeDocument/2006/relationships/oleObject" Target="../embeddings/oleObject135.bin"/><Relationship Id="rId44" Type="http://schemas.openxmlformats.org/officeDocument/2006/relationships/oleObject" Target="../embeddings/oleObject60.bin"/><Relationship Id="rId60" Type="http://schemas.openxmlformats.org/officeDocument/2006/relationships/oleObject" Target="../embeddings/oleObject76.bin"/><Relationship Id="rId65" Type="http://schemas.openxmlformats.org/officeDocument/2006/relationships/oleObject" Target="../embeddings/oleObject81.bin"/><Relationship Id="rId81" Type="http://schemas.openxmlformats.org/officeDocument/2006/relationships/oleObject" Target="../embeddings/oleObject97.bin"/><Relationship Id="rId86" Type="http://schemas.openxmlformats.org/officeDocument/2006/relationships/oleObject" Target="../embeddings/oleObject102.bin"/><Relationship Id="rId13" Type="http://schemas.openxmlformats.org/officeDocument/2006/relationships/oleObject" Target="../embeddings/oleObject29.bin"/><Relationship Id="rId18" Type="http://schemas.openxmlformats.org/officeDocument/2006/relationships/oleObject" Target="../embeddings/oleObject34.bin"/><Relationship Id="rId39" Type="http://schemas.openxmlformats.org/officeDocument/2006/relationships/oleObject" Target="../embeddings/oleObject55.bin"/><Relationship Id="rId109" Type="http://schemas.openxmlformats.org/officeDocument/2006/relationships/oleObject" Target="../embeddings/oleObject125.bin"/><Relationship Id="rId34" Type="http://schemas.openxmlformats.org/officeDocument/2006/relationships/oleObject" Target="../embeddings/oleObject50.bin"/><Relationship Id="rId50" Type="http://schemas.openxmlformats.org/officeDocument/2006/relationships/oleObject" Target="../embeddings/oleObject66.bin"/><Relationship Id="rId55" Type="http://schemas.openxmlformats.org/officeDocument/2006/relationships/oleObject" Target="../embeddings/oleObject71.bin"/><Relationship Id="rId76" Type="http://schemas.openxmlformats.org/officeDocument/2006/relationships/oleObject" Target="../embeddings/oleObject92.bin"/><Relationship Id="rId97" Type="http://schemas.openxmlformats.org/officeDocument/2006/relationships/oleObject" Target="../embeddings/oleObject113.bin"/><Relationship Id="rId104" Type="http://schemas.openxmlformats.org/officeDocument/2006/relationships/oleObject" Target="../embeddings/oleObject120.bin"/><Relationship Id="rId120" Type="http://schemas.openxmlformats.org/officeDocument/2006/relationships/oleObject" Target="../embeddings/oleObject136.bin"/><Relationship Id="rId125" Type="http://schemas.openxmlformats.org/officeDocument/2006/relationships/oleObject" Target="../embeddings/oleObject141.bin"/><Relationship Id="rId7" Type="http://schemas.openxmlformats.org/officeDocument/2006/relationships/oleObject" Target="../embeddings/oleObject25.bin"/><Relationship Id="rId71" Type="http://schemas.openxmlformats.org/officeDocument/2006/relationships/oleObject" Target="../embeddings/oleObject87.bin"/><Relationship Id="rId92" Type="http://schemas.openxmlformats.org/officeDocument/2006/relationships/oleObject" Target="../embeddings/oleObject108.bin"/><Relationship Id="rId2" Type="http://schemas.openxmlformats.org/officeDocument/2006/relationships/slideLayout" Target="../slideLayouts/slideLayout6.xml"/><Relationship Id="rId29" Type="http://schemas.openxmlformats.org/officeDocument/2006/relationships/oleObject" Target="../embeddings/oleObject45.bin"/><Relationship Id="rId24" Type="http://schemas.openxmlformats.org/officeDocument/2006/relationships/oleObject" Target="../embeddings/oleObject40.bin"/><Relationship Id="rId40" Type="http://schemas.openxmlformats.org/officeDocument/2006/relationships/oleObject" Target="../embeddings/oleObject56.bin"/><Relationship Id="rId45" Type="http://schemas.openxmlformats.org/officeDocument/2006/relationships/oleObject" Target="../embeddings/oleObject61.bin"/><Relationship Id="rId66" Type="http://schemas.openxmlformats.org/officeDocument/2006/relationships/oleObject" Target="../embeddings/oleObject82.bin"/><Relationship Id="rId87" Type="http://schemas.openxmlformats.org/officeDocument/2006/relationships/oleObject" Target="../embeddings/oleObject103.bin"/><Relationship Id="rId110" Type="http://schemas.openxmlformats.org/officeDocument/2006/relationships/oleObject" Target="../embeddings/oleObject126.bin"/><Relationship Id="rId115" Type="http://schemas.openxmlformats.org/officeDocument/2006/relationships/oleObject" Target="../embeddings/oleObject131.bin"/><Relationship Id="rId61" Type="http://schemas.openxmlformats.org/officeDocument/2006/relationships/oleObject" Target="../embeddings/oleObject77.bin"/><Relationship Id="rId82" Type="http://schemas.openxmlformats.org/officeDocument/2006/relationships/oleObject" Target="../embeddings/oleObject98.bin"/><Relationship Id="rId19" Type="http://schemas.openxmlformats.org/officeDocument/2006/relationships/oleObject" Target="../embeddings/oleObject35.bin"/><Relationship Id="rId14" Type="http://schemas.openxmlformats.org/officeDocument/2006/relationships/oleObject" Target="../embeddings/oleObject30.bin"/><Relationship Id="rId30" Type="http://schemas.openxmlformats.org/officeDocument/2006/relationships/oleObject" Target="../embeddings/oleObject46.bin"/><Relationship Id="rId35" Type="http://schemas.openxmlformats.org/officeDocument/2006/relationships/oleObject" Target="../embeddings/oleObject51.bin"/><Relationship Id="rId56" Type="http://schemas.openxmlformats.org/officeDocument/2006/relationships/oleObject" Target="../embeddings/oleObject72.bin"/><Relationship Id="rId77" Type="http://schemas.openxmlformats.org/officeDocument/2006/relationships/oleObject" Target="../embeddings/oleObject93.bin"/><Relationship Id="rId100" Type="http://schemas.openxmlformats.org/officeDocument/2006/relationships/oleObject" Target="../embeddings/oleObject116.bin"/><Relationship Id="rId105" Type="http://schemas.openxmlformats.org/officeDocument/2006/relationships/oleObject" Target="../embeddings/oleObject121.bin"/><Relationship Id="rId126" Type="http://schemas.openxmlformats.org/officeDocument/2006/relationships/oleObject" Target="../embeddings/oleObject142.bin"/><Relationship Id="rId8" Type="http://schemas.openxmlformats.org/officeDocument/2006/relationships/image" Target="../media/image30.wmf"/><Relationship Id="rId51" Type="http://schemas.openxmlformats.org/officeDocument/2006/relationships/oleObject" Target="../embeddings/oleObject67.bin"/><Relationship Id="rId72" Type="http://schemas.openxmlformats.org/officeDocument/2006/relationships/oleObject" Target="../embeddings/oleObject88.bin"/><Relationship Id="rId93" Type="http://schemas.openxmlformats.org/officeDocument/2006/relationships/oleObject" Target="../embeddings/oleObject109.bin"/><Relationship Id="rId98" Type="http://schemas.openxmlformats.org/officeDocument/2006/relationships/oleObject" Target="../embeddings/oleObject114.bin"/><Relationship Id="rId121" Type="http://schemas.openxmlformats.org/officeDocument/2006/relationships/oleObject" Target="../embeddings/oleObject137.bin"/><Relationship Id="rId3" Type="http://schemas.openxmlformats.org/officeDocument/2006/relationships/oleObject" Target="../embeddings/oleObject23.bin"/><Relationship Id="rId25" Type="http://schemas.openxmlformats.org/officeDocument/2006/relationships/oleObject" Target="../embeddings/oleObject41.bin"/><Relationship Id="rId46" Type="http://schemas.openxmlformats.org/officeDocument/2006/relationships/oleObject" Target="../embeddings/oleObject62.bin"/><Relationship Id="rId67" Type="http://schemas.openxmlformats.org/officeDocument/2006/relationships/oleObject" Target="../embeddings/oleObject83.bin"/><Relationship Id="rId116" Type="http://schemas.openxmlformats.org/officeDocument/2006/relationships/oleObject" Target="../embeddings/oleObject132.bin"/><Relationship Id="rId20" Type="http://schemas.openxmlformats.org/officeDocument/2006/relationships/oleObject" Target="../embeddings/oleObject36.bin"/><Relationship Id="rId41" Type="http://schemas.openxmlformats.org/officeDocument/2006/relationships/oleObject" Target="../embeddings/oleObject57.bin"/><Relationship Id="rId62" Type="http://schemas.openxmlformats.org/officeDocument/2006/relationships/oleObject" Target="../embeddings/oleObject78.bin"/><Relationship Id="rId83" Type="http://schemas.openxmlformats.org/officeDocument/2006/relationships/oleObject" Target="../embeddings/oleObject99.bin"/><Relationship Id="rId88" Type="http://schemas.openxmlformats.org/officeDocument/2006/relationships/oleObject" Target="../embeddings/oleObject104.bin"/><Relationship Id="rId111" Type="http://schemas.openxmlformats.org/officeDocument/2006/relationships/oleObject" Target="../embeddings/oleObject127.bin"/><Relationship Id="rId15" Type="http://schemas.openxmlformats.org/officeDocument/2006/relationships/oleObject" Target="../embeddings/oleObject31.bin"/><Relationship Id="rId36" Type="http://schemas.openxmlformats.org/officeDocument/2006/relationships/oleObject" Target="../embeddings/oleObject52.bin"/><Relationship Id="rId57" Type="http://schemas.openxmlformats.org/officeDocument/2006/relationships/oleObject" Target="../embeddings/oleObject73.bin"/><Relationship Id="rId106" Type="http://schemas.openxmlformats.org/officeDocument/2006/relationships/oleObject" Target="../embeddings/oleObject122.bin"/><Relationship Id="rId127" Type="http://schemas.openxmlformats.org/officeDocument/2006/relationships/oleObject" Target="../embeddings/oleObject143.bin"/><Relationship Id="rId10" Type="http://schemas.openxmlformats.org/officeDocument/2006/relationships/image" Target="../media/image31.wmf"/><Relationship Id="rId31" Type="http://schemas.openxmlformats.org/officeDocument/2006/relationships/oleObject" Target="../embeddings/oleObject47.bin"/><Relationship Id="rId52" Type="http://schemas.openxmlformats.org/officeDocument/2006/relationships/oleObject" Target="../embeddings/oleObject68.bin"/><Relationship Id="rId73" Type="http://schemas.openxmlformats.org/officeDocument/2006/relationships/oleObject" Target="../embeddings/oleObject89.bin"/><Relationship Id="rId78" Type="http://schemas.openxmlformats.org/officeDocument/2006/relationships/oleObject" Target="../embeddings/oleObject94.bin"/><Relationship Id="rId94" Type="http://schemas.openxmlformats.org/officeDocument/2006/relationships/oleObject" Target="../embeddings/oleObject110.bin"/><Relationship Id="rId99" Type="http://schemas.openxmlformats.org/officeDocument/2006/relationships/oleObject" Target="../embeddings/oleObject115.bin"/><Relationship Id="rId101" Type="http://schemas.openxmlformats.org/officeDocument/2006/relationships/oleObject" Target="../embeddings/oleObject117.bin"/><Relationship Id="rId122" Type="http://schemas.openxmlformats.org/officeDocument/2006/relationships/oleObject" Target="../embeddings/oleObject138.bin"/><Relationship Id="rId4" Type="http://schemas.openxmlformats.org/officeDocument/2006/relationships/image" Target="../media/image28.wmf"/><Relationship Id="rId9" Type="http://schemas.openxmlformats.org/officeDocument/2006/relationships/oleObject" Target="../embeddings/oleObject26.bin"/></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hyperlink" Target="https://en.wikipedia.org/wiki/Integrated_circuit" TargetMode="External"/><Relationship Id="rId7" Type="http://schemas.openxmlformats.org/officeDocument/2006/relationships/hyperlink" Target="https://en.wikipedia.org/wiki/Exponential_growth" TargetMode="External"/><Relationship Id="rId2" Type="http://schemas.openxmlformats.org/officeDocument/2006/relationships/hyperlink" Target="https://en.wikipedia.org/wiki/Transistor" TargetMode="External"/><Relationship Id="rId1" Type="http://schemas.openxmlformats.org/officeDocument/2006/relationships/slideLayout" Target="../slideLayouts/slideLayout2.xml"/><Relationship Id="rId6" Type="http://schemas.openxmlformats.org/officeDocument/2006/relationships/hyperlink" Target="https://en.wikipedia.org/wiki/Intel" TargetMode="External"/><Relationship Id="rId5" Type="http://schemas.openxmlformats.org/officeDocument/2006/relationships/hyperlink" Target="https://en.wikipedia.org/wiki/Fairchild_Semiconductor" TargetMode="External"/><Relationship Id="rId4" Type="http://schemas.openxmlformats.org/officeDocument/2006/relationships/hyperlink" Target="https://en.wikipedia.org/wiki/Gordon_Moore"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youtube.com/watch?v=fBURiN1omLo"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3" Type="http://schemas.openxmlformats.org/officeDocument/2006/relationships/hyperlink" Target="http://www.midnightkite.com/PlanetPovray/planets-5-large.jpg" TargetMode="External"/><Relationship Id="rId2" Type="http://schemas.openxmlformats.org/officeDocument/2006/relationships/image" Target="../media/image38.jpeg"/><Relationship Id="rId1" Type="http://schemas.openxmlformats.org/officeDocument/2006/relationships/slideLayout" Target="../slideLayouts/slideLayout16.xml"/><Relationship Id="rId5" Type="http://schemas.openxmlformats.org/officeDocument/2006/relationships/image" Target="../media/image40.jpeg"/><Relationship Id="rId4" Type="http://schemas.openxmlformats.org/officeDocument/2006/relationships/image" Target="../media/image39.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s://en.wikipedia.org/wiki/Computer" TargetMode="External"/><Relationship Id="rId7" Type="http://schemas.openxmlformats.org/officeDocument/2006/relationships/image" Target="../media/image43.png"/><Relationship Id="rId2" Type="http://schemas.openxmlformats.org/officeDocument/2006/relationships/hyperlink" Target="https://en.wikipedia.org/wiki/Distributed_computing" TargetMode="External"/><Relationship Id="rId1" Type="http://schemas.openxmlformats.org/officeDocument/2006/relationships/slideLayout" Target="../slideLayouts/slideLayout2.xml"/><Relationship Id="rId6" Type="http://schemas.openxmlformats.org/officeDocument/2006/relationships/hyperlink" Target="https://www.rc.virginia.edu/tags/ivy/" TargetMode="External"/><Relationship Id="rId5" Type="http://schemas.openxmlformats.org/officeDocument/2006/relationships/hyperlink" Target="https://arcs.virginia.edu/rivanna" TargetMode="External"/><Relationship Id="rId4" Type="http://schemas.openxmlformats.org/officeDocument/2006/relationships/hyperlink" Target="https://dsi.virginia.edu/research/computational-resources"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45.wmf"/></Relationships>
</file>

<file path=ppt/slides/_rels/slide5.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8" Type="http://schemas.openxmlformats.org/officeDocument/2006/relationships/image" Target="../media/image55.gif"/><Relationship Id="rId3" Type="http://schemas.openxmlformats.org/officeDocument/2006/relationships/image" Target="../media/image50.gif"/><Relationship Id="rId7" Type="http://schemas.openxmlformats.org/officeDocument/2006/relationships/image" Target="../media/image54.gif"/><Relationship Id="rId2" Type="http://schemas.openxmlformats.org/officeDocument/2006/relationships/image" Target="../media/image49.wmf"/><Relationship Id="rId1" Type="http://schemas.openxmlformats.org/officeDocument/2006/relationships/slideLayout" Target="../slideLayouts/slideLayout2.xml"/><Relationship Id="rId6" Type="http://schemas.openxmlformats.org/officeDocument/2006/relationships/image" Target="../media/image53.gif"/><Relationship Id="rId5" Type="http://schemas.openxmlformats.org/officeDocument/2006/relationships/image" Target="../media/image52.gif"/><Relationship Id="rId4" Type="http://schemas.openxmlformats.org/officeDocument/2006/relationships/image" Target="../media/image51.gif"/></Relationships>
</file>

<file path=ppt/slides/_rels/slide54.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png"/><Relationship Id="rId7" Type="http://schemas.openxmlformats.org/officeDocument/2006/relationships/image" Target="../media/image60.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59.jpeg"/><Relationship Id="rId5" Type="http://schemas.openxmlformats.org/officeDocument/2006/relationships/image" Target="../media/image58.png"/><Relationship Id="rId4" Type="http://schemas.openxmlformats.org/officeDocument/2006/relationships/image" Target="../media/image57.png"/></Relationships>
</file>

<file path=ppt/slides/_rels/slide55.xml.rels><?xml version="1.0" encoding="UTF-8" standalone="yes"?>
<Relationships xmlns="http://schemas.openxmlformats.org/package/2006/relationships"><Relationship Id="rId2" Type="http://schemas.openxmlformats.org/officeDocument/2006/relationships/image" Target="../media/image62.w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64.png"/></Relationships>
</file>

<file path=ppt/slides/_rels/slide5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66.png"/></Relationships>
</file>

<file path=ppt/slides/_rels/slide5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69.png"/></Relationships>
</file>

<file path=ppt/slides/_rels/slide61.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hyperlink" Target="https://www.oculus.com/?gclid=CJuQgMDrwtMCFRlLDQod2MYGKg" TargetMode="Externa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hyperlink" Target="mailto:lawsonk@umd.edu" TargetMode="External"/><Relationship Id="rId2" Type="http://schemas.openxmlformats.org/officeDocument/2006/relationships/hyperlink" Target="https://www.umdrightnow.umd.edu/news/brendan-iribe-oculus-ceo-gives-31m-new-umd-computer-science-building" TargetMode="External"/><Relationship Id="rId1" Type="http://schemas.openxmlformats.org/officeDocument/2006/relationships/slideLayout" Target="../slideLayouts/slideLayout2.xml"/><Relationship Id="rId4" Type="http://schemas.openxmlformats.org/officeDocument/2006/relationships/hyperlink" Target="http://csctr.cs.umd.edu/" TargetMode="External"/></Relationships>
</file>

<file path=ppt/slides/_rels/slide66.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hyperlink" Target="https://www.youtube.com/watch?v=4e97g7_qSxA" TargetMode="External"/><Relationship Id="rId2" Type="http://schemas.openxmlformats.org/officeDocument/2006/relationships/hyperlink" Target="https://www.youtube.com/watch?v=s5I4wcQ6n0g" TargetMode="External"/><Relationship Id="rId1" Type="http://schemas.openxmlformats.org/officeDocument/2006/relationships/slideLayout" Target="../slideLayouts/slideLayout12.xml"/><Relationship Id="rId4" Type="http://schemas.openxmlformats.org/officeDocument/2006/relationships/hyperlink" Target="https://www.cnn.com/2020/09/14/tech/microsoft-underwater-data-center/index.html?utm_content=2020-09-15T05%3A32%3A05&amp;utm_source=fbCNN&amp;utm_medium=social&amp;utm_term=link&amp;fbclid=IwAR1mW23Mw-OrdBkQPqwbYRrXcpi4DKXA6q-8n44bfJGl4pM3waXZ3K1PSMM" TargetMode="Externa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hyperlink" Target="https://www.youtube.com/watch?v=_HCWBS6k8j0" TargetMode="Externa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3" Type="http://schemas.openxmlformats.org/officeDocument/2006/relationships/hyperlink" Target="http://www.novell.com/" TargetMode="External"/><Relationship Id="rId18" Type="http://schemas.openxmlformats.org/officeDocument/2006/relationships/image" Target="../media/image84.png"/><Relationship Id="rId26" Type="http://schemas.openxmlformats.org/officeDocument/2006/relationships/image" Target="../media/image88.png"/><Relationship Id="rId39" Type="http://schemas.openxmlformats.org/officeDocument/2006/relationships/hyperlink" Target="http://www.trampolinesystems.com/" TargetMode="External"/><Relationship Id="rId21" Type="http://schemas.openxmlformats.org/officeDocument/2006/relationships/hyperlink" Target="http://www.igloosoftware.com/" TargetMode="External"/><Relationship Id="rId34" Type="http://schemas.openxmlformats.org/officeDocument/2006/relationships/image" Target="../media/image92.png"/><Relationship Id="rId42" Type="http://schemas.openxmlformats.org/officeDocument/2006/relationships/image" Target="../media/image96.png"/><Relationship Id="rId47" Type="http://schemas.openxmlformats.org/officeDocument/2006/relationships/hyperlink" Target="http://www.cloudworks.com/" TargetMode="External"/><Relationship Id="rId50" Type="http://schemas.openxmlformats.org/officeDocument/2006/relationships/image" Target="../media/image101.png"/><Relationship Id="rId55" Type="http://schemas.openxmlformats.org/officeDocument/2006/relationships/hyperlink" Target="http://www.parascale.com/" TargetMode="External"/><Relationship Id="rId63" Type="http://schemas.openxmlformats.org/officeDocument/2006/relationships/image" Target="../media/image111.png"/><Relationship Id="rId7" Type="http://schemas.openxmlformats.org/officeDocument/2006/relationships/hyperlink" Target="http://www.oracle.com/" TargetMode="External"/><Relationship Id="rId2" Type="http://schemas.openxmlformats.org/officeDocument/2006/relationships/image" Target="../media/image76.png"/><Relationship Id="rId16" Type="http://schemas.openxmlformats.org/officeDocument/2006/relationships/image" Target="../media/image83.png"/><Relationship Id="rId29" Type="http://schemas.openxmlformats.org/officeDocument/2006/relationships/hyperlink" Target="http://www.ngenera.com/" TargetMode="External"/><Relationship Id="rId11" Type="http://schemas.openxmlformats.org/officeDocument/2006/relationships/hyperlink" Target="http://www.horngroup.com/" TargetMode="External"/><Relationship Id="rId24" Type="http://schemas.openxmlformats.org/officeDocument/2006/relationships/image" Target="../media/image87.png"/><Relationship Id="rId32" Type="http://schemas.openxmlformats.org/officeDocument/2006/relationships/image" Target="../media/image91.png"/><Relationship Id="rId37" Type="http://schemas.openxmlformats.org/officeDocument/2006/relationships/hyperlink" Target="http://www.telligent.com/" TargetMode="External"/><Relationship Id="rId40" Type="http://schemas.openxmlformats.org/officeDocument/2006/relationships/image" Target="../media/image95.png"/><Relationship Id="rId45" Type="http://schemas.openxmlformats.org/officeDocument/2006/relationships/image" Target="../media/image98.png"/><Relationship Id="rId53" Type="http://schemas.openxmlformats.org/officeDocument/2006/relationships/hyperlink" Target="http://www.servepath.com/" TargetMode="External"/><Relationship Id="rId58" Type="http://schemas.openxmlformats.org/officeDocument/2006/relationships/image" Target="../media/image106.png"/><Relationship Id="rId5" Type="http://schemas.openxmlformats.org/officeDocument/2006/relationships/hyperlink" Target="http://www.opentext.com/" TargetMode="External"/><Relationship Id="rId61" Type="http://schemas.openxmlformats.org/officeDocument/2006/relationships/image" Target="../media/image109.png"/><Relationship Id="rId19" Type="http://schemas.openxmlformats.org/officeDocument/2006/relationships/hyperlink" Target="http://www.connectbeam.com/" TargetMode="External"/><Relationship Id="rId14" Type="http://schemas.openxmlformats.org/officeDocument/2006/relationships/image" Target="../media/image82.png"/><Relationship Id="rId22" Type="http://schemas.openxmlformats.org/officeDocument/2006/relationships/image" Target="../media/image86.png"/><Relationship Id="rId27" Type="http://schemas.openxmlformats.org/officeDocument/2006/relationships/hyperlink" Target="http://www.liquidplanner.com/" TargetMode="External"/><Relationship Id="rId30" Type="http://schemas.openxmlformats.org/officeDocument/2006/relationships/image" Target="../media/image90.png"/><Relationship Id="rId35" Type="http://schemas.openxmlformats.org/officeDocument/2006/relationships/hyperlink" Target="http://www.spigit.com/" TargetMode="External"/><Relationship Id="rId43" Type="http://schemas.openxmlformats.org/officeDocument/2006/relationships/hyperlink" Target="http://www.elastra.com/" TargetMode="External"/><Relationship Id="rId48" Type="http://schemas.openxmlformats.org/officeDocument/2006/relationships/image" Target="../media/image100.png"/><Relationship Id="rId56" Type="http://schemas.openxmlformats.org/officeDocument/2006/relationships/image" Target="../media/image105.png"/><Relationship Id="rId64" Type="http://schemas.openxmlformats.org/officeDocument/2006/relationships/image" Target="../media/image112.png"/><Relationship Id="rId8" Type="http://schemas.openxmlformats.org/officeDocument/2006/relationships/image" Target="../media/image79.png"/><Relationship Id="rId51" Type="http://schemas.openxmlformats.org/officeDocument/2006/relationships/image" Target="../media/image102.png"/><Relationship Id="rId3" Type="http://schemas.openxmlformats.org/officeDocument/2006/relationships/hyperlink" Target="http://www.ibm.com/" TargetMode="External"/><Relationship Id="rId12" Type="http://schemas.openxmlformats.org/officeDocument/2006/relationships/image" Target="../media/image81.png"/><Relationship Id="rId17" Type="http://schemas.openxmlformats.org/officeDocument/2006/relationships/hyperlink" Target="http://www.alfresco.com/" TargetMode="External"/><Relationship Id="rId25" Type="http://schemas.openxmlformats.org/officeDocument/2006/relationships/hyperlink" Target="http://www.jivesoftware.com/" TargetMode="External"/><Relationship Id="rId33" Type="http://schemas.openxmlformats.org/officeDocument/2006/relationships/hyperlink" Target="http://www.socialtext.com/" TargetMode="External"/><Relationship Id="rId38" Type="http://schemas.openxmlformats.org/officeDocument/2006/relationships/image" Target="../media/image94.png"/><Relationship Id="rId46" Type="http://schemas.openxmlformats.org/officeDocument/2006/relationships/image" Target="../media/image99.png"/><Relationship Id="rId59" Type="http://schemas.openxmlformats.org/officeDocument/2006/relationships/image" Target="../media/image107.png"/><Relationship Id="rId20" Type="http://schemas.openxmlformats.org/officeDocument/2006/relationships/image" Target="../media/image85.png"/><Relationship Id="rId41" Type="http://schemas.openxmlformats.org/officeDocument/2006/relationships/hyperlink" Target="http://www.myworklight.com/" TargetMode="External"/><Relationship Id="rId54" Type="http://schemas.openxmlformats.org/officeDocument/2006/relationships/image" Target="../media/image104.png"/><Relationship Id="rId62" Type="http://schemas.openxmlformats.org/officeDocument/2006/relationships/image" Target="../media/image110.png"/><Relationship Id="rId1" Type="http://schemas.openxmlformats.org/officeDocument/2006/relationships/slideLayout" Target="../slideLayouts/slideLayout2.xml"/><Relationship Id="rId6" Type="http://schemas.openxmlformats.org/officeDocument/2006/relationships/image" Target="../media/image78.png"/><Relationship Id="rId15" Type="http://schemas.openxmlformats.org/officeDocument/2006/relationships/hyperlink" Target="http://acquia.com/" TargetMode="External"/><Relationship Id="rId23" Type="http://schemas.openxmlformats.org/officeDocument/2006/relationships/hyperlink" Target="http://www.inquira.com/" TargetMode="External"/><Relationship Id="rId28" Type="http://schemas.openxmlformats.org/officeDocument/2006/relationships/image" Target="../media/image89.png"/><Relationship Id="rId36" Type="http://schemas.openxmlformats.org/officeDocument/2006/relationships/image" Target="../media/image93.png"/><Relationship Id="rId49" Type="http://schemas.openxmlformats.org/officeDocument/2006/relationships/hyperlink" Target="http://www.appistry.com/" TargetMode="External"/><Relationship Id="rId57" Type="http://schemas.openxmlformats.org/officeDocument/2006/relationships/hyperlink" Target="http://www.3tera.com/" TargetMode="External"/><Relationship Id="rId10" Type="http://schemas.openxmlformats.org/officeDocument/2006/relationships/image" Target="../media/image80.png"/><Relationship Id="rId31" Type="http://schemas.openxmlformats.org/officeDocument/2006/relationships/hyperlink" Target="http://www.remycorp.com/" TargetMode="External"/><Relationship Id="rId44" Type="http://schemas.openxmlformats.org/officeDocument/2006/relationships/image" Target="../media/image97.png"/><Relationship Id="rId52" Type="http://schemas.openxmlformats.org/officeDocument/2006/relationships/image" Target="../media/image103.jpeg"/><Relationship Id="rId60" Type="http://schemas.openxmlformats.org/officeDocument/2006/relationships/image" Target="../media/image108.png"/><Relationship Id="rId4" Type="http://schemas.openxmlformats.org/officeDocument/2006/relationships/image" Target="../media/image77.png"/><Relationship Id="rId9" Type="http://schemas.openxmlformats.org/officeDocument/2006/relationships/hyperlink" Target="http://www.alcatel-lucent.com/" TargetMode="External"/></Relationships>
</file>

<file path=ppt/slides/_rels/slide76.xml.rels><?xml version="1.0" encoding="UTF-8" standalone="yes"?>
<Relationships xmlns="http://schemas.openxmlformats.org/package/2006/relationships"><Relationship Id="rId2" Type="http://schemas.openxmlformats.org/officeDocument/2006/relationships/hyperlink" Target="https://www.youtube.com/watch?v=QJncFirhjPg" TargetMode="Externa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1120.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1130.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Title 1"/>
          <p:cNvSpPr txBox="1">
            <a:spLocks/>
          </p:cNvSpPr>
          <p:nvPr/>
        </p:nvSpPr>
        <p:spPr>
          <a:xfrm>
            <a:off x="838200" y="1371600"/>
            <a:ext cx="7772400" cy="1905000"/>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4400" b="1" i="1" kern="1200">
                <a:solidFill>
                  <a:schemeClr val="accent5">
                    <a:lumMod val="50000"/>
                  </a:schemeClr>
                </a:solidFill>
                <a:latin typeface="+mj-lt"/>
                <a:ea typeface="+mj-ea"/>
                <a:cs typeface="+mj-cs"/>
              </a:defRPr>
            </a:lvl1pPr>
          </a:lstStyle>
          <a:p>
            <a:pPr algn="ctr"/>
            <a:r>
              <a:rPr lang="en-US" altLang="zh-TW" sz="4000" dirty="0" smtClean="0">
                <a:effectLst>
                  <a:outerShdw blurRad="38100" dist="38100" dir="2700000" algn="tl">
                    <a:srgbClr val="000000">
                      <a:alpha val="43137"/>
                    </a:srgbClr>
                  </a:outerShdw>
                </a:effectLst>
              </a:rPr>
              <a:t/>
            </a:r>
            <a:br>
              <a:rPr lang="en-US" altLang="zh-TW" sz="4000" dirty="0" smtClean="0">
                <a:effectLst>
                  <a:outerShdw blurRad="38100" dist="38100" dir="2700000" algn="tl">
                    <a:srgbClr val="000000">
                      <a:alpha val="43137"/>
                    </a:srgbClr>
                  </a:outerShdw>
                </a:effectLst>
              </a:rPr>
            </a:br>
            <a:r>
              <a:rPr lang="en-US" sz="4000" dirty="0" smtClean="0">
                <a:effectLst>
                  <a:outerShdw blurRad="38100" dist="38100" dir="2700000" algn="tl">
                    <a:srgbClr val="000000">
                      <a:alpha val="43137"/>
                    </a:srgbClr>
                  </a:outerShdw>
                </a:effectLst>
              </a:rPr>
              <a:t>Cloud Computing</a:t>
            </a:r>
            <a:endParaRPr lang="en-US" sz="4000" i="0" dirty="0">
              <a:effectLst>
                <a:outerShdw blurRad="38100" dist="38100" dir="2700000" algn="tl">
                  <a:srgbClr val="000000">
                    <a:alpha val="43137"/>
                  </a:srgbClr>
                </a:outerShdw>
              </a:effectLst>
            </a:endParaRPr>
          </a:p>
        </p:txBody>
      </p:sp>
      <p:sp>
        <p:nvSpPr>
          <p:cNvPr id="5" name="Subtitle 2"/>
          <p:cNvSpPr txBox="1">
            <a:spLocks/>
          </p:cNvSpPr>
          <p:nvPr/>
        </p:nvSpPr>
        <p:spPr>
          <a:xfrm>
            <a:off x="955576" y="3200400"/>
            <a:ext cx="7232848" cy="2362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chemeClr val="accent1">
                  <a:lumMod val="75000"/>
                </a:schemeClr>
              </a:buClr>
              <a:buFont typeface="Arial" pitchFamily="34" charset="0"/>
              <a:buChar char="•"/>
              <a:defRPr sz="2800" kern="1200">
                <a:solidFill>
                  <a:schemeClr val="tx2">
                    <a:lumMod val="75000"/>
                  </a:schemeClr>
                </a:solidFill>
                <a:latin typeface="Cambria" pitchFamily="18" charset="0"/>
                <a:ea typeface="+mn-ea"/>
                <a:cs typeface="+mn-cs"/>
              </a:defRPr>
            </a:lvl1pPr>
            <a:lvl2pPr marL="742950" indent="-285750" algn="l" defTabSz="914400" rtl="0" eaLnBrk="1" latinLnBrk="0" hangingPunct="1">
              <a:spcBef>
                <a:spcPct val="20000"/>
              </a:spcBef>
              <a:buClr>
                <a:schemeClr val="accent3">
                  <a:lumMod val="50000"/>
                </a:schemeClr>
              </a:buClr>
              <a:buFont typeface="Wingdings" pitchFamily="2" charset="2"/>
              <a:buChar char="§"/>
              <a:defRPr sz="2400" kern="1200">
                <a:solidFill>
                  <a:schemeClr val="accent3">
                    <a:lumMod val="50000"/>
                  </a:schemeClr>
                </a:solidFill>
                <a:latin typeface="Cambria" pitchFamily="18" charset="0"/>
                <a:ea typeface="+mn-ea"/>
                <a:cs typeface="+mn-cs"/>
              </a:defRPr>
            </a:lvl2pPr>
            <a:lvl3pPr marL="1143000" indent="-228600" algn="l" defTabSz="914400" rtl="0" eaLnBrk="1" latinLnBrk="0" hangingPunct="1">
              <a:spcBef>
                <a:spcPct val="20000"/>
              </a:spcBef>
              <a:buClr>
                <a:schemeClr val="accent4">
                  <a:lumMod val="50000"/>
                </a:schemeClr>
              </a:buClr>
              <a:buFont typeface="Arial" pitchFamily="34" charset="0"/>
              <a:buChar char="•"/>
              <a:defRPr sz="2000" kern="1200">
                <a:solidFill>
                  <a:schemeClr val="accent4">
                    <a:lumMod val="50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TW" sz="3200" dirty="0" smtClean="0">
                <a:effectLst>
                  <a:outerShdw blurRad="38100" dist="38100" dir="2700000" algn="tl">
                    <a:srgbClr val="000000">
                      <a:alpha val="43137"/>
                    </a:srgbClr>
                  </a:outerShdw>
                </a:effectLst>
                <a:latin typeface="標楷體" pitchFamily="65" charset="-120"/>
                <a:ea typeface="標楷體" pitchFamily="65" charset="-120"/>
              </a:rPr>
              <a:t>Overview of Distributed Computing</a:t>
            </a:r>
          </a:p>
          <a:p>
            <a:pPr algn="ctr"/>
            <a:endParaRPr lang="en-US" sz="3200" dirty="0" smtClean="0">
              <a:effectLst>
                <a:outerShdw blurRad="38100" dist="38100" dir="2700000" algn="tl">
                  <a:srgbClr val="000000">
                    <a:alpha val="43137"/>
                  </a:srgbClr>
                </a:outerShdw>
              </a:effectLst>
              <a:latin typeface="標楷體" pitchFamily="65" charset="-120"/>
              <a:ea typeface="標楷體" pitchFamily="65" charset="-120"/>
            </a:endParaRPr>
          </a:p>
          <a:p>
            <a:pPr algn="ctr"/>
            <a:endParaRPr lang="en-US" dirty="0">
              <a:latin typeface="標楷體" pitchFamily="65" charset="-120"/>
              <a:ea typeface="標楷體" pitchFamily="65" charset="-120"/>
            </a:endParaRPr>
          </a:p>
        </p:txBody>
      </p:sp>
    </p:spTree>
    <p:extLst>
      <p:ext uri="{BB962C8B-B14F-4D97-AF65-F5344CB8AC3E}">
        <p14:creationId xmlns:p14="http://schemas.microsoft.com/office/powerpoint/2010/main" val="15044620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字版面配置區 11"/>
          <p:cNvSpPr>
            <a:spLocks noGrp="1"/>
          </p:cNvSpPr>
          <p:nvPr>
            <p:ph type="body" idx="4294967295"/>
          </p:nvPr>
        </p:nvSpPr>
        <p:spPr>
          <a:xfrm>
            <a:off x="1371600" y="2906713"/>
            <a:ext cx="7772400" cy="1500187"/>
          </a:xfrm>
        </p:spPr>
        <p:txBody>
          <a:bodyPr/>
          <a:lstStyle/>
          <a:p>
            <a:pPr>
              <a:buNone/>
            </a:pPr>
            <a:r>
              <a:rPr lang="en-US" altLang="zh-TW" dirty="0" smtClean="0"/>
              <a:t>Computing will one day be…</a:t>
            </a:r>
            <a:endParaRPr lang="zh-TW" altLang="en-US" dirty="0"/>
          </a:p>
        </p:txBody>
      </p:sp>
      <p:sp>
        <p:nvSpPr>
          <p:cNvPr id="11" name="標題 10"/>
          <p:cNvSpPr>
            <a:spLocks noGrp="1"/>
          </p:cNvSpPr>
          <p:nvPr>
            <p:ph type="title" idx="4294967295"/>
          </p:nvPr>
        </p:nvSpPr>
        <p:spPr>
          <a:xfrm>
            <a:off x="1371600" y="4406900"/>
            <a:ext cx="7772400" cy="1362075"/>
          </a:xfrm>
        </p:spPr>
        <p:txBody>
          <a:bodyPr/>
          <a:lstStyle/>
          <a:p>
            <a:r>
              <a:rPr lang="en-US" altLang="zh-TW" dirty="0" smtClean="0"/>
              <a:t>The 5</a:t>
            </a:r>
            <a:r>
              <a:rPr lang="en-US" altLang="zh-TW" baseline="30000" dirty="0" smtClean="0"/>
              <a:t>th</a:t>
            </a:r>
            <a:r>
              <a:rPr lang="en-US" altLang="zh-TW" dirty="0" smtClean="0"/>
              <a:t> Utility</a:t>
            </a:r>
            <a:endParaRPr lang="zh-TW" altLang="en-US" dirty="0"/>
          </a:p>
        </p:txBody>
      </p:sp>
      <p:pic>
        <p:nvPicPr>
          <p:cNvPr id="9220" name="Picture 4" descr="C:\Documents and Settings\5G\Local Settings\Temporary Internet Files\Content.IE5\C9IV0LU7\dglxasset[1].aspx"/>
          <p:cNvPicPr>
            <a:picLocks noChangeAspect="1" noChangeArrowheads="1"/>
          </p:cNvPicPr>
          <p:nvPr/>
        </p:nvPicPr>
        <p:blipFill>
          <a:blip r:embed="rId2" cstate="print"/>
          <a:srcRect/>
          <a:stretch>
            <a:fillRect/>
          </a:stretch>
        </p:blipFill>
        <p:spPr bwMode="auto">
          <a:xfrm>
            <a:off x="7340803" y="2537917"/>
            <a:ext cx="1803197" cy="1782166"/>
          </a:xfrm>
          <a:prstGeom prst="rect">
            <a:avLst/>
          </a:prstGeom>
          <a:noFill/>
        </p:spPr>
      </p:pic>
      <p:pic>
        <p:nvPicPr>
          <p:cNvPr id="9222" name="Picture 6" descr="C:\Documents and Settings\5G\Local Settings\Temporary Internet Files\Content.IE5\O9YV8TA7\dglxasset[3].aspx"/>
          <p:cNvPicPr>
            <a:picLocks noChangeAspect="1" noChangeArrowheads="1"/>
          </p:cNvPicPr>
          <p:nvPr/>
        </p:nvPicPr>
        <p:blipFill>
          <a:blip r:embed="rId3" cstate="print"/>
          <a:srcRect/>
          <a:stretch>
            <a:fillRect/>
          </a:stretch>
        </p:blipFill>
        <p:spPr bwMode="auto">
          <a:xfrm>
            <a:off x="2051720" y="4149080"/>
            <a:ext cx="1368152" cy="1761573"/>
          </a:xfrm>
          <a:prstGeom prst="rect">
            <a:avLst/>
          </a:prstGeom>
          <a:noFill/>
        </p:spPr>
      </p:pic>
      <p:pic>
        <p:nvPicPr>
          <p:cNvPr id="9224" name="Picture 8" descr="C:\Documents and Settings\5G\Local Settings\Temporary Internet Files\Content.IE5\05I38XQJ\MC900434862[2].png"/>
          <p:cNvPicPr>
            <a:picLocks noChangeAspect="1" noChangeArrowheads="1"/>
          </p:cNvPicPr>
          <p:nvPr/>
        </p:nvPicPr>
        <p:blipFill>
          <a:blip r:embed="rId4" cstate="print"/>
          <a:srcRect/>
          <a:stretch>
            <a:fillRect/>
          </a:stretch>
        </p:blipFill>
        <p:spPr bwMode="auto">
          <a:xfrm>
            <a:off x="-324544" y="5067071"/>
            <a:ext cx="1790929" cy="1790929"/>
          </a:xfrm>
          <a:prstGeom prst="rect">
            <a:avLst/>
          </a:prstGeom>
          <a:noFill/>
        </p:spPr>
      </p:pic>
      <p:pic>
        <p:nvPicPr>
          <p:cNvPr id="9227" name="Picture 11" descr="C:\Documents and Settings\5G\Local Settings\Temporary Internet Files\Content.IE5\4TUVSL27\dglxasset[3].aspx"/>
          <p:cNvPicPr>
            <a:picLocks noChangeAspect="1" noChangeArrowheads="1"/>
          </p:cNvPicPr>
          <p:nvPr/>
        </p:nvPicPr>
        <p:blipFill>
          <a:blip r:embed="rId5" cstate="print"/>
          <a:srcRect/>
          <a:stretch>
            <a:fillRect/>
          </a:stretch>
        </p:blipFill>
        <p:spPr bwMode="auto">
          <a:xfrm>
            <a:off x="4932040" y="980728"/>
            <a:ext cx="1512168" cy="1519262"/>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The 5</a:t>
            </a:r>
            <a:r>
              <a:rPr lang="en-US" altLang="zh-TW" baseline="30000" dirty="0" smtClean="0"/>
              <a:t>th</a:t>
            </a:r>
            <a:r>
              <a:rPr lang="en-US" altLang="zh-TW" dirty="0" smtClean="0"/>
              <a:t> Utility</a:t>
            </a:r>
            <a:endParaRPr lang="en-US" altLang="zh-TW" dirty="0" smtClean="0">
              <a:solidFill>
                <a:schemeClr val="accent3">
                  <a:lumMod val="75000"/>
                </a:schemeClr>
              </a:solidFill>
            </a:endParaRPr>
          </a:p>
        </p:txBody>
      </p:sp>
      <p:sp>
        <p:nvSpPr>
          <p:cNvPr id="3" name="內容版面配置區 2"/>
          <p:cNvSpPr>
            <a:spLocks noGrp="1"/>
          </p:cNvSpPr>
          <p:nvPr>
            <p:ph idx="1"/>
          </p:nvPr>
        </p:nvSpPr>
        <p:spPr>
          <a:xfrm>
            <a:off x="457200" y="1600200"/>
            <a:ext cx="8229600" cy="4925144"/>
          </a:xfrm>
        </p:spPr>
        <p:txBody>
          <a:bodyPr>
            <a:normAutofit fontScale="92500"/>
          </a:bodyPr>
          <a:lstStyle/>
          <a:p>
            <a:r>
              <a:rPr lang="en-US" altLang="zh-TW" dirty="0" smtClean="0"/>
              <a:t>Traditional utilities</a:t>
            </a:r>
          </a:p>
          <a:p>
            <a:pPr lvl="1"/>
            <a:r>
              <a:rPr lang="en-US" altLang="zh-TW" dirty="0" smtClean="0"/>
              <a:t>Water</a:t>
            </a:r>
          </a:p>
          <a:p>
            <a:pPr lvl="1"/>
            <a:r>
              <a:rPr lang="en-US" altLang="zh-TW" dirty="0" smtClean="0"/>
              <a:t>Electricity</a:t>
            </a:r>
          </a:p>
          <a:p>
            <a:pPr lvl="1"/>
            <a:r>
              <a:rPr lang="en-US" altLang="zh-TW" dirty="0" smtClean="0"/>
              <a:t>Natural gas</a:t>
            </a:r>
          </a:p>
          <a:p>
            <a:pPr lvl="1"/>
            <a:r>
              <a:rPr lang="en-US" altLang="zh-TW" dirty="0" smtClean="0"/>
              <a:t>Telephone network</a:t>
            </a:r>
          </a:p>
          <a:p>
            <a:pPr lvl="1"/>
            <a:endParaRPr lang="en-US" altLang="zh-TW" dirty="0" smtClean="0"/>
          </a:p>
          <a:p>
            <a:r>
              <a:rPr lang="en-US" altLang="zh-TW" i="1" dirty="0" smtClean="0">
                <a:solidFill>
                  <a:schemeClr val="accent3">
                    <a:lumMod val="50000"/>
                  </a:schemeClr>
                </a:solidFill>
              </a:rPr>
              <a:t>Computing</a:t>
            </a:r>
            <a:r>
              <a:rPr lang="en-US" altLang="zh-TW" dirty="0" smtClean="0"/>
              <a:t> is being transformed to a model consisting of services that are commoditized and delivered in a manner similar to traditional utilities</a:t>
            </a:r>
          </a:p>
          <a:p>
            <a:endParaRPr lang="en-US" altLang="zh-TW" dirty="0" smtClean="0"/>
          </a:p>
          <a:p>
            <a:pPr>
              <a:buNone/>
            </a:pPr>
            <a:r>
              <a:rPr lang="en-US" altLang="zh-TW" dirty="0" smtClean="0">
                <a:sym typeface="Wingdings" pitchFamily="2" charset="2"/>
              </a:rPr>
              <a:t> Utility Computing</a:t>
            </a:r>
            <a:endParaRPr lang="en-US" altLang="zh-TW"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Utility Computing</a:t>
            </a:r>
            <a:endParaRPr lang="zh-TW" altLang="en-US" dirty="0"/>
          </a:p>
        </p:txBody>
      </p:sp>
      <p:sp>
        <p:nvSpPr>
          <p:cNvPr id="3" name="內容版面配置區 2"/>
          <p:cNvSpPr>
            <a:spLocks noGrp="1"/>
          </p:cNvSpPr>
          <p:nvPr>
            <p:ph idx="1"/>
          </p:nvPr>
        </p:nvSpPr>
        <p:spPr>
          <a:xfrm>
            <a:off x="457200" y="1600200"/>
            <a:ext cx="8229600" cy="5069160"/>
          </a:xfrm>
        </p:spPr>
        <p:txBody>
          <a:bodyPr>
            <a:normAutofit/>
          </a:bodyPr>
          <a:lstStyle/>
          <a:p>
            <a:r>
              <a:rPr lang="en-US" altLang="zh-TW" dirty="0" smtClean="0"/>
              <a:t>Computing as a Utility</a:t>
            </a:r>
          </a:p>
          <a:p>
            <a:pPr lvl="1"/>
            <a:r>
              <a:rPr lang="en-US" altLang="zh-TW" dirty="0" smtClean="0"/>
              <a:t>Provide the basic level of computing service that is considered essential to meet the everyday needs</a:t>
            </a:r>
            <a:endParaRPr lang="zh-TW" altLang="en-US" dirty="0" smtClean="0"/>
          </a:p>
          <a:p>
            <a:pPr lvl="1"/>
            <a:r>
              <a:rPr lang="en-US" altLang="zh-TW" dirty="0" smtClean="0"/>
              <a:t>Users access services based on their requirements without regard to where the services are hosted or how they are delivered</a:t>
            </a:r>
          </a:p>
          <a:p>
            <a:endParaRPr lang="en-US" altLang="zh-TW" dirty="0" smtClean="0"/>
          </a:p>
          <a:p>
            <a:r>
              <a:rPr lang="en-US" altLang="zh-TW" dirty="0" smtClean="0"/>
              <a:t>Offering computing resources as a metered service</a:t>
            </a:r>
          </a:p>
        </p:txBody>
      </p:sp>
      <p:pic>
        <p:nvPicPr>
          <p:cNvPr id="7173" name="Picture 5" descr="C:\Documents and Settings\5G\Local Settings\Temporary Internet Files\Content.IE5\C9IV0LU7\dglxasset[2].aspx"/>
          <p:cNvPicPr>
            <a:picLocks noChangeAspect="1" noChangeArrowheads="1"/>
          </p:cNvPicPr>
          <p:nvPr/>
        </p:nvPicPr>
        <p:blipFill>
          <a:blip r:embed="rId2" cstate="print"/>
          <a:srcRect/>
          <a:stretch>
            <a:fillRect/>
          </a:stretch>
        </p:blipFill>
        <p:spPr bwMode="auto">
          <a:xfrm>
            <a:off x="7380312" y="5085184"/>
            <a:ext cx="1584176" cy="1665893"/>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The Creation of The Internet</a:t>
            </a:r>
            <a:endParaRPr lang="zh-TW" altLang="en-US" dirty="0"/>
          </a:p>
        </p:txBody>
      </p:sp>
      <p:sp>
        <p:nvSpPr>
          <p:cNvPr id="3" name="內容版面配置區 2"/>
          <p:cNvSpPr>
            <a:spLocks noGrp="1"/>
          </p:cNvSpPr>
          <p:nvPr>
            <p:ph sz="half" idx="1"/>
          </p:nvPr>
        </p:nvSpPr>
        <p:spPr/>
        <p:txBody>
          <a:bodyPr>
            <a:normAutofit/>
          </a:bodyPr>
          <a:lstStyle/>
          <a:p>
            <a:r>
              <a:rPr lang="en-US" altLang="zh-TW" dirty="0" smtClean="0"/>
              <a:t>The Internet is the foremost milestone</a:t>
            </a:r>
          </a:p>
          <a:p>
            <a:endParaRPr lang="en-US" altLang="zh-TW" dirty="0" smtClean="0"/>
          </a:p>
          <a:p>
            <a:r>
              <a:rPr lang="en-US" altLang="zh-TW" dirty="0" smtClean="0"/>
              <a:t>Enables individual computers to communicate with any other computers located elsewhere in the world</a:t>
            </a:r>
            <a:endParaRPr lang="zh-TW" altLang="en-US" dirty="0"/>
          </a:p>
        </p:txBody>
      </p:sp>
      <p:pic>
        <p:nvPicPr>
          <p:cNvPr id="7" name="Picture 2" descr="D:\Data\edu_NTHU\_myResearchNotes\cloud computing\_Course\slides\600px-Internet_map_1024.jpg"/>
          <p:cNvPicPr>
            <a:picLocks noGrp="1" noChangeAspect="1" noChangeArrowheads="1"/>
          </p:cNvPicPr>
          <p:nvPr>
            <p:ph sz="half" idx="2"/>
          </p:nvPr>
        </p:nvPicPr>
        <p:blipFill>
          <a:blip r:embed="rId2" cstate="print"/>
          <a:stretch>
            <a:fillRect/>
          </a:stretch>
        </p:blipFill>
        <p:spPr bwMode="auto">
          <a:xfrm>
            <a:off x="4648200" y="1843881"/>
            <a:ext cx="4038600" cy="403860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圓角化對角線角落矩形 4"/>
          <p:cNvSpPr/>
          <p:nvPr/>
        </p:nvSpPr>
        <p:spPr>
          <a:xfrm>
            <a:off x="179512" y="3501008"/>
            <a:ext cx="2160240" cy="2520280"/>
          </a:xfrm>
          <a:prstGeom prst="round2Diag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US" altLang="zh-TW" b="1" dirty="0" smtClean="0">
                <a:effectLst>
                  <a:outerShdw blurRad="38100" dist="38100" dir="2700000" algn="tl">
                    <a:srgbClr val="000000">
                      <a:alpha val="43137"/>
                    </a:srgbClr>
                  </a:outerShdw>
                </a:effectLst>
              </a:rPr>
              <a:t>Paradigms</a:t>
            </a:r>
            <a:r>
              <a:rPr lang="en-US" altLang="zh-TW" dirty="0" smtClean="0"/>
              <a:t> </a:t>
            </a:r>
          </a:p>
          <a:p>
            <a:pPr algn="ctr"/>
            <a:endParaRPr lang="en-US" altLang="zh-TW" dirty="0" smtClean="0"/>
          </a:p>
          <a:p>
            <a:pPr algn="ctr"/>
            <a:r>
              <a:rPr lang="en-US" altLang="zh-TW" dirty="0" smtClean="0"/>
              <a:t>Utility Computing</a:t>
            </a:r>
          </a:p>
          <a:p>
            <a:pPr algn="ctr"/>
            <a:r>
              <a:rPr lang="en-US" altLang="zh-TW" dirty="0" smtClean="0"/>
              <a:t>Cluster Computing</a:t>
            </a:r>
          </a:p>
          <a:p>
            <a:pPr algn="ctr"/>
            <a:r>
              <a:rPr lang="en-US" altLang="zh-TW" dirty="0" smtClean="0"/>
              <a:t>Grid Computing</a:t>
            </a:r>
          </a:p>
          <a:p>
            <a:pPr algn="ctr"/>
            <a:r>
              <a:rPr lang="en-US" altLang="zh-TW" dirty="0" smtClean="0"/>
              <a:t>Cloud Computing</a:t>
            </a:r>
          </a:p>
          <a:p>
            <a:pPr algn="ctr"/>
            <a:r>
              <a:rPr lang="en-US" altLang="zh-TW" dirty="0" smtClean="0"/>
              <a:t>…</a:t>
            </a:r>
            <a:endParaRPr lang="zh-TW" altLang="en-US" dirty="0"/>
          </a:p>
        </p:txBody>
      </p:sp>
      <p:sp>
        <p:nvSpPr>
          <p:cNvPr id="6" name="加號 5"/>
          <p:cNvSpPr/>
          <p:nvPr/>
        </p:nvSpPr>
        <p:spPr>
          <a:xfrm>
            <a:off x="2555776" y="4221088"/>
            <a:ext cx="914400" cy="914400"/>
          </a:xfrm>
          <a:prstGeom prst="mathPlus">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TW" altLang="en-US"/>
          </a:p>
        </p:txBody>
      </p:sp>
      <p:sp>
        <p:nvSpPr>
          <p:cNvPr id="17" name="剪去單一角落矩形 16"/>
          <p:cNvSpPr/>
          <p:nvPr/>
        </p:nvSpPr>
        <p:spPr>
          <a:xfrm>
            <a:off x="3779912" y="3140968"/>
            <a:ext cx="1944216" cy="3384376"/>
          </a:xfrm>
          <a:prstGeom prst="snip1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altLang="zh-TW" b="1" dirty="0" smtClean="0">
                <a:effectLst>
                  <a:outerShdw blurRad="38100" dist="38100" dir="2700000" algn="tl">
                    <a:srgbClr val="000000">
                      <a:alpha val="43137"/>
                    </a:srgbClr>
                  </a:outerShdw>
                </a:effectLst>
              </a:rPr>
              <a:t>Attribute</a:t>
            </a:r>
          </a:p>
          <a:p>
            <a:pPr algn="ctr"/>
            <a:endParaRPr lang="en-US" altLang="zh-TW" dirty="0" smtClean="0"/>
          </a:p>
          <a:p>
            <a:pPr algn="ctr"/>
            <a:r>
              <a:rPr lang="en-US" altLang="zh-TW" dirty="0" smtClean="0"/>
              <a:t>Accessibility</a:t>
            </a:r>
          </a:p>
          <a:p>
            <a:pPr algn="ctr"/>
            <a:r>
              <a:rPr lang="en-US" altLang="zh-TW" dirty="0" smtClean="0"/>
              <a:t>Manageability</a:t>
            </a:r>
          </a:p>
          <a:p>
            <a:pPr algn="ctr"/>
            <a:r>
              <a:rPr lang="en-US" altLang="zh-TW" dirty="0" smtClean="0"/>
              <a:t>Autonomic</a:t>
            </a:r>
          </a:p>
          <a:p>
            <a:pPr algn="ctr"/>
            <a:r>
              <a:rPr lang="en-US" altLang="zh-TW" dirty="0" smtClean="0"/>
              <a:t>Performance</a:t>
            </a:r>
          </a:p>
          <a:p>
            <a:pPr algn="ctr"/>
            <a:r>
              <a:rPr lang="en-US" altLang="zh-TW" dirty="0" smtClean="0"/>
              <a:t>Scalability</a:t>
            </a:r>
          </a:p>
          <a:p>
            <a:pPr algn="ctr"/>
            <a:r>
              <a:rPr lang="en-US" altLang="zh-TW" dirty="0" smtClean="0"/>
              <a:t>Availability</a:t>
            </a:r>
          </a:p>
          <a:p>
            <a:pPr algn="ctr"/>
            <a:r>
              <a:rPr lang="en-US" altLang="zh-TW" dirty="0" err="1" smtClean="0"/>
              <a:t>QoS</a:t>
            </a:r>
            <a:endParaRPr lang="en-US" altLang="zh-TW" dirty="0" smtClean="0"/>
          </a:p>
          <a:p>
            <a:pPr algn="ctr"/>
            <a:r>
              <a:rPr lang="en-US" altLang="zh-TW" dirty="0" smtClean="0"/>
              <a:t>SLA</a:t>
            </a:r>
          </a:p>
          <a:p>
            <a:pPr algn="ctr"/>
            <a:r>
              <a:rPr lang="en-US" altLang="zh-TW" dirty="0" smtClean="0"/>
              <a:t>…</a:t>
            </a:r>
          </a:p>
          <a:p>
            <a:pPr algn="ctr"/>
            <a:endParaRPr lang="zh-TW" altLang="en-US" dirty="0"/>
          </a:p>
        </p:txBody>
      </p:sp>
      <p:sp>
        <p:nvSpPr>
          <p:cNvPr id="2" name="標題 1"/>
          <p:cNvSpPr>
            <a:spLocks noGrp="1"/>
          </p:cNvSpPr>
          <p:nvPr>
            <p:ph type="title"/>
          </p:nvPr>
        </p:nvSpPr>
        <p:spPr/>
        <p:txBody>
          <a:bodyPr>
            <a:normAutofit/>
          </a:bodyPr>
          <a:lstStyle/>
          <a:p>
            <a:r>
              <a:rPr lang="en-US" altLang="zh-TW" dirty="0" smtClean="0"/>
              <a:t>Variety of Paradigms</a:t>
            </a:r>
            <a:endParaRPr lang="zh-TW" altLang="en-US" dirty="0"/>
          </a:p>
        </p:txBody>
      </p:sp>
      <p:sp>
        <p:nvSpPr>
          <p:cNvPr id="12" name="內容版面配置區 11"/>
          <p:cNvSpPr>
            <a:spLocks noGrp="1"/>
          </p:cNvSpPr>
          <p:nvPr>
            <p:ph idx="1"/>
          </p:nvPr>
        </p:nvSpPr>
        <p:spPr>
          <a:xfrm>
            <a:off x="457200" y="1600201"/>
            <a:ext cx="8229600" cy="1396751"/>
          </a:xfrm>
        </p:spPr>
        <p:txBody>
          <a:bodyPr>
            <a:normAutofit/>
          </a:bodyPr>
          <a:lstStyle/>
          <a:p>
            <a:r>
              <a:rPr lang="en-US" altLang="zh-TW" dirty="0" smtClean="0"/>
              <a:t>New computing paradigms have been proposed and adopted to edge closer toward achieving the vision of </a:t>
            </a:r>
            <a:r>
              <a:rPr lang="en-US" altLang="zh-TW" i="1" dirty="0" smtClean="0">
                <a:solidFill>
                  <a:srgbClr val="00B0F0"/>
                </a:solidFill>
              </a:rPr>
              <a:t>computer utilities</a:t>
            </a:r>
            <a:endParaRPr lang="zh-TW" altLang="en-US" i="1" dirty="0">
              <a:solidFill>
                <a:srgbClr val="00B0F0"/>
              </a:solidFill>
            </a:endParaRPr>
          </a:p>
        </p:txBody>
      </p:sp>
      <p:sp>
        <p:nvSpPr>
          <p:cNvPr id="16" name="向右箭號 15"/>
          <p:cNvSpPr/>
          <p:nvPr/>
        </p:nvSpPr>
        <p:spPr>
          <a:xfrm>
            <a:off x="6084168" y="4437112"/>
            <a:ext cx="978408" cy="484632"/>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TW" altLang="en-US"/>
          </a:p>
        </p:txBody>
      </p:sp>
      <p:pic>
        <p:nvPicPr>
          <p:cNvPr id="5121" name="Picture 1" descr="C:\Documents and Settings\5G\Local Settings\Temporary Internet Files\Content.IE5\4TUVSL27\dglxasset[4].aspx"/>
          <p:cNvPicPr>
            <a:picLocks noChangeAspect="1" noChangeArrowheads="1"/>
          </p:cNvPicPr>
          <p:nvPr/>
        </p:nvPicPr>
        <p:blipFill>
          <a:blip r:embed="rId2" cstate="print"/>
          <a:srcRect/>
          <a:stretch>
            <a:fillRect/>
          </a:stretch>
        </p:blipFill>
        <p:spPr bwMode="auto">
          <a:xfrm>
            <a:off x="7380312" y="3645024"/>
            <a:ext cx="1691640" cy="1832458"/>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字版面配置區 11"/>
          <p:cNvSpPr>
            <a:spLocks noGrp="1"/>
          </p:cNvSpPr>
          <p:nvPr>
            <p:ph type="body" idx="4294967295"/>
          </p:nvPr>
        </p:nvSpPr>
        <p:spPr>
          <a:xfrm>
            <a:off x="1371600" y="2906713"/>
            <a:ext cx="7772400" cy="1500187"/>
          </a:xfrm>
        </p:spPr>
        <p:txBody>
          <a:bodyPr/>
          <a:lstStyle/>
          <a:p>
            <a:pPr>
              <a:buNone/>
            </a:pPr>
            <a:r>
              <a:rPr lang="en-US" altLang="zh-TW" dirty="0" smtClean="0"/>
              <a:t>The fundamental notion is…</a:t>
            </a:r>
            <a:endParaRPr lang="zh-TW" altLang="en-US" dirty="0"/>
          </a:p>
        </p:txBody>
      </p:sp>
      <p:sp>
        <p:nvSpPr>
          <p:cNvPr id="11" name="標題 10"/>
          <p:cNvSpPr>
            <a:spLocks noGrp="1"/>
          </p:cNvSpPr>
          <p:nvPr>
            <p:ph type="title" idx="4294967295"/>
          </p:nvPr>
        </p:nvSpPr>
        <p:spPr>
          <a:xfrm>
            <a:off x="1371600" y="4406900"/>
            <a:ext cx="7772400" cy="1362075"/>
          </a:xfrm>
        </p:spPr>
        <p:txBody>
          <a:bodyPr/>
          <a:lstStyle/>
          <a:p>
            <a:r>
              <a:rPr lang="en-US" altLang="zh-TW" dirty="0" smtClean="0"/>
              <a:t>Distributed Computing</a:t>
            </a:r>
            <a:endParaRPr lang="zh-TW"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Distributed Computing</a:t>
            </a:r>
          </a:p>
        </p:txBody>
      </p:sp>
      <p:sp>
        <p:nvSpPr>
          <p:cNvPr id="3" name="內容版面配置區 2"/>
          <p:cNvSpPr>
            <a:spLocks noGrp="1"/>
          </p:cNvSpPr>
          <p:nvPr>
            <p:ph idx="1"/>
          </p:nvPr>
        </p:nvSpPr>
        <p:spPr>
          <a:xfrm>
            <a:off x="457200" y="1600200"/>
            <a:ext cx="8229600" cy="4781128"/>
          </a:xfrm>
        </p:spPr>
        <p:txBody>
          <a:bodyPr>
            <a:normAutofit/>
          </a:bodyPr>
          <a:lstStyle/>
          <a:p>
            <a:r>
              <a:rPr lang="en-US" altLang="zh-TW" dirty="0" smtClean="0"/>
              <a:t>A computer system in which several </a:t>
            </a:r>
            <a:r>
              <a:rPr lang="en-US" altLang="zh-TW" i="1" dirty="0" smtClean="0">
                <a:solidFill>
                  <a:srgbClr val="00B0F0"/>
                </a:solidFill>
              </a:rPr>
              <a:t>interconnected computers </a:t>
            </a:r>
            <a:r>
              <a:rPr lang="en-US" altLang="zh-TW" dirty="0" smtClean="0"/>
              <a:t>share the computing tasks assigned to the system</a:t>
            </a:r>
          </a:p>
          <a:p>
            <a:pPr lvl="2"/>
            <a:endParaRPr lang="en-US" altLang="zh-TW" dirty="0" smtClean="0"/>
          </a:p>
          <a:p>
            <a:endParaRPr lang="en-US" altLang="zh-TW" dirty="0" smtClean="0"/>
          </a:p>
          <a:p>
            <a:r>
              <a:rPr lang="en-US" altLang="zh-TW" dirty="0" smtClean="0"/>
              <a:t>Paradigms</a:t>
            </a:r>
          </a:p>
          <a:p>
            <a:pPr lvl="1"/>
            <a:r>
              <a:rPr lang="en-US" altLang="zh-TW" dirty="0" smtClean="0"/>
              <a:t>Cluster computing</a:t>
            </a:r>
          </a:p>
          <a:p>
            <a:pPr lvl="1"/>
            <a:r>
              <a:rPr lang="en-US" altLang="zh-TW" dirty="0" smtClean="0"/>
              <a:t>Grid computing</a:t>
            </a:r>
          </a:p>
          <a:p>
            <a:pPr lvl="1"/>
            <a:r>
              <a:rPr lang="en-US" altLang="zh-TW" dirty="0" smtClean="0"/>
              <a:t>Cloud computing</a:t>
            </a:r>
          </a:p>
        </p:txBody>
      </p:sp>
      <p:pic>
        <p:nvPicPr>
          <p:cNvPr id="3073" name="Picture 1" descr="C:\Documents and Settings\5G\Local Settings\Temporary Internet Files\Content.IE5\05I38XQJ\dglxasset[1].aspx"/>
          <p:cNvPicPr>
            <a:picLocks noChangeAspect="1" noChangeArrowheads="1"/>
          </p:cNvPicPr>
          <p:nvPr/>
        </p:nvPicPr>
        <p:blipFill>
          <a:blip r:embed="rId2" cstate="print"/>
          <a:srcRect/>
          <a:stretch>
            <a:fillRect/>
          </a:stretch>
        </p:blipFill>
        <p:spPr bwMode="auto">
          <a:xfrm>
            <a:off x="5796136" y="4005064"/>
            <a:ext cx="2448272" cy="2475572"/>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Demand for Computing Power</a:t>
            </a:r>
            <a:endParaRPr lang="zh-TW" altLang="en-US" dirty="0"/>
          </a:p>
        </p:txBody>
      </p:sp>
      <p:sp>
        <p:nvSpPr>
          <p:cNvPr id="3" name="內容版面配置區 2"/>
          <p:cNvSpPr>
            <a:spLocks noGrp="1"/>
          </p:cNvSpPr>
          <p:nvPr>
            <p:ph idx="1"/>
          </p:nvPr>
        </p:nvSpPr>
        <p:spPr/>
        <p:txBody>
          <a:bodyPr/>
          <a:lstStyle/>
          <a:p>
            <a:r>
              <a:rPr lang="en-US" altLang="zh-TW" dirty="0" smtClean="0"/>
              <a:t>Solving  grand challenge applications using computer </a:t>
            </a:r>
            <a:r>
              <a:rPr lang="en-US" altLang="zh-TW" i="1" dirty="0" smtClean="0">
                <a:solidFill>
                  <a:srgbClr val="00B0F0"/>
                </a:solidFill>
              </a:rPr>
              <a:t>modeling</a:t>
            </a:r>
            <a:r>
              <a:rPr lang="en-US" altLang="zh-TW" dirty="0" smtClean="0"/>
              <a:t>, </a:t>
            </a:r>
            <a:r>
              <a:rPr lang="en-US" altLang="zh-TW" i="1" dirty="0" smtClean="0">
                <a:solidFill>
                  <a:srgbClr val="00B0F0"/>
                </a:solidFill>
              </a:rPr>
              <a:t>simulation</a:t>
            </a:r>
            <a:r>
              <a:rPr lang="en-US" altLang="zh-TW" dirty="0" smtClean="0"/>
              <a:t> and </a:t>
            </a:r>
            <a:r>
              <a:rPr lang="en-US" altLang="zh-TW" i="1" dirty="0" smtClean="0">
                <a:solidFill>
                  <a:srgbClr val="00B0F0"/>
                </a:solidFill>
              </a:rPr>
              <a:t>analysis</a:t>
            </a:r>
          </a:p>
          <a:p>
            <a:endParaRPr lang="zh-TW" altLang="en-US" dirty="0"/>
          </a:p>
        </p:txBody>
      </p:sp>
      <p:grpSp>
        <p:nvGrpSpPr>
          <p:cNvPr id="432" name="群組 431"/>
          <p:cNvGrpSpPr/>
          <p:nvPr/>
        </p:nvGrpSpPr>
        <p:grpSpPr>
          <a:xfrm>
            <a:off x="269522" y="2492896"/>
            <a:ext cx="8604956" cy="4337156"/>
            <a:chOff x="107504" y="2389584"/>
            <a:chExt cx="8986837" cy="4513153"/>
          </a:xfrm>
        </p:grpSpPr>
        <p:grpSp>
          <p:nvGrpSpPr>
            <p:cNvPr id="325" name="Group 4"/>
            <p:cNvGrpSpPr>
              <a:grpSpLocks/>
            </p:cNvGrpSpPr>
            <p:nvPr/>
          </p:nvGrpSpPr>
          <p:grpSpPr bwMode="auto">
            <a:xfrm>
              <a:off x="178941" y="4926410"/>
              <a:ext cx="2733675" cy="1181100"/>
              <a:chOff x="4" y="3124"/>
              <a:chExt cx="4290" cy="1016"/>
            </a:xfrm>
          </p:grpSpPr>
          <p:sp>
            <p:nvSpPr>
              <p:cNvPr id="326" name="Rectangle 5"/>
              <p:cNvSpPr>
                <a:spLocks noChangeArrowheads="1"/>
              </p:cNvSpPr>
              <p:nvPr/>
            </p:nvSpPr>
            <p:spPr bwMode="auto">
              <a:xfrm>
                <a:off x="4" y="3124"/>
                <a:ext cx="4290" cy="1016"/>
              </a:xfrm>
              <a:prstGeom prst="rect">
                <a:avLst/>
              </a:prstGeom>
              <a:gradFill rotWithShape="0">
                <a:gsLst>
                  <a:gs pos="0">
                    <a:srgbClr val="C0FEF9"/>
                  </a:gs>
                  <a:gs pos="100000">
                    <a:srgbClr val="C0FEF9">
                      <a:gamma/>
                      <a:shade val="29804"/>
                      <a:invGamma/>
                    </a:srgbClr>
                  </a:gs>
                </a:gsLst>
                <a:path path="rect">
                  <a:fillToRect r="100000" b="100000"/>
                </a:path>
              </a:gradFill>
              <a:ln w="12700">
                <a:solidFill>
                  <a:srgbClr val="FFFFFF"/>
                </a:solidFill>
                <a:miter lim="800000"/>
                <a:headEnd/>
                <a:tailEnd/>
              </a:ln>
              <a:effectLst>
                <a:outerShdw dist="107763" dir="2700000" algn="ctr" rotWithShape="0">
                  <a:srgbClr val="1C1C1C"/>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grpSp>
            <p:nvGrpSpPr>
              <p:cNvPr id="327" name="Group 6"/>
              <p:cNvGrpSpPr>
                <a:grpSpLocks/>
              </p:cNvGrpSpPr>
              <p:nvPr/>
            </p:nvGrpSpPr>
            <p:grpSpPr bwMode="auto">
              <a:xfrm>
                <a:off x="49" y="3161"/>
                <a:ext cx="4217" cy="848"/>
                <a:chOff x="48" y="3076"/>
                <a:chExt cx="4100" cy="825"/>
              </a:xfrm>
            </p:grpSpPr>
            <p:grpSp>
              <p:nvGrpSpPr>
                <p:cNvPr id="348" name="Group 7"/>
                <p:cNvGrpSpPr>
                  <a:grpSpLocks/>
                </p:cNvGrpSpPr>
                <p:nvPr/>
              </p:nvGrpSpPr>
              <p:grpSpPr bwMode="auto">
                <a:xfrm>
                  <a:off x="1120" y="3076"/>
                  <a:ext cx="2815" cy="324"/>
                  <a:chOff x="1120" y="3076"/>
                  <a:chExt cx="2815" cy="324"/>
                </a:xfrm>
              </p:grpSpPr>
              <p:grpSp>
                <p:nvGrpSpPr>
                  <p:cNvPr id="376" name="Group 8"/>
                  <p:cNvGrpSpPr>
                    <a:grpSpLocks/>
                  </p:cNvGrpSpPr>
                  <p:nvPr/>
                </p:nvGrpSpPr>
                <p:grpSpPr bwMode="auto">
                  <a:xfrm>
                    <a:off x="1444" y="3110"/>
                    <a:ext cx="1503" cy="286"/>
                    <a:chOff x="1444" y="3110"/>
                    <a:chExt cx="1503" cy="286"/>
                  </a:xfrm>
                </p:grpSpPr>
                <p:grpSp>
                  <p:nvGrpSpPr>
                    <p:cNvPr id="378" name="Group 9"/>
                    <p:cNvGrpSpPr>
                      <a:grpSpLocks/>
                    </p:cNvGrpSpPr>
                    <p:nvPr/>
                  </p:nvGrpSpPr>
                  <p:grpSpPr bwMode="auto">
                    <a:xfrm>
                      <a:off x="1657" y="3121"/>
                      <a:ext cx="957" cy="246"/>
                      <a:chOff x="1657" y="3121"/>
                      <a:chExt cx="957" cy="246"/>
                    </a:xfrm>
                  </p:grpSpPr>
                  <p:sp>
                    <p:nvSpPr>
                      <p:cNvPr id="380" name="Freeform 10"/>
                      <p:cNvSpPr>
                        <a:spLocks/>
                      </p:cNvSpPr>
                      <p:nvPr/>
                    </p:nvSpPr>
                    <p:spPr bwMode="auto">
                      <a:xfrm>
                        <a:off x="2449" y="3121"/>
                        <a:ext cx="165" cy="201"/>
                      </a:xfrm>
                      <a:custGeom>
                        <a:avLst/>
                        <a:gdLst/>
                        <a:ahLst/>
                        <a:cxnLst>
                          <a:cxn ang="0">
                            <a:pos x="160" y="3"/>
                          </a:cxn>
                          <a:cxn ang="0">
                            <a:pos x="164" y="0"/>
                          </a:cxn>
                          <a:cxn ang="0">
                            <a:pos x="56" y="200"/>
                          </a:cxn>
                          <a:cxn ang="0">
                            <a:pos x="0" y="200"/>
                          </a:cxn>
                          <a:cxn ang="0">
                            <a:pos x="119" y="0"/>
                          </a:cxn>
                          <a:cxn ang="0">
                            <a:pos x="160" y="3"/>
                          </a:cxn>
                        </a:cxnLst>
                        <a:rect l="0" t="0" r="r" b="b"/>
                        <a:pathLst>
                          <a:path w="165" h="201">
                            <a:moveTo>
                              <a:pt x="160" y="3"/>
                            </a:moveTo>
                            <a:lnTo>
                              <a:pt x="164" y="0"/>
                            </a:lnTo>
                            <a:lnTo>
                              <a:pt x="56" y="200"/>
                            </a:lnTo>
                            <a:lnTo>
                              <a:pt x="0" y="200"/>
                            </a:lnTo>
                            <a:lnTo>
                              <a:pt x="119" y="0"/>
                            </a:lnTo>
                            <a:lnTo>
                              <a:pt x="160" y="3"/>
                            </a:lnTo>
                          </a:path>
                        </a:pathLst>
                      </a:custGeom>
                      <a:solidFill>
                        <a:srgbClr val="800000"/>
                      </a:solidFill>
                      <a:ln w="12700" cap="rnd" cmpd="sng">
                        <a:solidFill>
                          <a:srgbClr val="000000"/>
                        </a:solidFill>
                        <a:prstDash val="solid"/>
                        <a:round/>
                        <a:headEnd type="none" w="med" len="med"/>
                        <a:tailEnd type="none" w="med" len="med"/>
                      </a:ln>
                      <a:effectLst>
                        <a:outerShdw dist="107763" dir="2700000" algn="ctr" rotWithShape="0">
                          <a:srgbClr val="1C1C1C"/>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81" name="Freeform 11"/>
                      <p:cNvSpPr>
                        <a:spLocks/>
                      </p:cNvSpPr>
                      <p:nvPr/>
                    </p:nvSpPr>
                    <p:spPr bwMode="auto">
                      <a:xfrm>
                        <a:off x="1657" y="3233"/>
                        <a:ext cx="152" cy="134"/>
                      </a:xfrm>
                      <a:custGeom>
                        <a:avLst/>
                        <a:gdLst/>
                        <a:ahLst/>
                        <a:cxnLst>
                          <a:cxn ang="0">
                            <a:pos x="111" y="15"/>
                          </a:cxn>
                          <a:cxn ang="0">
                            <a:pos x="107" y="13"/>
                          </a:cxn>
                          <a:cxn ang="0">
                            <a:pos x="0" y="133"/>
                          </a:cxn>
                          <a:cxn ang="0">
                            <a:pos x="52" y="126"/>
                          </a:cxn>
                          <a:cxn ang="0">
                            <a:pos x="151" y="0"/>
                          </a:cxn>
                          <a:cxn ang="0">
                            <a:pos x="111" y="15"/>
                          </a:cxn>
                        </a:cxnLst>
                        <a:rect l="0" t="0" r="r" b="b"/>
                        <a:pathLst>
                          <a:path w="152" h="134">
                            <a:moveTo>
                              <a:pt x="111" y="15"/>
                            </a:moveTo>
                            <a:lnTo>
                              <a:pt x="107" y="13"/>
                            </a:lnTo>
                            <a:lnTo>
                              <a:pt x="0" y="133"/>
                            </a:lnTo>
                            <a:lnTo>
                              <a:pt x="52" y="126"/>
                            </a:lnTo>
                            <a:lnTo>
                              <a:pt x="151" y="0"/>
                            </a:lnTo>
                            <a:lnTo>
                              <a:pt x="111" y="15"/>
                            </a:lnTo>
                          </a:path>
                        </a:pathLst>
                      </a:custGeom>
                      <a:solidFill>
                        <a:srgbClr val="800000"/>
                      </a:solidFill>
                      <a:ln w="12700" cap="rnd" cmpd="sng">
                        <a:solidFill>
                          <a:srgbClr val="000000"/>
                        </a:solidFill>
                        <a:prstDash val="solid"/>
                        <a:round/>
                        <a:headEnd type="none" w="med" len="med"/>
                        <a:tailEnd type="none" w="med" len="med"/>
                      </a:ln>
                      <a:effectLst>
                        <a:outerShdw dist="107763" dir="2700000" algn="ctr" rotWithShape="0">
                          <a:srgbClr val="1C1C1C"/>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grpSp>
                <p:sp>
                  <p:nvSpPr>
                    <p:cNvPr id="379" name="Freeform 12"/>
                    <p:cNvSpPr>
                      <a:spLocks/>
                    </p:cNvSpPr>
                    <p:nvPr/>
                  </p:nvSpPr>
                  <p:spPr bwMode="auto">
                    <a:xfrm>
                      <a:off x="1444" y="3110"/>
                      <a:ext cx="1503" cy="286"/>
                    </a:xfrm>
                    <a:custGeom>
                      <a:avLst/>
                      <a:gdLst/>
                      <a:ahLst/>
                      <a:cxnLst>
                        <a:cxn ang="0">
                          <a:pos x="1490" y="38"/>
                        </a:cxn>
                        <a:cxn ang="0">
                          <a:pos x="1349" y="33"/>
                        </a:cxn>
                        <a:cxn ang="0">
                          <a:pos x="1241" y="33"/>
                        </a:cxn>
                        <a:cxn ang="0">
                          <a:pos x="1096" y="26"/>
                        </a:cxn>
                        <a:cxn ang="0">
                          <a:pos x="962" y="26"/>
                        </a:cxn>
                        <a:cxn ang="0">
                          <a:pos x="811" y="26"/>
                        </a:cxn>
                        <a:cxn ang="0">
                          <a:pos x="676" y="29"/>
                        </a:cxn>
                        <a:cxn ang="0">
                          <a:pos x="613" y="37"/>
                        </a:cxn>
                        <a:cxn ang="0">
                          <a:pos x="558" y="48"/>
                        </a:cxn>
                        <a:cxn ang="0">
                          <a:pos x="497" y="67"/>
                        </a:cxn>
                        <a:cxn ang="0">
                          <a:pos x="439" y="87"/>
                        </a:cxn>
                        <a:cxn ang="0">
                          <a:pos x="227" y="183"/>
                        </a:cxn>
                        <a:cxn ang="0">
                          <a:pos x="114" y="227"/>
                        </a:cxn>
                        <a:cxn ang="0">
                          <a:pos x="49" y="263"/>
                        </a:cxn>
                        <a:cxn ang="0">
                          <a:pos x="108" y="262"/>
                        </a:cxn>
                        <a:cxn ang="0">
                          <a:pos x="1501" y="170"/>
                        </a:cxn>
                        <a:cxn ang="0">
                          <a:pos x="1499" y="198"/>
                        </a:cxn>
                        <a:cxn ang="0">
                          <a:pos x="45" y="285"/>
                        </a:cxn>
                        <a:cxn ang="0">
                          <a:pos x="0" y="278"/>
                        </a:cxn>
                        <a:cxn ang="0">
                          <a:pos x="23" y="253"/>
                        </a:cxn>
                        <a:cxn ang="0">
                          <a:pos x="63" y="227"/>
                        </a:cxn>
                        <a:cxn ang="0">
                          <a:pos x="161" y="183"/>
                        </a:cxn>
                        <a:cxn ang="0">
                          <a:pos x="237" y="147"/>
                        </a:cxn>
                        <a:cxn ang="0">
                          <a:pos x="430" y="65"/>
                        </a:cxn>
                        <a:cxn ang="0">
                          <a:pos x="517" y="36"/>
                        </a:cxn>
                        <a:cxn ang="0">
                          <a:pos x="603" y="16"/>
                        </a:cxn>
                        <a:cxn ang="0">
                          <a:pos x="795" y="0"/>
                        </a:cxn>
                        <a:cxn ang="0">
                          <a:pos x="1059" y="0"/>
                        </a:cxn>
                        <a:cxn ang="0">
                          <a:pos x="1490" y="20"/>
                        </a:cxn>
                        <a:cxn ang="0">
                          <a:pos x="1490" y="38"/>
                        </a:cxn>
                      </a:cxnLst>
                      <a:rect l="0" t="0" r="r" b="b"/>
                      <a:pathLst>
                        <a:path w="1502" h="286">
                          <a:moveTo>
                            <a:pt x="1490" y="38"/>
                          </a:moveTo>
                          <a:lnTo>
                            <a:pt x="1349" y="33"/>
                          </a:lnTo>
                          <a:lnTo>
                            <a:pt x="1241" y="33"/>
                          </a:lnTo>
                          <a:lnTo>
                            <a:pt x="1096" y="26"/>
                          </a:lnTo>
                          <a:lnTo>
                            <a:pt x="962" y="26"/>
                          </a:lnTo>
                          <a:lnTo>
                            <a:pt x="811" y="26"/>
                          </a:lnTo>
                          <a:lnTo>
                            <a:pt x="676" y="29"/>
                          </a:lnTo>
                          <a:lnTo>
                            <a:pt x="613" y="37"/>
                          </a:lnTo>
                          <a:lnTo>
                            <a:pt x="558" y="48"/>
                          </a:lnTo>
                          <a:lnTo>
                            <a:pt x="497" y="67"/>
                          </a:lnTo>
                          <a:lnTo>
                            <a:pt x="439" y="87"/>
                          </a:lnTo>
                          <a:lnTo>
                            <a:pt x="227" y="183"/>
                          </a:lnTo>
                          <a:lnTo>
                            <a:pt x="114" y="227"/>
                          </a:lnTo>
                          <a:lnTo>
                            <a:pt x="49" y="263"/>
                          </a:lnTo>
                          <a:lnTo>
                            <a:pt x="108" y="262"/>
                          </a:lnTo>
                          <a:lnTo>
                            <a:pt x="1501" y="170"/>
                          </a:lnTo>
                          <a:lnTo>
                            <a:pt x="1499" y="198"/>
                          </a:lnTo>
                          <a:lnTo>
                            <a:pt x="45" y="285"/>
                          </a:lnTo>
                          <a:lnTo>
                            <a:pt x="0" y="278"/>
                          </a:lnTo>
                          <a:lnTo>
                            <a:pt x="23" y="253"/>
                          </a:lnTo>
                          <a:lnTo>
                            <a:pt x="63" y="227"/>
                          </a:lnTo>
                          <a:lnTo>
                            <a:pt x="161" y="183"/>
                          </a:lnTo>
                          <a:lnTo>
                            <a:pt x="237" y="147"/>
                          </a:lnTo>
                          <a:lnTo>
                            <a:pt x="430" y="65"/>
                          </a:lnTo>
                          <a:lnTo>
                            <a:pt x="517" y="36"/>
                          </a:lnTo>
                          <a:lnTo>
                            <a:pt x="603" y="16"/>
                          </a:lnTo>
                          <a:lnTo>
                            <a:pt x="795" y="0"/>
                          </a:lnTo>
                          <a:lnTo>
                            <a:pt x="1059" y="0"/>
                          </a:lnTo>
                          <a:lnTo>
                            <a:pt x="1490" y="20"/>
                          </a:lnTo>
                          <a:lnTo>
                            <a:pt x="1490" y="38"/>
                          </a:lnTo>
                        </a:path>
                      </a:pathLst>
                    </a:custGeom>
                    <a:solidFill>
                      <a:srgbClr val="800000"/>
                    </a:solidFill>
                    <a:ln w="12700" cap="rnd" cmpd="sng">
                      <a:solidFill>
                        <a:srgbClr val="000000"/>
                      </a:solidFill>
                      <a:prstDash val="solid"/>
                      <a:round/>
                      <a:headEnd type="none" w="med" len="med"/>
                      <a:tailEnd type="none" w="med" len="med"/>
                    </a:ln>
                    <a:effectLst>
                      <a:outerShdw dist="107763" dir="2700000" algn="ctr" rotWithShape="0">
                        <a:srgbClr val="1C1C1C"/>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grpSp>
              <p:sp>
                <p:nvSpPr>
                  <p:cNvPr id="377" name="Freeform 13"/>
                  <p:cNvSpPr>
                    <a:spLocks/>
                  </p:cNvSpPr>
                  <p:nvPr/>
                </p:nvSpPr>
                <p:spPr bwMode="auto">
                  <a:xfrm>
                    <a:off x="1120" y="3076"/>
                    <a:ext cx="2815" cy="324"/>
                  </a:xfrm>
                  <a:custGeom>
                    <a:avLst/>
                    <a:gdLst/>
                    <a:ahLst/>
                    <a:cxnLst>
                      <a:cxn ang="0">
                        <a:pos x="2703" y="203"/>
                      </a:cxn>
                      <a:cxn ang="0">
                        <a:pos x="2564" y="172"/>
                      </a:cxn>
                      <a:cxn ang="0">
                        <a:pos x="2458" y="148"/>
                      </a:cxn>
                      <a:cxn ang="0">
                        <a:pos x="2349" y="122"/>
                      </a:cxn>
                      <a:cxn ang="0">
                        <a:pos x="2238" y="105"/>
                      </a:cxn>
                      <a:cxn ang="0">
                        <a:pos x="2149" y="92"/>
                      </a:cxn>
                      <a:cxn ang="0">
                        <a:pos x="2036" y="76"/>
                      </a:cxn>
                      <a:cxn ang="0">
                        <a:pos x="1936" y="57"/>
                      </a:cxn>
                      <a:cxn ang="0">
                        <a:pos x="1864" y="18"/>
                      </a:cxn>
                      <a:cxn ang="0">
                        <a:pos x="1715" y="14"/>
                      </a:cxn>
                      <a:cxn ang="0">
                        <a:pos x="1537" y="3"/>
                      </a:cxn>
                      <a:cxn ang="0">
                        <a:pos x="1311" y="1"/>
                      </a:cxn>
                      <a:cxn ang="0">
                        <a:pos x="1124" y="0"/>
                      </a:cxn>
                      <a:cxn ang="0">
                        <a:pos x="947" y="18"/>
                      </a:cxn>
                      <a:cxn ang="0">
                        <a:pos x="820" y="47"/>
                      </a:cxn>
                      <a:cxn ang="0">
                        <a:pos x="684" y="83"/>
                      </a:cxn>
                      <a:cxn ang="0">
                        <a:pos x="535" y="127"/>
                      </a:cxn>
                      <a:cxn ang="0">
                        <a:pos x="381" y="171"/>
                      </a:cxn>
                      <a:cxn ang="0">
                        <a:pos x="267" y="202"/>
                      </a:cxn>
                      <a:cxn ang="0">
                        <a:pos x="145" y="237"/>
                      </a:cxn>
                      <a:cxn ang="0">
                        <a:pos x="0" y="281"/>
                      </a:cxn>
                      <a:cxn ang="0">
                        <a:pos x="69" y="307"/>
                      </a:cxn>
                      <a:cxn ang="0">
                        <a:pos x="170" y="322"/>
                      </a:cxn>
                      <a:cxn ang="0">
                        <a:pos x="318" y="321"/>
                      </a:cxn>
                      <a:cxn ang="0">
                        <a:pos x="355" y="281"/>
                      </a:cxn>
                      <a:cxn ang="0">
                        <a:pos x="466" y="224"/>
                      </a:cxn>
                      <a:cxn ang="0">
                        <a:pos x="644" y="145"/>
                      </a:cxn>
                      <a:cxn ang="0">
                        <a:pos x="831" y="73"/>
                      </a:cxn>
                      <a:cxn ang="0">
                        <a:pos x="977" y="45"/>
                      </a:cxn>
                      <a:cxn ang="0">
                        <a:pos x="1258" y="34"/>
                      </a:cxn>
                      <a:cxn ang="0">
                        <a:pos x="1586" y="42"/>
                      </a:cxn>
                      <a:cxn ang="0">
                        <a:pos x="1826" y="245"/>
                      </a:cxn>
                    </a:cxnLst>
                    <a:rect l="0" t="0" r="r" b="b"/>
                    <a:pathLst>
                      <a:path w="2812" h="324">
                        <a:moveTo>
                          <a:pt x="2811" y="216"/>
                        </a:moveTo>
                        <a:lnTo>
                          <a:pt x="2703" y="203"/>
                        </a:lnTo>
                        <a:lnTo>
                          <a:pt x="2620" y="186"/>
                        </a:lnTo>
                        <a:lnTo>
                          <a:pt x="2564" y="172"/>
                        </a:lnTo>
                        <a:lnTo>
                          <a:pt x="2518" y="161"/>
                        </a:lnTo>
                        <a:lnTo>
                          <a:pt x="2458" y="148"/>
                        </a:lnTo>
                        <a:lnTo>
                          <a:pt x="2407" y="135"/>
                        </a:lnTo>
                        <a:lnTo>
                          <a:pt x="2349" y="122"/>
                        </a:lnTo>
                        <a:lnTo>
                          <a:pt x="2297" y="113"/>
                        </a:lnTo>
                        <a:lnTo>
                          <a:pt x="2238" y="105"/>
                        </a:lnTo>
                        <a:lnTo>
                          <a:pt x="2190" y="98"/>
                        </a:lnTo>
                        <a:lnTo>
                          <a:pt x="2149" y="92"/>
                        </a:lnTo>
                        <a:lnTo>
                          <a:pt x="2088" y="83"/>
                        </a:lnTo>
                        <a:lnTo>
                          <a:pt x="2036" y="76"/>
                        </a:lnTo>
                        <a:lnTo>
                          <a:pt x="1987" y="69"/>
                        </a:lnTo>
                        <a:lnTo>
                          <a:pt x="1936" y="57"/>
                        </a:lnTo>
                        <a:lnTo>
                          <a:pt x="1894" y="39"/>
                        </a:lnTo>
                        <a:lnTo>
                          <a:pt x="1864" y="18"/>
                        </a:lnTo>
                        <a:lnTo>
                          <a:pt x="1803" y="16"/>
                        </a:lnTo>
                        <a:lnTo>
                          <a:pt x="1715" y="14"/>
                        </a:lnTo>
                        <a:lnTo>
                          <a:pt x="1615" y="7"/>
                        </a:lnTo>
                        <a:lnTo>
                          <a:pt x="1537" y="3"/>
                        </a:lnTo>
                        <a:lnTo>
                          <a:pt x="1422" y="2"/>
                        </a:lnTo>
                        <a:lnTo>
                          <a:pt x="1311" y="1"/>
                        </a:lnTo>
                        <a:lnTo>
                          <a:pt x="1205" y="0"/>
                        </a:lnTo>
                        <a:lnTo>
                          <a:pt x="1124" y="0"/>
                        </a:lnTo>
                        <a:lnTo>
                          <a:pt x="1036" y="6"/>
                        </a:lnTo>
                        <a:lnTo>
                          <a:pt x="947" y="18"/>
                        </a:lnTo>
                        <a:lnTo>
                          <a:pt x="880" y="33"/>
                        </a:lnTo>
                        <a:lnTo>
                          <a:pt x="820" y="47"/>
                        </a:lnTo>
                        <a:lnTo>
                          <a:pt x="755" y="64"/>
                        </a:lnTo>
                        <a:lnTo>
                          <a:pt x="684" y="83"/>
                        </a:lnTo>
                        <a:lnTo>
                          <a:pt x="612" y="105"/>
                        </a:lnTo>
                        <a:lnTo>
                          <a:pt x="535" y="127"/>
                        </a:lnTo>
                        <a:lnTo>
                          <a:pt x="460" y="150"/>
                        </a:lnTo>
                        <a:lnTo>
                          <a:pt x="381" y="171"/>
                        </a:lnTo>
                        <a:lnTo>
                          <a:pt x="322" y="189"/>
                        </a:lnTo>
                        <a:lnTo>
                          <a:pt x="267" y="202"/>
                        </a:lnTo>
                        <a:lnTo>
                          <a:pt x="207" y="221"/>
                        </a:lnTo>
                        <a:lnTo>
                          <a:pt x="145" y="237"/>
                        </a:lnTo>
                        <a:lnTo>
                          <a:pt x="69" y="259"/>
                        </a:lnTo>
                        <a:lnTo>
                          <a:pt x="0" y="281"/>
                        </a:lnTo>
                        <a:lnTo>
                          <a:pt x="28" y="297"/>
                        </a:lnTo>
                        <a:lnTo>
                          <a:pt x="69" y="307"/>
                        </a:lnTo>
                        <a:lnTo>
                          <a:pt x="114" y="317"/>
                        </a:lnTo>
                        <a:lnTo>
                          <a:pt x="170" y="322"/>
                        </a:lnTo>
                        <a:lnTo>
                          <a:pt x="244" y="323"/>
                        </a:lnTo>
                        <a:lnTo>
                          <a:pt x="318" y="321"/>
                        </a:lnTo>
                        <a:lnTo>
                          <a:pt x="337" y="297"/>
                        </a:lnTo>
                        <a:lnTo>
                          <a:pt x="355" y="281"/>
                        </a:lnTo>
                        <a:lnTo>
                          <a:pt x="390" y="260"/>
                        </a:lnTo>
                        <a:lnTo>
                          <a:pt x="466" y="224"/>
                        </a:lnTo>
                        <a:lnTo>
                          <a:pt x="560" y="182"/>
                        </a:lnTo>
                        <a:lnTo>
                          <a:pt x="644" y="145"/>
                        </a:lnTo>
                        <a:lnTo>
                          <a:pt x="746" y="101"/>
                        </a:lnTo>
                        <a:lnTo>
                          <a:pt x="831" y="73"/>
                        </a:lnTo>
                        <a:lnTo>
                          <a:pt x="912" y="53"/>
                        </a:lnTo>
                        <a:lnTo>
                          <a:pt x="977" y="45"/>
                        </a:lnTo>
                        <a:lnTo>
                          <a:pt x="1099" y="35"/>
                        </a:lnTo>
                        <a:lnTo>
                          <a:pt x="1258" y="34"/>
                        </a:lnTo>
                        <a:lnTo>
                          <a:pt x="1444" y="38"/>
                        </a:lnTo>
                        <a:lnTo>
                          <a:pt x="1586" y="42"/>
                        </a:lnTo>
                        <a:lnTo>
                          <a:pt x="1813" y="53"/>
                        </a:lnTo>
                        <a:lnTo>
                          <a:pt x="1826" y="245"/>
                        </a:lnTo>
                        <a:lnTo>
                          <a:pt x="2811" y="216"/>
                        </a:lnTo>
                      </a:path>
                    </a:pathLst>
                  </a:custGeom>
                  <a:solidFill>
                    <a:srgbClr val="FF0000"/>
                  </a:solidFill>
                  <a:ln w="12700" cap="rnd" cmpd="sng">
                    <a:solidFill>
                      <a:srgbClr val="000000"/>
                    </a:solidFill>
                    <a:prstDash val="solid"/>
                    <a:round/>
                    <a:headEnd type="none" w="med" len="med"/>
                    <a:tailEnd type="none" w="med" len="med"/>
                  </a:ln>
                  <a:effectLst>
                    <a:outerShdw dist="107763" dir="2700000" algn="ctr" rotWithShape="0">
                      <a:srgbClr val="1C1C1C"/>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grpSp>
            <p:sp>
              <p:nvSpPr>
                <p:cNvPr id="349" name="Freeform 14"/>
                <p:cNvSpPr>
                  <a:spLocks/>
                </p:cNvSpPr>
                <p:nvPr/>
              </p:nvSpPr>
              <p:spPr bwMode="auto">
                <a:xfrm>
                  <a:off x="50" y="3392"/>
                  <a:ext cx="3805" cy="509"/>
                </a:xfrm>
                <a:custGeom>
                  <a:avLst/>
                  <a:gdLst/>
                  <a:ahLst/>
                  <a:cxnLst>
                    <a:cxn ang="0">
                      <a:pos x="594" y="240"/>
                    </a:cxn>
                    <a:cxn ang="0">
                      <a:pos x="565" y="317"/>
                    </a:cxn>
                    <a:cxn ang="0">
                      <a:pos x="565" y="376"/>
                    </a:cxn>
                    <a:cxn ang="0">
                      <a:pos x="0" y="376"/>
                    </a:cxn>
                    <a:cxn ang="0">
                      <a:pos x="39" y="416"/>
                    </a:cxn>
                    <a:cxn ang="0">
                      <a:pos x="13" y="460"/>
                    </a:cxn>
                    <a:cxn ang="0">
                      <a:pos x="13" y="481"/>
                    </a:cxn>
                    <a:cxn ang="0">
                      <a:pos x="30" y="496"/>
                    </a:cxn>
                    <a:cxn ang="0">
                      <a:pos x="355" y="496"/>
                    </a:cxn>
                    <a:cxn ang="0">
                      <a:pos x="381" y="508"/>
                    </a:cxn>
                    <a:cxn ang="0">
                      <a:pos x="547" y="508"/>
                    </a:cxn>
                    <a:cxn ang="0">
                      <a:pos x="569" y="494"/>
                    </a:cxn>
                    <a:cxn ang="0">
                      <a:pos x="3577" y="494"/>
                    </a:cxn>
                    <a:cxn ang="0">
                      <a:pos x="3696" y="401"/>
                    </a:cxn>
                    <a:cxn ang="0">
                      <a:pos x="3790" y="432"/>
                    </a:cxn>
                    <a:cxn ang="0">
                      <a:pos x="3802" y="185"/>
                    </a:cxn>
                    <a:cxn ang="0">
                      <a:pos x="3573" y="0"/>
                    </a:cxn>
                    <a:cxn ang="0">
                      <a:pos x="3215" y="7"/>
                    </a:cxn>
                    <a:cxn ang="0">
                      <a:pos x="1351" y="416"/>
                    </a:cxn>
                    <a:cxn ang="0">
                      <a:pos x="1298" y="366"/>
                    </a:cxn>
                    <a:cxn ang="0">
                      <a:pos x="1252" y="239"/>
                    </a:cxn>
                    <a:cxn ang="0">
                      <a:pos x="1186" y="136"/>
                    </a:cxn>
                    <a:cxn ang="0">
                      <a:pos x="990" y="52"/>
                    </a:cxn>
                    <a:cxn ang="0">
                      <a:pos x="808" y="56"/>
                    </a:cxn>
                    <a:cxn ang="0">
                      <a:pos x="672" y="117"/>
                    </a:cxn>
                    <a:cxn ang="0">
                      <a:pos x="594" y="240"/>
                    </a:cxn>
                  </a:cxnLst>
                  <a:rect l="0" t="0" r="r" b="b"/>
                  <a:pathLst>
                    <a:path w="3803" h="509">
                      <a:moveTo>
                        <a:pt x="594" y="240"/>
                      </a:moveTo>
                      <a:lnTo>
                        <a:pt x="565" y="317"/>
                      </a:lnTo>
                      <a:lnTo>
                        <a:pt x="565" y="376"/>
                      </a:lnTo>
                      <a:lnTo>
                        <a:pt x="0" y="376"/>
                      </a:lnTo>
                      <a:lnTo>
                        <a:pt x="39" y="416"/>
                      </a:lnTo>
                      <a:lnTo>
                        <a:pt x="13" y="460"/>
                      </a:lnTo>
                      <a:lnTo>
                        <a:pt x="13" y="481"/>
                      </a:lnTo>
                      <a:lnTo>
                        <a:pt x="30" y="496"/>
                      </a:lnTo>
                      <a:lnTo>
                        <a:pt x="355" y="496"/>
                      </a:lnTo>
                      <a:lnTo>
                        <a:pt x="381" y="508"/>
                      </a:lnTo>
                      <a:lnTo>
                        <a:pt x="547" y="508"/>
                      </a:lnTo>
                      <a:lnTo>
                        <a:pt x="569" y="494"/>
                      </a:lnTo>
                      <a:lnTo>
                        <a:pt x="3577" y="494"/>
                      </a:lnTo>
                      <a:lnTo>
                        <a:pt x="3696" y="401"/>
                      </a:lnTo>
                      <a:lnTo>
                        <a:pt x="3790" y="432"/>
                      </a:lnTo>
                      <a:lnTo>
                        <a:pt x="3802" y="185"/>
                      </a:lnTo>
                      <a:lnTo>
                        <a:pt x="3573" y="0"/>
                      </a:lnTo>
                      <a:lnTo>
                        <a:pt x="3215" y="7"/>
                      </a:lnTo>
                      <a:lnTo>
                        <a:pt x="1351" y="416"/>
                      </a:lnTo>
                      <a:lnTo>
                        <a:pt x="1298" y="366"/>
                      </a:lnTo>
                      <a:lnTo>
                        <a:pt x="1252" y="239"/>
                      </a:lnTo>
                      <a:lnTo>
                        <a:pt x="1186" y="136"/>
                      </a:lnTo>
                      <a:lnTo>
                        <a:pt x="990" y="52"/>
                      </a:lnTo>
                      <a:lnTo>
                        <a:pt x="808" y="56"/>
                      </a:lnTo>
                      <a:lnTo>
                        <a:pt x="672" y="117"/>
                      </a:lnTo>
                      <a:lnTo>
                        <a:pt x="594" y="240"/>
                      </a:lnTo>
                    </a:path>
                  </a:pathLst>
                </a:custGeom>
                <a:solidFill>
                  <a:srgbClr val="000000"/>
                </a:solidFill>
                <a:ln w="12700" cap="rnd" cmpd="sng">
                  <a:solidFill>
                    <a:srgbClr val="000000"/>
                  </a:solidFill>
                  <a:prstDash val="solid"/>
                  <a:round/>
                  <a:headEnd type="none" w="med" len="med"/>
                  <a:tailEnd type="none" w="med" len="med"/>
                </a:ln>
                <a:effectLst>
                  <a:outerShdw dist="107763" dir="2700000" algn="ctr" rotWithShape="0">
                    <a:srgbClr val="1C1C1C"/>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grpSp>
              <p:nvGrpSpPr>
                <p:cNvPr id="350" name="Group 15"/>
                <p:cNvGrpSpPr>
                  <a:grpSpLocks/>
                </p:cNvGrpSpPr>
                <p:nvPr/>
              </p:nvGrpSpPr>
              <p:grpSpPr bwMode="auto">
                <a:xfrm>
                  <a:off x="48" y="3181"/>
                  <a:ext cx="4100" cy="646"/>
                  <a:chOff x="48" y="3181"/>
                  <a:chExt cx="4100" cy="646"/>
                </a:xfrm>
              </p:grpSpPr>
              <p:grpSp>
                <p:nvGrpSpPr>
                  <p:cNvPr id="351" name="Group 16"/>
                  <p:cNvGrpSpPr>
                    <a:grpSpLocks/>
                  </p:cNvGrpSpPr>
                  <p:nvPr/>
                </p:nvGrpSpPr>
                <p:grpSpPr bwMode="auto">
                  <a:xfrm>
                    <a:off x="3908" y="3389"/>
                    <a:ext cx="240" cy="363"/>
                    <a:chOff x="3908" y="3389"/>
                    <a:chExt cx="240" cy="363"/>
                  </a:xfrm>
                </p:grpSpPr>
                <p:sp>
                  <p:nvSpPr>
                    <p:cNvPr id="363" name="Rectangle 17"/>
                    <p:cNvSpPr>
                      <a:spLocks noChangeArrowheads="1"/>
                    </p:cNvSpPr>
                    <p:nvPr/>
                  </p:nvSpPr>
                  <p:spPr bwMode="auto">
                    <a:xfrm>
                      <a:off x="4039" y="3468"/>
                      <a:ext cx="87" cy="5"/>
                    </a:xfrm>
                    <a:prstGeom prst="rect">
                      <a:avLst/>
                    </a:prstGeom>
                    <a:solidFill>
                      <a:srgbClr val="808080"/>
                    </a:solidFill>
                    <a:ln w="12700">
                      <a:solidFill>
                        <a:srgbClr val="C0C0C0"/>
                      </a:solidFill>
                      <a:miter lim="800000"/>
                      <a:headEnd/>
                      <a:tailEnd/>
                    </a:ln>
                    <a:effectLst>
                      <a:outerShdw dist="107763" dir="2700000" algn="ctr" rotWithShape="0">
                        <a:srgbClr val="1C1C1C"/>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64" name="Rectangle 18"/>
                    <p:cNvSpPr>
                      <a:spLocks noChangeArrowheads="1"/>
                    </p:cNvSpPr>
                    <p:nvPr/>
                  </p:nvSpPr>
                  <p:spPr bwMode="auto">
                    <a:xfrm>
                      <a:off x="4039" y="3389"/>
                      <a:ext cx="87" cy="25"/>
                    </a:xfrm>
                    <a:prstGeom prst="rect">
                      <a:avLst/>
                    </a:prstGeom>
                    <a:solidFill>
                      <a:srgbClr val="808080"/>
                    </a:solidFill>
                    <a:ln w="12700">
                      <a:solidFill>
                        <a:srgbClr val="C0C0C0"/>
                      </a:solidFill>
                      <a:miter lim="800000"/>
                      <a:headEnd/>
                      <a:tailEnd/>
                    </a:ln>
                    <a:effectLst>
                      <a:outerShdw dist="107763" dir="2700000" algn="ctr" rotWithShape="0">
                        <a:srgbClr val="1C1C1C"/>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65" name="Rectangle 19"/>
                    <p:cNvSpPr>
                      <a:spLocks noChangeArrowheads="1"/>
                    </p:cNvSpPr>
                    <p:nvPr/>
                  </p:nvSpPr>
                  <p:spPr bwMode="auto">
                    <a:xfrm>
                      <a:off x="4039" y="3439"/>
                      <a:ext cx="87" cy="5"/>
                    </a:xfrm>
                    <a:prstGeom prst="rect">
                      <a:avLst/>
                    </a:prstGeom>
                    <a:solidFill>
                      <a:srgbClr val="808080"/>
                    </a:solidFill>
                    <a:ln w="12700">
                      <a:solidFill>
                        <a:srgbClr val="C0C0C0"/>
                      </a:solidFill>
                      <a:miter lim="800000"/>
                      <a:headEnd/>
                      <a:tailEnd/>
                    </a:ln>
                    <a:effectLst>
                      <a:outerShdw dist="107763" dir="2700000" algn="ctr" rotWithShape="0">
                        <a:srgbClr val="1C1C1C"/>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66" name="Arc 20"/>
                    <p:cNvSpPr>
                      <a:spLocks/>
                    </p:cNvSpPr>
                    <p:nvPr/>
                  </p:nvSpPr>
                  <p:spPr bwMode="auto">
                    <a:xfrm>
                      <a:off x="4042" y="3496"/>
                      <a:ext cx="90" cy="80"/>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solidFill>
                      <a:srgbClr val="808080"/>
                    </a:solidFill>
                    <a:ln w="12700" cap="rnd">
                      <a:solidFill>
                        <a:srgbClr val="C0C0C0"/>
                      </a:solidFill>
                      <a:round/>
                      <a:headEnd/>
                      <a:tailEnd/>
                    </a:ln>
                    <a:effectLst>
                      <a:outerShdw dist="107763" dir="2700000" algn="ctr" rotWithShape="0">
                        <a:srgbClr val="1C1C1C"/>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grpSp>
                  <p:nvGrpSpPr>
                    <p:cNvPr id="367" name="Group 21"/>
                    <p:cNvGrpSpPr>
                      <a:grpSpLocks/>
                    </p:cNvGrpSpPr>
                    <p:nvPr/>
                  </p:nvGrpSpPr>
                  <p:grpSpPr bwMode="auto">
                    <a:xfrm>
                      <a:off x="3908" y="3718"/>
                      <a:ext cx="240" cy="5"/>
                      <a:chOff x="3908" y="3718"/>
                      <a:chExt cx="240" cy="5"/>
                    </a:xfrm>
                  </p:grpSpPr>
                  <p:sp>
                    <p:nvSpPr>
                      <p:cNvPr id="374" name="Rectangle 22"/>
                      <p:cNvSpPr>
                        <a:spLocks noChangeArrowheads="1"/>
                      </p:cNvSpPr>
                      <p:nvPr/>
                    </p:nvSpPr>
                    <p:spPr bwMode="auto">
                      <a:xfrm>
                        <a:off x="3908" y="3718"/>
                        <a:ext cx="228" cy="5"/>
                      </a:xfrm>
                      <a:prstGeom prst="rect">
                        <a:avLst/>
                      </a:prstGeom>
                      <a:solidFill>
                        <a:srgbClr val="808080"/>
                      </a:solidFill>
                      <a:ln w="12700">
                        <a:solidFill>
                          <a:srgbClr val="C0C0C0"/>
                        </a:solidFill>
                        <a:miter lim="800000"/>
                        <a:headEnd/>
                        <a:tailEnd/>
                      </a:ln>
                      <a:effectLst>
                        <a:outerShdw dist="107763" dir="2700000" algn="ctr" rotWithShape="0">
                          <a:srgbClr val="1C1C1C"/>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75" name="Oval 23"/>
                      <p:cNvSpPr>
                        <a:spLocks noChangeArrowheads="1"/>
                      </p:cNvSpPr>
                      <p:nvPr/>
                    </p:nvSpPr>
                    <p:spPr bwMode="auto">
                      <a:xfrm>
                        <a:off x="4129" y="3718"/>
                        <a:ext cx="19" cy="5"/>
                      </a:xfrm>
                      <a:prstGeom prst="ellipse">
                        <a:avLst/>
                      </a:prstGeom>
                      <a:solidFill>
                        <a:srgbClr val="808080"/>
                      </a:solidFill>
                      <a:ln w="12700">
                        <a:solidFill>
                          <a:srgbClr val="C0C0C0"/>
                        </a:solidFill>
                        <a:round/>
                        <a:headEnd/>
                        <a:tailEnd/>
                      </a:ln>
                      <a:effectLst>
                        <a:outerShdw dist="107763" dir="2700000" algn="ctr" rotWithShape="0">
                          <a:srgbClr val="1C1C1C"/>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grpSp>
                <p:grpSp>
                  <p:nvGrpSpPr>
                    <p:cNvPr id="368" name="Group 24"/>
                    <p:cNvGrpSpPr>
                      <a:grpSpLocks/>
                    </p:cNvGrpSpPr>
                    <p:nvPr/>
                  </p:nvGrpSpPr>
                  <p:grpSpPr bwMode="auto">
                    <a:xfrm>
                      <a:off x="3908" y="3745"/>
                      <a:ext cx="240" cy="7"/>
                      <a:chOff x="3908" y="3745"/>
                      <a:chExt cx="240" cy="7"/>
                    </a:xfrm>
                  </p:grpSpPr>
                  <p:sp>
                    <p:nvSpPr>
                      <p:cNvPr id="372" name="Rectangle 25"/>
                      <p:cNvSpPr>
                        <a:spLocks noChangeArrowheads="1"/>
                      </p:cNvSpPr>
                      <p:nvPr/>
                    </p:nvSpPr>
                    <p:spPr bwMode="auto">
                      <a:xfrm>
                        <a:off x="3908" y="3745"/>
                        <a:ext cx="228" cy="7"/>
                      </a:xfrm>
                      <a:prstGeom prst="rect">
                        <a:avLst/>
                      </a:prstGeom>
                      <a:solidFill>
                        <a:srgbClr val="808080"/>
                      </a:solidFill>
                      <a:ln w="12700">
                        <a:solidFill>
                          <a:srgbClr val="C0C0C0"/>
                        </a:solidFill>
                        <a:miter lim="800000"/>
                        <a:headEnd/>
                        <a:tailEnd/>
                      </a:ln>
                      <a:effectLst>
                        <a:outerShdw dist="107763" dir="2700000" algn="ctr" rotWithShape="0">
                          <a:srgbClr val="1C1C1C"/>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73" name="Oval 26"/>
                      <p:cNvSpPr>
                        <a:spLocks noChangeArrowheads="1"/>
                      </p:cNvSpPr>
                      <p:nvPr/>
                    </p:nvSpPr>
                    <p:spPr bwMode="auto">
                      <a:xfrm>
                        <a:off x="4129" y="3745"/>
                        <a:ext cx="19" cy="7"/>
                      </a:xfrm>
                      <a:prstGeom prst="ellipse">
                        <a:avLst/>
                      </a:prstGeom>
                      <a:solidFill>
                        <a:srgbClr val="808080"/>
                      </a:solidFill>
                      <a:ln w="12700">
                        <a:solidFill>
                          <a:srgbClr val="C0C0C0"/>
                        </a:solidFill>
                        <a:round/>
                        <a:headEnd/>
                        <a:tailEnd/>
                      </a:ln>
                      <a:effectLst>
                        <a:outerShdw dist="107763" dir="2700000" algn="ctr" rotWithShape="0">
                          <a:srgbClr val="1C1C1C"/>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grpSp>
                <p:grpSp>
                  <p:nvGrpSpPr>
                    <p:cNvPr id="369" name="Group 27"/>
                    <p:cNvGrpSpPr>
                      <a:grpSpLocks/>
                    </p:cNvGrpSpPr>
                    <p:nvPr/>
                  </p:nvGrpSpPr>
                  <p:grpSpPr bwMode="auto">
                    <a:xfrm>
                      <a:off x="3908" y="3688"/>
                      <a:ext cx="240" cy="5"/>
                      <a:chOff x="3908" y="3688"/>
                      <a:chExt cx="240" cy="5"/>
                    </a:xfrm>
                  </p:grpSpPr>
                  <p:sp>
                    <p:nvSpPr>
                      <p:cNvPr id="370" name="Rectangle 28"/>
                      <p:cNvSpPr>
                        <a:spLocks noChangeArrowheads="1"/>
                      </p:cNvSpPr>
                      <p:nvPr/>
                    </p:nvSpPr>
                    <p:spPr bwMode="auto">
                      <a:xfrm>
                        <a:off x="3908" y="3688"/>
                        <a:ext cx="228" cy="5"/>
                      </a:xfrm>
                      <a:prstGeom prst="rect">
                        <a:avLst/>
                      </a:prstGeom>
                      <a:solidFill>
                        <a:srgbClr val="808080"/>
                      </a:solidFill>
                      <a:ln w="12700">
                        <a:solidFill>
                          <a:srgbClr val="C0C0C0"/>
                        </a:solidFill>
                        <a:miter lim="800000"/>
                        <a:headEnd/>
                        <a:tailEnd/>
                      </a:ln>
                      <a:effectLst>
                        <a:outerShdw dist="107763" dir="2700000" algn="ctr" rotWithShape="0">
                          <a:srgbClr val="1C1C1C"/>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71" name="Oval 29"/>
                      <p:cNvSpPr>
                        <a:spLocks noChangeArrowheads="1"/>
                      </p:cNvSpPr>
                      <p:nvPr/>
                    </p:nvSpPr>
                    <p:spPr bwMode="auto">
                      <a:xfrm>
                        <a:off x="4129" y="3688"/>
                        <a:ext cx="19" cy="5"/>
                      </a:xfrm>
                      <a:prstGeom prst="ellipse">
                        <a:avLst/>
                      </a:prstGeom>
                      <a:solidFill>
                        <a:srgbClr val="808080"/>
                      </a:solidFill>
                      <a:ln w="12700">
                        <a:solidFill>
                          <a:srgbClr val="C0C0C0"/>
                        </a:solidFill>
                        <a:round/>
                        <a:headEnd/>
                        <a:tailEnd/>
                      </a:ln>
                      <a:effectLst>
                        <a:outerShdw dist="107763" dir="2700000" algn="ctr" rotWithShape="0">
                          <a:srgbClr val="1C1C1C"/>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grpSp>
              </p:grpSp>
              <p:sp>
                <p:nvSpPr>
                  <p:cNvPr id="352" name="Freeform 30"/>
                  <p:cNvSpPr>
                    <a:spLocks/>
                  </p:cNvSpPr>
                  <p:nvPr/>
                </p:nvSpPr>
                <p:spPr bwMode="auto">
                  <a:xfrm>
                    <a:off x="48" y="3290"/>
                    <a:ext cx="4081" cy="537"/>
                  </a:xfrm>
                  <a:custGeom>
                    <a:avLst/>
                    <a:gdLst/>
                    <a:ahLst/>
                    <a:cxnLst>
                      <a:cxn ang="0">
                        <a:pos x="3874" y="0"/>
                      </a:cxn>
                      <a:cxn ang="0">
                        <a:pos x="4054" y="0"/>
                      </a:cxn>
                      <a:cxn ang="0">
                        <a:pos x="4078" y="83"/>
                      </a:cxn>
                      <a:cxn ang="0">
                        <a:pos x="3998" y="83"/>
                      </a:cxn>
                      <a:cxn ang="0">
                        <a:pos x="3998" y="382"/>
                      </a:cxn>
                      <a:cxn ang="0">
                        <a:pos x="3841" y="518"/>
                      </a:cxn>
                      <a:cxn ang="0">
                        <a:pos x="3806" y="532"/>
                      </a:cxn>
                      <a:cxn ang="0">
                        <a:pos x="3776" y="536"/>
                      </a:cxn>
                      <a:cxn ang="0">
                        <a:pos x="3781" y="468"/>
                      </a:cxn>
                      <a:cxn ang="0">
                        <a:pos x="3785" y="386"/>
                      </a:cxn>
                      <a:cxn ang="0">
                        <a:pos x="3764" y="317"/>
                      </a:cxn>
                      <a:cxn ang="0">
                        <a:pos x="3735" y="266"/>
                      </a:cxn>
                      <a:cxn ang="0">
                        <a:pos x="3697" y="222"/>
                      </a:cxn>
                      <a:cxn ang="0">
                        <a:pos x="3642" y="178"/>
                      </a:cxn>
                      <a:cxn ang="0">
                        <a:pos x="3578" y="145"/>
                      </a:cxn>
                      <a:cxn ang="0">
                        <a:pos x="3488" y="124"/>
                      </a:cxn>
                      <a:cxn ang="0">
                        <a:pos x="3370" y="117"/>
                      </a:cxn>
                      <a:cxn ang="0">
                        <a:pos x="3288" y="135"/>
                      </a:cxn>
                      <a:cxn ang="0">
                        <a:pos x="3228" y="163"/>
                      </a:cxn>
                      <a:cxn ang="0">
                        <a:pos x="3178" y="196"/>
                      </a:cxn>
                      <a:cxn ang="0">
                        <a:pos x="3118" y="246"/>
                      </a:cxn>
                      <a:cxn ang="0">
                        <a:pos x="3080" y="303"/>
                      </a:cxn>
                      <a:cxn ang="0">
                        <a:pos x="3055" y="353"/>
                      </a:cxn>
                      <a:cxn ang="0">
                        <a:pos x="3047" y="401"/>
                      </a:cxn>
                      <a:cxn ang="0">
                        <a:pos x="3047" y="507"/>
                      </a:cxn>
                      <a:cxn ang="0">
                        <a:pos x="1266" y="536"/>
                      </a:cxn>
                      <a:cxn ang="0">
                        <a:pos x="1266" y="434"/>
                      </a:cxn>
                      <a:cxn ang="0">
                        <a:pos x="1241" y="364"/>
                      </a:cxn>
                      <a:cxn ang="0">
                        <a:pos x="1212" y="309"/>
                      </a:cxn>
                      <a:cxn ang="0">
                        <a:pos x="1168" y="258"/>
                      </a:cxn>
                      <a:cxn ang="0">
                        <a:pos x="1105" y="214"/>
                      </a:cxn>
                      <a:cxn ang="0">
                        <a:pos x="1041" y="185"/>
                      </a:cxn>
                      <a:cxn ang="0">
                        <a:pos x="978" y="168"/>
                      </a:cxn>
                      <a:cxn ang="0">
                        <a:pos x="867" y="168"/>
                      </a:cxn>
                      <a:cxn ang="0">
                        <a:pos x="808" y="178"/>
                      </a:cxn>
                      <a:cxn ang="0">
                        <a:pos x="748" y="201"/>
                      </a:cxn>
                      <a:cxn ang="0">
                        <a:pos x="694" y="240"/>
                      </a:cxn>
                      <a:cxn ang="0">
                        <a:pos x="642" y="291"/>
                      </a:cxn>
                      <a:cxn ang="0">
                        <a:pos x="608" y="353"/>
                      </a:cxn>
                      <a:cxn ang="0">
                        <a:pos x="587" y="419"/>
                      </a:cxn>
                      <a:cxn ang="0">
                        <a:pos x="587" y="488"/>
                      </a:cxn>
                      <a:cxn ang="0">
                        <a:pos x="0" y="487"/>
                      </a:cxn>
                      <a:cxn ang="0">
                        <a:pos x="0" y="464"/>
                      </a:cxn>
                      <a:cxn ang="0">
                        <a:pos x="19" y="464"/>
                      </a:cxn>
                      <a:cxn ang="0">
                        <a:pos x="19" y="431"/>
                      </a:cxn>
                      <a:cxn ang="0">
                        <a:pos x="1" y="430"/>
                      </a:cxn>
                      <a:cxn ang="0">
                        <a:pos x="1" y="330"/>
                      </a:cxn>
                      <a:cxn ang="0">
                        <a:pos x="17" y="309"/>
                      </a:cxn>
                      <a:cxn ang="0">
                        <a:pos x="153" y="251"/>
                      </a:cxn>
                      <a:cxn ang="0">
                        <a:pos x="303" y="201"/>
                      </a:cxn>
                      <a:cxn ang="0">
                        <a:pos x="484" y="153"/>
                      </a:cxn>
                      <a:cxn ang="0">
                        <a:pos x="680" y="112"/>
                      </a:cxn>
                      <a:cxn ang="0">
                        <a:pos x="860" y="80"/>
                      </a:cxn>
                      <a:cxn ang="0">
                        <a:pos x="1032" y="54"/>
                      </a:cxn>
                      <a:cxn ang="0">
                        <a:pos x="1091" y="54"/>
                      </a:cxn>
                      <a:cxn ang="0">
                        <a:pos x="1130" y="68"/>
                      </a:cxn>
                      <a:cxn ang="0">
                        <a:pos x="1313" y="91"/>
                      </a:cxn>
                      <a:cxn ang="0">
                        <a:pos x="1458" y="102"/>
                      </a:cxn>
                      <a:cxn ang="0">
                        <a:pos x="2218" y="61"/>
                      </a:cxn>
                      <a:cxn ang="0">
                        <a:pos x="2583" y="35"/>
                      </a:cxn>
                      <a:cxn ang="0">
                        <a:pos x="2927" y="13"/>
                      </a:cxn>
                      <a:cxn ang="0">
                        <a:pos x="3101" y="3"/>
                      </a:cxn>
                      <a:cxn ang="0">
                        <a:pos x="3874" y="0"/>
                      </a:cxn>
                    </a:cxnLst>
                    <a:rect l="0" t="0" r="r" b="b"/>
                    <a:pathLst>
                      <a:path w="4079" h="537">
                        <a:moveTo>
                          <a:pt x="3874" y="0"/>
                        </a:moveTo>
                        <a:lnTo>
                          <a:pt x="4054" y="0"/>
                        </a:lnTo>
                        <a:lnTo>
                          <a:pt x="4078" y="83"/>
                        </a:lnTo>
                        <a:lnTo>
                          <a:pt x="3998" y="83"/>
                        </a:lnTo>
                        <a:lnTo>
                          <a:pt x="3998" y="382"/>
                        </a:lnTo>
                        <a:lnTo>
                          <a:pt x="3841" y="518"/>
                        </a:lnTo>
                        <a:lnTo>
                          <a:pt x="3806" y="532"/>
                        </a:lnTo>
                        <a:lnTo>
                          <a:pt x="3776" y="536"/>
                        </a:lnTo>
                        <a:lnTo>
                          <a:pt x="3781" y="468"/>
                        </a:lnTo>
                        <a:lnTo>
                          <a:pt x="3785" y="386"/>
                        </a:lnTo>
                        <a:lnTo>
                          <a:pt x="3764" y="317"/>
                        </a:lnTo>
                        <a:lnTo>
                          <a:pt x="3735" y="266"/>
                        </a:lnTo>
                        <a:lnTo>
                          <a:pt x="3697" y="222"/>
                        </a:lnTo>
                        <a:lnTo>
                          <a:pt x="3642" y="178"/>
                        </a:lnTo>
                        <a:lnTo>
                          <a:pt x="3578" y="145"/>
                        </a:lnTo>
                        <a:lnTo>
                          <a:pt x="3488" y="124"/>
                        </a:lnTo>
                        <a:lnTo>
                          <a:pt x="3370" y="117"/>
                        </a:lnTo>
                        <a:lnTo>
                          <a:pt x="3288" y="135"/>
                        </a:lnTo>
                        <a:lnTo>
                          <a:pt x="3228" y="163"/>
                        </a:lnTo>
                        <a:lnTo>
                          <a:pt x="3178" y="196"/>
                        </a:lnTo>
                        <a:lnTo>
                          <a:pt x="3118" y="246"/>
                        </a:lnTo>
                        <a:lnTo>
                          <a:pt x="3080" y="303"/>
                        </a:lnTo>
                        <a:lnTo>
                          <a:pt x="3055" y="353"/>
                        </a:lnTo>
                        <a:lnTo>
                          <a:pt x="3047" y="401"/>
                        </a:lnTo>
                        <a:lnTo>
                          <a:pt x="3047" y="507"/>
                        </a:lnTo>
                        <a:lnTo>
                          <a:pt x="1266" y="536"/>
                        </a:lnTo>
                        <a:lnTo>
                          <a:pt x="1266" y="434"/>
                        </a:lnTo>
                        <a:lnTo>
                          <a:pt x="1241" y="364"/>
                        </a:lnTo>
                        <a:lnTo>
                          <a:pt x="1212" y="309"/>
                        </a:lnTo>
                        <a:lnTo>
                          <a:pt x="1168" y="258"/>
                        </a:lnTo>
                        <a:lnTo>
                          <a:pt x="1105" y="214"/>
                        </a:lnTo>
                        <a:lnTo>
                          <a:pt x="1041" y="185"/>
                        </a:lnTo>
                        <a:lnTo>
                          <a:pt x="978" y="168"/>
                        </a:lnTo>
                        <a:lnTo>
                          <a:pt x="867" y="168"/>
                        </a:lnTo>
                        <a:lnTo>
                          <a:pt x="808" y="178"/>
                        </a:lnTo>
                        <a:lnTo>
                          <a:pt x="748" y="201"/>
                        </a:lnTo>
                        <a:lnTo>
                          <a:pt x="694" y="240"/>
                        </a:lnTo>
                        <a:lnTo>
                          <a:pt x="642" y="291"/>
                        </a:lnTo>
                        <a:lnTo>
                          <a:pt x="608" y="353"/>
                        </a:lnTo>
                        <a:lnTo>
                          <a:pt x="587" y="419"/>
                        </a:lnTo>
                        <a:lnTo>
                          <a:pt x="587" y="488"/>
                        </a:lnTo>
                        <a:lnTo>
                          <a:pt x="0" y="487"/>
                        </a:lnTo>
                        <a:lnTo>
                          <a:pt x="0" y="464"/>
                        </a:lnTo>
                        <a:lnTo>
                          <a:pt x="19" y="464"/>
                        </a:lnTo>
                        <a:lnTo>
                          <a:pt x="19" y="431"/>
                        </a:lnTo>
                        <a:lnTo>
                          <a:pt x="1" y="430"/>
                        </a:lnTo>
                        <a:lnTo>
                          <a:pt x="1" y="330"/>
                        </a:lnTo>
                        <a:lnTo>
                          <a:pt x="17" y="309"/>
                        </a:lnTo>
                        <a:lnTo>
                          <a:pt x="153" y="251"/>
                        </a:lnTo>
                        <a:lnTo>
                          <a:pt x="303" y="201"/>
                        </a:lnTo>
                        <a:lnTo>
                          <a:pt x="484" y="153"/>
                        </a:lnTo>
                        <a:lnTo>
                          <a:pt x="680" y="112"/>
                        </a:lnTo>
                        <a:lnTo>
                          <a:pt x="860" y="80"/>
                        </a:lnTo>
                        <a:lnTo>
                          <a:pt x="1032" y="54"/>
                        </a:lnTo>
                        <a:lnTo>
                          <a:pt x="1091" y="54"/>
                        </a:lnTo>
                        <a:lnTo>
                          <a:pt x="1130" y="68"/>
                        </a:lnTo>
                        <a:lnTo>
                          <a:pt x="1313" y="91"/>
                        </a:lnTo>
                        <a:lnTo>
                          <a:pt x="1458" y="102"/>
                        </a:lnTo>
                        <a:lnTo>
                          <a:pt x="2218" y="61"/>
                        </a:lnTo>
                        <a:lnTo>
                          <a:pt x="2583" y="35"/>
                        </a:lnTo>
                        <a:lnTo>
                          <a:pt x="2927" y="13"/>
                        </a:lnTo>
                        <a:lnTo>
                          <a:pt x="3101" y="3"/>
                        </a:lnTo>
                        <a:lnTo>
                          <a:pt x="3874" y="0"/>
                        </a:lnTo>
                      </a:path>
                    </a:pathLst>
                  </a:custGeom>
                  <a:solidFill>
                    <a:srgbClr val="FF0000"/>
                  </a:solidFill>
                  <a:ln w="12700" cap="rnd" cmpd="sng">
                    <a:solidFill>
                      <a:srgbClr val="000000"/>
                    </a:solidFill>
                    <a:prstDash val="solid"/>
                    <a:round/>
                    <a:headEnd type="none" w="med" len="med"/>
                    <a:tailEnd type="none" w="med" len="med"/>
                  </a:ln>
                  <a:effectLst>
                    <a:outerShdw dist="107763" dir="2700000" algn="ctr" rotWithShape="0">
                      <a:srgbClr val="1C1C1C"/>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53" name="Freeform 31"/>
                  <p:cNvSpPr>
                    <a:spLocks/>
                  </p:cNvSpPr>
                  <p:nvPr/>
                </p:nvSpPr>
                <p:spPr bwMode="auto">
                  <a:xfrm>
                    <a:off x="1665" y="3335"/>
                    <a:ext cx="823" cy="481"/>
                  </a:xfrm>
                  <a:custGeom>
                    <a:avLst/>
                    <a:gdLst/>
                    <a:ahLst/>
                    <a:cxnLst>
                      <a:cxn ang="0">
                        <a:pos x="822" y="0"/>
                      </a:cxn>
                      <a:cxn ang="0">
                        <a:pos x="822" y="470"/>
                      </a:cxn>
                      <a:cxn ang="0">
                        <a:pos x="0" y="481"/>
                      </a:cxn>
                      <a:cxn ang="0">
                        <a:pos x="0" y="51"/>
                      </a:cxn>
                      <a:cxn ang="0">
                        <a:pos x="109" y="41"/>
                      </a:cxn>
                      <a:cxn ang="0">
                        <a:pos x="259" y="33"/>
                      </a:cxn>
                      <a:cxn ang="0">
                        <a:pos x="410" y="27"/>
                      </a:cxn>
                      <a:cxn ang="0">
                        <a:pos x="507" y="19"/>
                      </a:cxn>
                      <a:cxn ang="0">
                        <a:pos x="603" y="14"/>
                      </a:cxn>
                      <a:cxn ang="0">
                        <a:pos x="733" y="4"/>
                      </a:cxn>
                      <a:cxn ang="0">
                        <a:pos x="822" y="0"/>
                      </a:cxn>
                    </a:cxnLst>
                    <a:rect l="0" t="0" r="r" b="b"/>
                    <a:pathLst>
                      <a:path w="823" h="482">
                        <a:moveTo>
                          <a:pt x="822" y="0"/>
                        </a:moveTo>
                        <a:lnTo>
                          <a:pt x="822" y="470"/>
                        </a:lnTo>
                        <a:lnTo>
                          <a:pt x="0" y="481"/>
                        </a:lnTo>
                        <a:lnTo>
                          <a:pt x="0" y="51"/>
                        </a:lnTo>
                        <a:lnTo>
                          <a:pt x="109" y="41"/>
                        </a:lnTo>
                        <a:lnTo>
                          <a:pt x="259" y="33"/>
                        </a:lnTo>
                        <a:lnTo>
                          <a:pt x="410" y="27"/>
                        </a:lnTo>
                        <a:lnTo>
                          <a:pt x="507" y="19"/>
                        </a:lnTo>
                        <a:lnTo>
                          <a:pt x="603" y="14"/>
                        </a:lnTo>
                        <a:lnTo>
                          <a:pt x="733" y="4"/>
                        </a:lnTo>
                        <a:lnTo>
                          <a:pt x="822" y="0"/>
                        </a:lnTo>
                      </a:path>
                    </a:pathLst>
                  </a:custGeom>
                  <a:solidFill>
                    <a:srgbClr val="FF0000"/>
                  </a:solidFill>
                  <a:ln w="12700" cap="rnd" cmpd="sng">
                    <a:solidFill>
                      <a:srgbClr val="000000"/>
                    </a:solidFill>
                    <a:prstDash val="solid"/>
                    <a:round/>
                    <a:headEnd type="none" w="med" len="med"/>
                    <a:tailEnd type="none" w="med" len="med"/>
                  </a:ln>
                  <a:effectLst>
                    <a:outerShdw dist="107763" dir="2700000" algn="ctr" rotWithShape="0">
                      <a:srgbClr val="1C1C1C"/>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grpSp>
                <p:nvGrpSpPr>
                  <p:cNvPr id="354" name="Group 32"/>
                  <p:cNvGrpSpPr>
                    <a:grpSpLocks/>
                  </p:cNvGrpSpPr>
                  <p:nvPr/>
                </p:nvGrpSpPr>
                <p:grpSpPr bwMode="auto">
                  <a:xfrm>
                    <a:off x="1769" y="3181"/>
                    <a:ext cx="1382" cy="548"/>
                    <a:chOff x="1769" y="3181"/>
                    <a:chExt cx="1382" cy="548"/>
                  </a:xfrm>
                </p:grpSpPr>
                <p:sp>
                  <p:nvSpPr>
                    <p:cNvPr id="355" name="Oval 33"/>
                    <p:cNvSpPr>
                      <a:spLocks noChangeArrowheads="1"/>
                    </p:cNvSpPr>
                    <p:nvPr/>
                  </p:nvSpPr>
                  <p:spPr bwMode="auto">
                    <a:xfrm>
                      <a:off x="3001" y="3181"/>
                      <a:ext cx="150" cy="68"/>
                    </a:xfrm>
                    <a:prstGeom prst="ellipse">
                      <a:avLst/>
                    </a:prstGeom>
                    <a:solidFill>
                      <a:srgbClr val="800000"/>
                    </a:solidFill>
                    <a:ln w="12700">
                      <a:solidFill>
                        <a:srgbClr val="800000"/>
                      </a:solidFill>
                      <a:round/>
                      <a:headEnd/>
                      <a:tailEnd/>
                    </a:ln>
                    <a:effectLst>
                      <a:outerShdw dist="107763" dir="2700000" algn="ctr" rotWithShape="0">
                        <a:srgbClr val="1C1C1C"/>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56" name="Oval 34"/>
                    <p:cNvSpPr>
                      <a:spLocks noChangeArrowheads="1"/>
                    </p:cNvSpPr>
                    <p:nvPr/>
                  </p:nvSpPr>
                  <p:spPr bwMode="auto">
                    <a:xfrm>
                      <a:off x="3107" y="3207"/>
                      <a:ext cx="15" cy="12"/>
                    </a:xfrm>
                    <a:prstGeom prst="ellipse">
                      <a:avLst/>
                    </a:prstGeom>
                    <a:solidFill>
                      <a:srgbClr val="000000"/>
                    </a:solidFill>
                    <a:ln w="12700">
                      <a:solidFill>
                        <a:srgbClr val="000000"/>
                      </a:solidFill>
                      <a:round/>
                      <a:headEnd/>
                      <a:tailEnd/>
                    </a:ln>
                    <a:effectLst>
                      <a:outerShdw dist="107763" dir="2700000" algn="ctr" rotWithShape="0">
                        <a:srgbClr val="1C1C1C"/>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grpSp>
                  <p:nvGrpSpPr>
                    <p:cNvPr id="357" name="Group 35"/>
                    <p:cNvGrpSpPr>
                      <a:grpSpLocks/>
                    </p:cNvGrpSpPr>
                    <p:nvPr/>
                  </p:nvGrpSpPr>
                  <p:grpSpPr bwMode="auto">
                    <a:xfrm>
                      <a:off x="1769" y="3400"/>
                      <a:ext cx="871" cy="329"/>
                      <a:chOff x="1769" y="3400"/>
                      <a:chExt cx="871" cy="329"/>
                    </a:xfrm>
                  </p:grpSpPr>
                  <p:sp>
                    <p:nvSpPr>
                      <p:cNvPr id="358" name="Freeform 36"/>
                      <p:cNvSpPr>
                        <a:spLocks/>
                      </p:cNvSpPr>
                      <p:nvPr/>
                    </p:nvSpPr>
                    <p:spPr bwMode="auto">
                      <a:xfrm>
                        <a:off x="1769" y="3623"/>
                        <a:ext cx="871" cy="106"/>
                      </a:xfrm>
                      <a:custGeom>
                        <a:avLst/>
                        <a:gdLst/>
                        <a:ahLst/>
                        <a:cxnLst>
                          <a:cxn ang="0">
                            <a:pos x="870" y="59"/>
                          </a:cxn>
                          <a:cxn ang="0">
                            <a:pos x="870" y="106"/>
                          </a:cxn>
                          <a:cxn ang="0">
                            <a:pos x="0" y="0"/>
                          </a:cxn>
                          <a:cxn ang="0">
                            <a:pos x="870" y="59"/>
                          </a:cxn>
                        </a:cxnLst>
                        <a:rect l="0" t="0" r="r" b="b"/>
                        <a:pathLst>
                          <a:path w="871" h="107">
                            <a:moveTo>
                              <a:pt x="870" y="59"/>
                            </a:moveTo>
                            <a:lnTo>
                              <a:pt x="870" y="106"/>
                            </a:lnTo>
                            <a:lnTo>
                              <a:pt x="0" y="0"/>
                            </a:lnTo>
                            <a:lnTo>
                              <a:pt x="870" y="59"/>
                            </a:lnTo>
                          </a:path>
                        </a:pathLst>
                      </a:custGeom>
                      <a:solidFill>
                        <a:srgbClr val="800000"/>
                      </a:solidFill>
                      <a:ln w="12700" cap="rnd" cmpd="sng">
                        <a:solidFill>
                          <a:srgbClr val="800000"/>
                        </a:solidFill>
                        <a:prstDash val="solid"/>
                        <a:round/>
                        <a:headEnd type="none" w="med" len="med"/>
                        <a:tailEnd type="none" w="med" len="med"/>
                      </a:ln>
                      <a:effectLst>
                        <a:outerShdw dist="107763" dir="2700000" algn="ctr" rotWithShape="0">
                          <a:srgbClr val="1C1C1C"/>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59" name="Freeform 37"/>
                      <p:cNvSpPr>
                        <a:spLocks/>
                      </p:cNvSpPr>
                      <p:nvPr/>
                    </p:nvSpPr>
                    <p:spPr bwMode="auto">
                      <a:xfrm>
                        <a:off x="1778" y="3400"/>
                        <a:ext cx="862" cy="125"/>
                      </a:xfrm>
                      <a:custGeom>
                        <a:avLst/>
                        <a:gdLst/>
                        <a:ahLst/>
                        <a:cxnLst>
                          <a:cxn ang="0">
                            <a:pos x="861" y="0"/>
                          </a:cxn>
                          <a:cxn ang="0">
                            <a:pos x="861" y="48"/>
                          </a:cxn>
                          <a:cxn ang="0">
                            <a:pos x="0" y="124"/>
                          </a:cxn>
                          <a:cxn ang="0">
                            <a:pos x="861" y="0"/>
                          </a:cxn>
                        </a:cxnLst>
                        <a:rect l="0" t="0" r="r" b="b"/>
                        <a:pathLst>
                          <a:path w="862" h="125">
                            <a:moveTo>
                              <a:pt x="861" y="0"/>
                            </a:moveTo>
                            <a:lnTo>
                              <a:pt x="861" y="48"/>
                            </a:lnTo>
                            <a:lnTo>
                              <a:pt x="0" y="124"/>
                            </a:lnTo>
                            <a:lnTo>
                              <a:pt x="861" y="0"/>
                            </a:lnTo>
                          </a:path>
                        </a:pathLst>
                      </a:custGeom>
                      <a:solidFill>
                        <a:srgbClr val="800000"/>
                      </a:solidFill>
                      <a:ln w="12700" cap="rnd" cmpd="sng">
                        <a:solidFill>
                          <a:srgbClr val="800000"/>
                        </a:solidFill>
                        <a:prstDash val="solid"/>
                        <a:round/>
                        <a:headEnd type="none" w="med" len="med"/>
                        <a:tailEnd type="none" w="med" len="med"/>
                      </a:ln>
                      <a:effectLst>
                        <a:outerShdw dist="107763" dir="2700000" algn="ctr" rotWithShape="0">
                          <a:srgbClr val="1C1C1C"/>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60" name="Freeform 38"/>
                      <p:cNvSpPr>
                        <a:spLocks/>
                      </p:cNvSpPr>
                      <p:nvPr/>
                    </p:nvSpPr>
                    <p:spPr bwMode="auto">
                      <a:xfrm>
                        <a:off x="1778" y="3474"/>
                        <a:ext cx="862" cy="76"/>
                      </a:xfrm>
                      <a:custGeom>
                        <a:avLst/>
                        <a:gdLst/>
                        <a:ahLst/>
                        <a:cxnLst>
                          <a:cxn ang="0">
                            <a:pos x="861" y="0"/>
                          </a:cxn>
                          <a:cxn ang="0">
                            <a:pos x="861" y="47"/>
                          </a:cxn>
                          <a:cxn ang="0">
                            <a:pos x="0" y="75"/>
                          </a:cxn>
                          <a:cxn ang="0">
                            <a:pos x="861" y="0"/>
                          </a:cxn>
                        </a:cxnLst>
                        <a:rect l="0" t="0" r="r" b="b"/>
                        <a:pathLst>
                          <a:path w="862" h="76">
                            <a:moveTo>
                              <a:pt x="861" y="0"/>
                            </a:moveTo>
                            <a:lnTo>
                              <a:pt x="861" y="47"/>
                            </a:lnTo>
                            <a:lnTo>
                              <a:pt x="0" y="75"/>
                            </a:lnTo>
                            <a:lnTo>
                              <a:pt x="861" y="0"/>
                            </a:lnTo>
                          </a:path>
                        </a:pathLst>
                      </a:custGeom>
                      <a:solidFill>
                        <a:srgbClr val="800000"/>
                      </a:solidFill>
                      <a:ln w="12700" cap="rnd" cmpd="sng">
                        <a:solidFill>
                          <a:srgbClr val="800000"/>
                        </a:solidFill>
                        <a:prstDash val="solid"/>
                        <a:round/>
                        <a:headEnd type="none" w="med" len="med"/>
                        <a:tailEnd type="none" w="med" len="med"/>
                      </a:ln>
                      <a:effectLst>
                        <a:outerShdw dist="107763" dir="2700000" algn="ctr" rotWithShape="0">
                          <a:srgbClr val="1C1C1C"/>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61" name="Freeform 39"/>
                      <p:cNvSpPr>
                        <a:spLocks/>
                      </p:cNvSpPr>
                      <p:nvPr/>
                    </p:nvSpPr>
                    <p:spPr bwMode="auto">
                      <a:xfrm>
                        <a:off x="1769" y="3542"/>
                        <a:ext cx="871" cy="49"/>
                      </a:xfrm>
                      <a:custGeom>
                        <a:avLst/>
                        <a:gdLst/>
                        <a:ahLst/>
                        <a:cxnLst>
                          <a:cxn ang="0">
                            <a:pos x="870" y="0"/>
                          </a:cxn>
                          <a:cxn ang="0">
                            <a:pos x="870" y="47"/>
                          </a:cxn>
                          <a:cxn ang="0">
                            <a:pos x="0" y="28"/>
                          </a:cxn>
                          <a:cxn ang="0">
                            <a:pos x="870" y="0"/>
                          </a:cxn>
                        </a:cxnLst>
                        <a:rect l="0" t="0" r="r" b="b"/>
                        <a:pathLst>
                          <a:path w="871" h="48">
                            <a:moveTo>
                              <a:pt x="870" y="0"/>
                            </a:moveTo>
                            <a:lnTo>
                              <a:pt x="870" y="47"/>
                            </a:lnTo>
                            <a:lnTo>
                              <a:pt x="0" y="28"/>
                            </a:lnTo>
                            <a:lnTo>
                              <a:pt x="870" y="0"/>
                            </a:lnTo>
                          </a:path>
                        </a:pathLst>
                      </a:custGeom>
                      <a:solidFill>
                        <a:srgbClr val="800000"/>
                      </a:solidFill>
                      <a:ln w="12700" cap="rnd" cmpd="sng">
                        <a:solidFill>
                          <a:srgbClr val="800000"/>
                        </a:solidFill>
                        <a:prstDash val="solid"/>
                        <a:round/>
                        <a:headEnd type="none" w="med" len="med"/>
                        <a:tailEnd type="none" w="med" len="med"/>
                      </a:ln>
                      <a:effectLst>
                        <a:outerShdw dist="107763" dir="2700000" algn="ctr" rotWithShape="0">
                          <a:srgbClr val="1C1C1C"/>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62" name="Freeform 40"/>
                      <p:cNvSpPr>
                        <a:spLocks/>
                      </p:cNvSpPr>
                      <p:nvPr/>
                    </p:nvSpPr>
                    <p:spPr bwMode="auto">
                      <a:xfrm>
                        <a:off x="1769" y="3597"/>
                        <a:ext cx="871" cy="62"/>
                      </a:xfrm>
                      <a:custGeom>
                        <a:avLst/>
                        <a:gdLst/>
                        <a:ahLst/>
                        <a:cxnLst>
                          <a:cxn ang="0">
                            <a:pos x="870" y="15"/>
                          </a:cxn>
                          <a:cxn ang="0">
                            <a:pos x="870" y="62"/>
                          </a:cxn>
                          <a:cxn ang="0">
                            <a:pos x="0" y="0"/>
                          </a:cxn>
                          <a:cxn ang="0">
                            <a:pos x="870" y="15"/>
                          </a:cxn>
                        </a:cxnLst>
                        <a:rect l="0" t="0" r="r" b="b"/>
                        <a:pathLst>
                          <a:path w="871" h="63">
                            <a:moveTo>
                              <a:pt x="870" y="15"/>
                            </a:moveTo>
                            <a:lnTo>
                              <a:pt x="870" y="62"/>
                            </a:lnTo>
                            <a:lnTo>
                              <a:pt x="0" y="0"/>
                            </a:lnTo>
                            <a:lnTo>
                              <a:pt x="870" y="15"/>
                            </a:lnTo>
                          </a:path>
                        </a:pathLst>
                      </a:custGeom>
                      <a:solidFill>
                        <a:srgbClr val="800000"/>
                      </a:solidFill>
                      <a:ln w="12700" cap="rnd" cmpd="sng">
                        <a:solidFill>
                          <a:srgbClr val="800000"/>
                        </a:solidFill>
                        <a:prstDash val="solid"/>
                        <a:round/>
                        <a:headEnd type="none" w="med" len="med"/>
                        <a:tailEnd type="none" w="med" len="med"/>
                      </a:ln>
                      <a:effectLst>
                        <a:outerShdw dist="107763" dir="2700000" algn="ctr" rotWithShape="0">
                          <a:srgbClr val="1C1C1C"/>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grpSp>
              </p:grpSp>
            </p:grpSp>
          </p:grpSp>
          <p:grpSp>
            <p:nvGrpSpPr>
              <p:cNvPr id="328" name="Group 41"/>
              <p:cNvGrpSpPr>
                <a:grpSpLocks/>
              </p:cNvGrpSpPr>
              <p:nvPr/>
            </p:nvGrpSpPr>
            <p:grpSpPr bwMode="auto">
              <a:xfrm>
                <a:off x="739" y="3524"/>
                <a:ext cx="655" cy="569"/>
                <a:chOff x="718" y="3429"/>
                <a:chExt cx="636" cy="553"/>
              </a:xfrm>
            </p:grpSpPr>
            <p:sp>
              <p:nvSpPr>
                <p:cNvPr id="339" name="Oval 42"/>
                <p:cNvSpPr>
                  <a:spLocks noChangeArrowheads="1"/>
                </p:cNvSpPr>
                <p:nvPr/>
              </p:nvSpPr>
              <p:spPr bwMode="auto">
                <a:xfrm>
                  <a:off x="718" y="3429"/>
                  <a:ext cx="636" cy="553"/>
                </a:xfrm>
                <a:prstGeom prst="ellipse">
                  <a:avLst/>
                </a:prstGeom>
                <a:solidFill>
                  <a:srgbClr val="000000"/>
                </a:solidFill>
                <a:ln w="12700">
                  <a:solidFill>
                    <a:srgbClr val="000000"/>
                  </a:solidFill>
                  <a:round/>
                  <a:headEnd/>
                  <a:tailEnd/>
                </a:ln>
                <a:effectLst>
                  <a:outerShdw dist="107763" dir="2700000" algn="ctr" rotWithShape="0">
                    <a:srgbClr val="1C1C1C"/>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40" name="Freeform 43"/>
                <p:cNvSpPr>
                  <a:spLocks/>
                </p:cNvSpPr>
                <p:nvPr/>
              </p:nvSpPr>
              <p:spPr bwMode="auto">
                <a:xfrm>
                  <a:off x="972" y="3793"/>
                  <a:ext cx="114" cy="122"/>
                </a:xfrm>
                <a:custGeom>
                  <a:avLst/>
                  <a:gdLst/>
                  <a:ahLst/>
                  <a:cxnLst>
                    <a:cxn ang="0">
                      <a:pos x="113" y="112"/>
                    </a:cxn>
                    <a:cxn ang="0">
                      <a:pos x="69" y="0"/>
                    </a:cxn>
                    <a:cxn ang="0">
                      <a:pos x="42" y="0"/>
                    </a:cxn>
                    <a:cxn ang="0">
                      <a:pos x="0" y="117"/>
                    </a:cxn>
                    <a:cxn ang="0">
                      <a:pos x="55" y="121"/>
                    </a:cxn>
                    <a:cxn ang="0">
                      <a:pos x="113" y="112"/>
                    </a:cxn>
                  </a:cxnLst>
                  <a:rect l="0" t="0" r="r" b="b"/>
                  <a:pathLst>
                    <a:path w="114" h="122">
                      <a:moveTo>
                        <a:pt x="113" y="112"/>
                      </a:moveTo>
                      <a:lnTo>
                        <a:pt x="69" y="0"/>
                      </a:lnTo>
                      <a:lnTo>
                        <a:pt x="42" y="0"/>
                      </a:lnTo>
                      <a:lnTo>
                        <a:pt x="0" y="117"/>
                      </a:lnTo>
                      <a:lnTo>
                        <a:pt x="55" y="121"/>
                      </a:lnTo>
                      <a:lnTo>
                        <a:pt x="113" y="112"/>
                      </a:lnTo>
                    </a:path>
                  </a:pathLst>
                </a:custGeom>
                <a:solidFill>
                  <a:srgbClr val="FF0000"/>
                </a:solidFill>
                <a:ln w="12700" cap="rnd" cmpd="sng">
                  <a:solidFill>
                    <a:srgbClr val="000000"/>
                  </a:solidFill>
                  <a:prstDash val="solid"/>
                  <a:round/>
                  <a:headEnd type="none" w="med" len="med"/>
                  <a:tailEnd type="none" w="med" len="med"/>
                </a:ln>
                <a:effectLst>
                  <a:outerShdw dist="107763" dir="2700000" algn="ctr" rotWithShape="0">
                    <a:srgbClr val="1C1C1C"/>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41" name="Freeform 44"/>
                <p:cNvSpPr>
                  <a:spLocks/>
                </p:cNvSpPr>
                <p:nvPr/>
              </p:nvSpPr>
              <p:spPr bwMode="auto">
                <a:xfrm>
                  <a:off x="974" y="3503"/>
                  <a:ext cx="116" cy="121"/>
                </a:xfrm>
                <a:custGeom>
                  <a:avLst/>
                  <a:gdLst/>
                  <a:ahLst/>
                  <a:cxnLst>
                    <a:cxn ang="0">
                      <a:pos x="115" y="9"/>
                    </a:cxn>
                    <a:cxn ang="0">
                      <a:pos x="69" y="120"/>
                    </a:cxn>
                    <a:cxn ang="0">
                      <a:pos x="43" y="120"/>
                    </a:cxn>
                    <a:cxn ang="0">
                      <a:pos x="0" y="5"/>
                    </a:cxn>
                    <a:cxn ang="0">
                      <a:pos x="56" y="0"/>
                    </a:cxn>
                    <a:cxn ang="0">
                      <a:pos x="115" y="9"/>
                    </a:cxn>
                  </a:cxnLst>
                  <a:rect l="0" t="0" r="r" b="b"/>
                  <a:pathLst>
                    <a:path w="116" h="121">
                      <a:moveTo>
                        <a:pt x="115" y="9"/>
                      </a:moveTo>
                      <a:lnTo>
                        <a:pt x="69" y="120"/>
                      </a:lnTo>
                      <a:lnTo>
                        <a:pt x="43" y="120"/>
                      </a:lnTo>
                      <a:lnTo>
                        <a:pt x="0" y="5"/>
                      </a:lnTo>
                      <a:lnTo>
                        <a:pt x="56" y="0"/>
                      </a:lnTo>
                      <a:lnTo>
                        <a:pt x="115" y="9"/>
                      </a:lnTo>
                    </a:path>
                  </a:pathLst>
                </a:custGeom>
                <a:solidFill>
                  <a:srgbClr val="FF0000"/>
                </a:solidFill>
                <a:ln w="12700" cap="rnd" cmpd="sng">
                  <a:solidFill>
                    <a:srgbClr val="000000"/>
                  </a:solidFill>
                  <a:prstDash val="solid"/>
                  <a:round/>
                  <a:headEnd type="none" w="med" len="med"/>
                  <a:tailEnd type="none" w="med" len="med"/>
                </a:ln>
                <a:effectLst>
                  <a:outerShdw dist="107763" dir="2700000" algn="ctr" rotWithShape="0">
                    <a:srgbClr val="1C1C1C"/>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42" name="Freeform 45"/>
                <p:cNvSpPr>
                  <a:spLocks/>
                </p:cNvSpPr>
                <p:nvPr/>
              </p:nvSpPr>
              <p:spPr bwMode="auto">
                <a:xfrm>
                  <a:off x="798" y="3657"/>
                  <a:ext cx="140" cy="97"/>
                </a:xfrm>
                <a:custGeom>
                  <a:avLst/>
                  <a:gdLst/>
                  <a:ahLst/>
                  <a:cxnLst>
                    <a:cxn ang="0">
                      <a:pos x="10" y="0"/>
                    </a:cxn>
                    <a:cxn ang="0">
                      <a:pos x="138" y="39"/>
                    </a:cxn>
                    <a:cxn ang="0">
                      <a:pos x="138" y="62"/>
                    </a:cxn>
                    <a:cxn ang="0">
                      <a:pos x="6" y="97"/>
                    </a:cxn>
                    <a:cxn ang="0">
                      <a:pos x="0" y="51"/>
                    </a:cxn>
                    <a:cxn ang="0">
                      <a:pos x="10" y="0"/>
                    </a:cxn>
                  </a:cxnLst>
                  <a:rect l="0" t="0" r="r" b="b"/>
                  <a:pathLst>
                    <a:path w="139" h="98">
                      <a:moveTo>
                        <a:pt x="10" y="0"/>
                      </a:moveTo>
                      <a:lnTo>
                        <a:pt x="138" y="39"/>
                      </a:lnTo>
                      <a:lnTo>
                        <a:pt x="138" y="62"/>
                      </a:lnTo>
                      <a:lnTo>
                        <a:pt x="6" y="97"/>
                      </a:lnTo>
                      <a:lnTo>
                        <a:pt x="0" y="51"/>
                      </a:lnTo>
                      <a:lnTo>
                        <a:pt x="10" y="0"/>
                      </a:lnTo>
                    </a:path>
                  </a:pathLst>
                </a:custGeom>
                <a:solidFill>
                  <a:srgbClr val="FF0000"/>
                </a:solidFill>
                <a:ln w="12700" cap="rnd" cmpd="sng">
                  <a:solidFill>
                    <a:srgbClr val="000000"/>
                  </a:solidFill>
                  <a:prstDash val="solid"/>
                  <a:round/>
                  <a:headEnd type="none" w="med" len="med"/>
                  <a:tailEnd type="none" w="med" len="med"/>
                </a:ln>
                <a:effectLst>
                  <a:outerShdw dist="107763" dir="2700000" algn="ctr" rotWithShape="0">
                    <a:srgbClr val="1C1C1C"/>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43" name="Freeform 46"/>
                <p:cNvSpPr>
                  <a:spLocks/>
                </p:cNvSpPr>
                <p:nvPr/>
              </p:nvSpPr>
              <p:spPr bwMode="auto">
                <a:xfrm>
                  <a:off x="1129" y="3657"/>
                  <a:ext cx="138" cy="97"/>
                </a:xfrm>
                <a:custGeom>
                  <a:avLst/>
                  <a:gdLst/>
                  <a:ahLst/>
                  <a:cxnLst>
                    <a:cxn ang="0">
                      <a:pos x="128" y="0"/>
                    </a:cxn>
                    <a:cxn ang="0">
                      <a:pos x="0" y="39"/>
                    </a:cxn>
                    <a:cxn ang="0">
                      <a:pos x="0" y="62"/>
                    </a:cxn>
                    <a:cxn ang="0">
                      <a:pos x="133" y="97"/>
                    </a:cxn>
                    <a:cxn ang="0">
                      <a:pos x="138" y="51"/>
                    </a:cxn>
                    <a:cxn ang="0">
                      <a:pos x="128" y="0"/>
                    </a:cxn>
                  </a:cxnLst>
                  <a:rect l="0" t="0" r="r" b="b"/>
                  <a:pathLst>
                    <a:path w="139" h="98">
                      <a:moveTo>
                        <a:pt x="128" y="0"/>
                      </a:moveTo>
                      <a:lnTo>
                        <a:pt x="0" y="39"/>
                      </a:lnTo>
                      <a:lnTo>
                        <a:pt x="0" y="62"/>
                      </a:lnTo>
                      <a:lnTo>
                        <a:pt x="133" y="97"/>
                      </a:lnTo>
                      <a:lnTo>
                        <a:pt x="138" y="51"/>
                      </a:lnTo>
                      <a:lnTo>
                        <a:pt x="128" y="0"/>
                      </a:lnTo>
                    </a:path>
                  </a:pathLst>
                </a:custGeom>
                <a:solidFill>
                  <a:srgbClr val="FF0000"/>
                </a:solidFill>
                <a:ln w="12700" cap="rnd" cmpd="sng">
                  <a:solidFill>
                    <a:srgbClr val="000000"/>
                  </a:solidFill>
                  <a:prstDash val="solid"/>
                  <a:round/>
                  <a:headEnd type="none" w="med" len="med"/>
                  <a:tailEnd type="none" w="med" len="med"/>
                </a:ln>
                <a:effectLst>
                  <a:outerShdw dist="107763" dir="2700000" algn="ctr" rotWithShape="0">
                    <a:srgbClr val="1C1C1C"/>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44" name="Oval 47"/>
                <p:cNvSpPr>
                  <a:spLocks noChangeArrowheads="1"/>
                </p:cNvSpPr>
                <p:nvPr/>
              </p:nvSpPr>
              <p:spPr bwMode="auto">
                <a:xfrm>
                  <a:off x="810" y="3503"/>
                  <a:ext cx="457" cy="397"/>
                </a:xfrm>
                <a:prstGeom prst="ellipse">
                  <a:avLst/>
                </a:prstGeom>
                <a:noFill/>
                <a:ln w="25400">
                  <a:solidFill>
                    <a:srgbClr val="FFFFFF"/>
                  </a:solidFill>
                  <a:round/>
                  <a:headEnd/>
                  <a:tailEnd/>
                </a:ln>
                <a:effectLst>
                  <a:outerShdw dist="107763" dir="2700000" algn="ctr" rotWithShape="0">
                    <a:srgbClr val="1C1C1C"/>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grpSp>
              <p:nvGrpSpPr>
                <p:cNvPr id="345" name="Group 48"/>
                <p:cNvGrpSpPr>
                  <a:grpSpLocks/>
                </p:cNvGrpSpPr>
                <p:nvPr/>
              </p:nvGrpSpPr>
              <p:grpSpPr bwMode="auto">
                <a:xfrm>
                  <a:off x="955" y="3630"/>
                  <a:ext cx="167" cy="145"/>
                  <a:chOff x="955" y="3630"/>
                  <a:chExt cx="167" cy="145"/>
                </a:xfrm>
              </p:grpSpPr>
              <p:sp>
                <p:nvSpPr>
                  <p:cNvPr id="346" name="Oval 49"/>
                  <p:cNvSpPr>
                    <a:spLocks noChangeArrowheads="1"/>
                  </p:cNvSpPr>
                  <p:nvPr/>
                </p:nvSpPr>
                <p:spPr bwMode="auto">
                  <a:xfrm>
                    <a:off x="955" y="3630"/>
                    <a:ext cx="167" cy="145"/>
                  </a:xfrm>
                  <a:prstGeom prst="ellipse">
                    <a:avLst/>
                  </a:prstGeom>
                  <a:solidFill>
                    <a:srgbClr val="000000"/>
                  </a:solidFill>
                  <a:ln w="25400">
                    <a:solidFill>
                      <a:srgbClr val="FFFFFF"/>
                    </a:solidFill>
                    <a:round/>
                    <a:headEnd/>
                    <a:tailEnd/>
                  </a:ln>
                  <a:effectLst>
                    <a:outerShdw dist="107763" dir="2700000" algn="ctr" rotWithShape="0">
                      <a:srgbClr val="1C1C1C"/>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47" name="Oval 50"/>
                  <p:cNvSpPr>
                    <a:spLocks noChangeArrowheads="1"/>
                  </p:cNvSpPr>
                  <p:nvPr/>
                </p:nvSpPr>
                <p:spPr bwMode="auto">
                  <a:xfrm>
                    <a:off x="994" y="3661"/>
                    <a:ext cx="94" cy="81"/>
                  </a:xfrm>
                  <a:prstGeom prst="ellipse">
                    <a:avLst/>
                  </a:prstGeom>
                  <a:solidFill>
                    <a:srgbClr val="000000"/>
                  </a:solidFill>
                  <a:ln w="25400">
                    <a:solidFill>
                      <a:srgbClr val="FFFFFF"/>
                    </a:solidFill>
                    <a:round/>
                    <a:headEnd/>
                    <a:tailEnd/>
                  </a:ln>
                  <a:effectLst>
                    <a:outerShdw dist="107763" dir="2700000" algn="ctr" rotWithShape="0">
                      <a:srgbClr val="1C1C1C"/>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grpSp>
          </p:grpSp>
          <p:grpSp>
            <p:nvGrpSpPr>
              <p:cNvPr id="329" name="Group 51"/>
              <p:cNvGrpSpPr>
                <a:grpSpLocks/>
              </p:cNvGrpSpPr>
              <p:nvPr/>
            </p:nvGrpSpPr>
            <p:grpSpPr bwMode="auto">
              <a:xfrm>
                <a:off x="3238" y="3524"/>
                <a:ext cx="655" cy="569"/>
                <a:chOff x="3146" y="3429"/>
                <a:chExt cx="637" cy="553"/>
              </a:xfrm>
            </p:grpSpPr>
            <p:sp>
              <p:nvSpPr>
                <p:cNvPr id="330" name="Oval 52"/>
                <p:cNvSpPr>
                  <a:spLocks noChangeArrowheads="1"/>
                </p:cNvSpPr>
                <p:nvPr/>
              </p:nvSpPr>
              <p:spPr bwMode="auto">
                <a:xfrm>
                  <a:off x="3146" y="3429"/>
                  <a:ext cx="637" cy="553"/>
                </a:xfrm>
                <a:prstGeom prst="ellipse">
                  <a:avLst/>
                </a:prstGeom>
                <a:solidFill>
                  <a:srgbClr val="000000"/>
                </a:solidFill>
                <a:ln w="12700">
                  <a:solidFill>
                    <a:srgbClr val="000000"/>
                  </a:solidFill>
                  <a:round/>
                  <a:headEnd/>
                  <a:tailEnd/>
                </a:ln>
                <a:effectLst>
                  <a:outerShdw dist="107763" dir="2700000" algn="ctr" rotWithShape="0">
                    <a:srgbClr val="1C1C1C"/>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31" name="Freeform 53"/>
                <p:cNvSpPr>
                  <a:spLocks/>
                </p:cNvSpPr>
                <p:nvPr/>
              </p:nvSpPr>
              <p:spPr bwMode="auto">
                <a:xfrm>
                  <a:off x="3398" y="3793"/>
                  <a:ext cx="114" cy="122"/>
                </a:xfrm>
                <a:custGeom>
                  <a:avLst/>
                  <a:gdLst/>
                  <a:ahLst/>
                  <a:cxnLst>
                    <a:cxn ang="0">
                      <a:pos x="112" y="112"/>
                    </a:cxn>
                    <a:cxn ang="0">
                      <a:pos x="69" y="0"/>
                    </a:cxn>
                    <a:cxn ang="0">
                      <a:pos x="42" y="0"/>
                    </a:cxn>
                    <a:cxn ang="0">
                      <a:pos x="0" y="117"/>
                    </a:cxn>
                    <a:cxn ang="0">
                      <a:pos x="54" y="121"/>
                    </a:cxn>
                    <a:cxn ang="0">
                      <a:pos x="112" y="112"/>
                    </a:cxn>
                  </a:cxnLst>
                  <a:rect l="0" t="0" r="r" b="b"/>
                  <a:pathLst>
                    <a:path w="113" h="122">
                      <a:moveTo>
                        <a:pt x="112" y="112"/>
                      </a:moveTo>
                      <a:lnTo>
                        <a:pt x="69" y="0"/>
                      </a:lnTo>
                      <a:lnTo>
                        <a:pt x="42" y="0"/>
                      </a:lnTo>
                      <a:lnTo>
                        <a:pt x="0" y="117"/>
                      </a:lnTo>
                      <a:lnTo>
                        <a:pt x="54" y="121"/>
                      </a:lnTo>
                      <a:lnTo>
                        <a:pt x="112" y="112"/>
                      </a:lnTo>
                    </a:path>
                  </a:pathLst>
                </a:custGeom>
                <a:solidFill>
                  <a:srgbClr val="FF0000"/>
                </a:solidFill>
                <a:ln w="12700" cap="rnd" cmpd="sng">
                  <a:solidFill>
                    <a:srgbClr val="000000"/>
                  </a:solidFill>
                  <a:prstDash val="solid"/>
                  <a:round/>
                  <a:headEnd type="none" w="med" len="med"/>
                  <a:tailEnd type="none" w="med" len="med"/>
                </a:ln>
                <a:effectLst>
                  <a:outerShdw dist="107763" dir="2700000" algn="ctr" rotWithShape="0">
                    <a:srgbClr val="1C1C1C"/>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32" name="Freeform 54"/>
                <p:cNvSpPr>
                  <a:spLocks/>
                </p:cNvSpPr>
                <p:nvPr/>
              </p:nvSpPr>
              <p:spPr bwMode="auto">
                <a:xfrm>
                  <a:off x="3402" y="3503"/>
                  <a:ext cx="116" cy="121"/>
                </a:xfrm>
                <a:custGeom>
                  <a:avLst/>
                  <a:gdLst/>
                  <a:ahLst/>
                  <a:cxnLst>
                    <a:cxn ang="0">
                      <a:pos x="116" y="9"/>
                    </a:cxn>
                    <a:cxn ang="0">
                      <a:pos x="70" y="120"/>
                    </a:cxn>
                    <a:cxn ang="0">
                      <a:pos x="42" y="120"/>
                    </a:cxn>
                    <a:cxn ang="0">
                      <a:pos x="0" y="5"/>
                    </a:cxn>
                    <a:cxn ang="0">
                      <a:pos x="56" y="0"/>
                    </a:cxn>
                    <a:cxn ang="0">
                      <a:pos x="116" y="9"/>
                    </a:cxn>
                  </a:cxnLst>
                  <a:rect l="0" t="0" r="r" b="b"/>
                  <a:pathLst>
                    <a:path w="117" h="121">
                      <a:moveTo>
                        <a:pt x="116" y="9"/>
                      </a:moveTo>
                      <a:lnTo>
                        <a:pt x="70" y="120"/>
                      </a:lnTo>
                      <a:lnTo>
                        <a:pt x="42" y="120"/>
                      </a:lnTo>
                      <a:lnTo>
                        <a:pt x="0" y="5"/>
                      </a:lnTo>
                      <a:lnTo>
                        <a:pt x="56" y="0"/>
                      </a:lnTo>
                      <a:lnTo>
                        <a:pt x="116" y="9"/>
                      </a:lnTo>
                    </a:path>
                  </a:pathLst>
                </a:custGeom>
                <a:solidFill>
                  <a:srgbClr val="FF0000"/>
                </a:solidFill>
                <a:ln w="12700" cap="rnd" cmpd="sng">
                  <a:solidFill>
                    <a:srgbClr val="000000"/>
                  </a:solidFill>
                  <a:prstDash val="solid"/>
                  <a:round/>
                  <a:headEnd type="none" w="med" len="med"/>
                  <a:tailEnd type="none" w="med" len="med"/>
                </a:ln>
                <a:effectLst>
                  <a:outerShdw dist="107763" dir="2700000" algn="ctr" rotWithShape="0">
                    <a:srgbClr val="1C1C1C"/>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33" name="Freeform 55"/>
                <p:cNvSpPr>
                  <a:spLocks/>
                </p:cNvSpPr>
                <p:nvPr/>
              </p:nvSpPr>
              <p:spPr bwMode="auto">
                <a:xfrm>
                  <a:off x="3226" y="3657"/>
                  <a:ext cx="138" cy="97"/>
                </a:xfrm>
                <a:custGeom>
                  <a:avLst/>
                  <a:gdLst/>
                  <a:ahLst/>
                  <a:cxnLst>
                    <a:cxn ang="0">
                      <a:pos x="10" y="0"/>
                    </a:cxn>
                    <a:cxn ang="0">
                      <a:pos x="139" y="39"/>
                    </a:cxn>
                    <a:cxn ang="0">
                      <a:pos x="139" y="62"/>
                    </a:cxn>
                    <a:cxn ang="0">
                      <a:pos x="6" y="97"/>
                    </a:cxn>
                    <a:cxn ang="0">
                      <a:pos x="0" y="51"/>
                    </a:cxn>
                    <a:cxn ang="0">
                      <a:pos x="10" y="0"/>
                    </a:cxn>
                  </a:cxnLst>
                  <a:rect l="0" t="0" r="r" b="b"/>
                  <a:pathLst>
                    <a:path w="140" h="98">
                      <a:moveTo>
                        <a:pt x="10" y="0"/>
                      </a:moveTo>
                      <a:lnTo>
                        <a:pt x="139" y="39"/>
                      </a:lnTo>
                      <a:lnTo>
                        <a:pt x="139" y="62"/>
                      </a:lnTo>
                      <a:lnTo>
                        <a:pt x="6" y="97"/>
                      </a:lnTo>
                      <a:lnTo>
                        <a:pt x="0" y="51"/>
                      </a:lnTo>
                      <a:lnTo>
                        <a:pt x="10" y="0"/>
                      </a:lnTo>
                    </a:path>
                  </a:pathLst>
                </a:custGeom>
                <a:solidFill>
                  <a:srgbClr val="FF0000"/>
                </a:solidFill>
                <a:ln w="12700" cap="rnd" cmpd="sng">
                  <a:solidFill>
                    <a:srgbClr val="000000"/>
                  </a:solidFill>
                  <a:prstDash val="solid"/>
                  <a:round/>
                  <a:headEnd type="none" w="med" len="med"/>
                  <a:tailEnd type="none" w="med" len="med"/>
                </a:ln>
                <a:effectLst>
                  <a:outerShdw dist="107763" dir="2700000" algn="ctr" rotWithShape="0">
                    <a:srgbClr val="1C1C1C"/>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34" name="Freeform 56"/>
                <p:cNvSpPr>
                  <a:spLocks/>
                </p:cNvSpPr>
                <p:nvPr/>
              </p:nvSpPr>
              <p:spPr bwMode="auto">
                <a:xfrm>
                  <a:off x="3555" y="3657"/>
                  <a:ext cx="141" cy="97"/>
                </a:xfrm>
                <a:custGeom>
                  <a:avLst/>
                  <a:gdLst/>
                  <a:ahLst/>
                  <a:cxnLst>
                    <a:cxn ang="0">
                      <a:pos x="129" y="0"/>
                    </a:cxn>
                    <a:cxn ang="0">
                      <a:pos x="0" y="39"/>
                    </a:cxn>
                    <a:cxn ang="0">
                      <a:pos x="0" y="62"/>
                    </a:cxn>
                    <a:cxn ang="0">
                      <a:pos x="133" y="97"/>
                    </a:cxn>
                    <a:cxn ang="0">
                      <a:pos x="139" y="51"/>
                    </a:cxn>
                    <a:cxn ang="0">
                      <a:pos x="129" y="0"/>
                    </a:cxn>
                  </a:cxnLst>
                  <a:rect l="0" t="0" r="r" b="b"/>
                  <a:pathLst>
                    <a:path w="140" h="98">
                      <a:moveTo>
                        <a:pt x="129" y="0"/>
                      </a:moveTo>
                      <a:lnTo>
                        <a:pt x="0" y="39"/>
                      </a:lnTo>
                      <a:lnTo>
                        <a:pt x="0" y="62"/>
                      </a:lnTo>
                      <a:lnTo>
                        <a:pt x="133" y="97"/>
                      </a:lnTo>
                      <a:lnTo>
                        <a:pt x="139" y="51"/>
                      </a:lnTo>
                      <a:lnTo>
                        <a:pt x="129" y="0"/>
                      </a:lnTo>
                    </a:path>
                  </a:pathLst>
                </a:custGeom>
                <a:solidFill>
                  <a:srgbClr val="FF0000"/>
                </a:solidFill>
                <a:ln w="12700" cap="rnd" cmpd="sng">
                  <a:solidFill>
                    <a:srgbClr val="000000"/>
                  </a:solidFill>
                  <a:prstDash val="solid"/>
                  <a:round/>
                  <a:headEnd type="none" w="med" len="med"/>
                  <a:tailEnd type="none" w="med" len="med"/>
                </a:ln>
                <a:effectLst>
                  <a:outerShdw dist="107763" dir="2700000" algn="ctr" rotWithShape="0">
                    <a:srgbClr val="1C1C1C"/>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35" name="Oval 57"/>
                <p:cNvSpPr>
                  <a:spLocks noChangeArrowheads="1"/>
                </p:cNvSpPr>
                <p:nvPr/>
              </p:nvSpPr>
              <p:spPr bwMode="auto">
                <a:xfrm>
                  <a:off x="3238" y="3503"/>
                  <a:ext cx="458" cy="397"/>
                </a:xfrm>
                <a:prstGeom prst="ellipse">
                  <a:avLst/>
                </a:prstGeom>
                <a:noFill/>
                <a:ln w="25400">
                  <a:solidFill>
                    <a:srgbClr val="FFFFFF"/>
                  </a:solidFill>
                  <a:round/>
                  <a:headEnd/>
                  <a:tailEnd/>
                </a:ln>
                <a:effectLst>
                  <a:outerShdw dist="107763" dir="2700000" algn="ctr" rotWithShape="0">
                    <a:srgbClr val="1C1C1C"/>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grpSp>
              <p:nvGrpSpPr>
                <p:cNvPr id="336" name="Group 58"/>
                <p:cNvGrpSpPr>
                  <a:grpSpLocks/>
                </p:cNvGrpSpPr>
                <p:nvPr/>
              </p:nvGrpSpPr>
              <p:grpSpPr bwMode="auto">
                <a:xfrm>
                  <a:off x="3381" y="3630"/>
                  <a:ext cx="170" cy="145"/>
                  <a:chOff x="3381" y="3630"/>
                  <a:chExt cx="170" cy="145"/>
                </a:xfrm>
              </p:grpSpPr>
              <p:sp>
                <p:nvSpPr>
                  <p:cNvPr id="337" name="Oval 59"/>
                  <p:cNvSpPr>
                    <a:spLocks noChangeArrowheads="1"/>
                  </p:cNvSpPr>
                  <p:nvPr/>
                </p:nvSpPr>
                <p:spPr bwMode="auto">
                  <a:xfrm>
                    <a:off x="3381" y="3630"/>
                    <a:ext cx="170" cy="145"/>
                  </a:xfrm>
                  <a:prstGeom prst="ellipse">
                    <a:avLst/>
                  </a:prstGeom>
                  <a:solidFill>
                    <a:srgbClr val="000000"/>
                  </a:solidFill>
                  <a:ln w="25400">
                    <a:solidFill>
                      <a:srgbClr val="FFFFFF"/>
                    </a:solidFill>
                    <a:round/>
                    <a:headEnd/>
                    <a:tailEnd/>
                  </a:ln>
                  <a:effectLst>
                    <a:outerShdw dist="107763" dir="2700000" algn="ctr" rotWithShape="0">
                      <a:srgbClr val="1C1C1C"/>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38" name="Oval 60"/>
                  <p:cNvSpPr>
                    <a:spLocks noChangeArrowheads="1"/>
                  </p:cNvSpPr>
                  <p:nvPr/>
                </p:nvSpPr>
                <p:spPr bwMode="auto">
                  <a:xfrm>
                    <a:off x="3422" y="3661"/>
                    <a:ext cx="92" cy="81"/>
                  </a:xfrm>
                  <a:prstGeom prst="ellipse">
                    <a:avLst/>
                  </a:prstGeom>
                  <a:solidFill>
                    <a:srgbClr val="000000"/>
                  </a:solidFill>
                  <a:ln w="25400">
                    <a:solidFill>
                      <a:srgbClr val="FFFFFF"/>
                    </a:solidFill>
                    <a:round/>
                    <a:headEnd/>
                    <a:tailEnd/>
                  </a:ln>
                  <a:effectLst>
                    <a:outerShdw dist="107763" dir="2700000" algn="ctr" rotWithShape="0">
                      <a:srgbClr val="1C1C1C"/>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grpSp>
          </p:grpSp>
        </p:grpSp>
        <p:sp>
          <p:nvSpPr>
            <p:cNvPr id="382" name="Rectangle 61"/>
            <p:cNvSpPr>
              <a:spLocks noChangeArrowheads="1"/>
            </p:cNvSpPr>
            <p:nvPr/>
          </p:nvSpPr>
          <p:spPr bwMode="auto">
            <a:xfrm>
              <a:off x="164655" y="4373959"/>
              <a:ext cx="1831832" cy="477721"/>
            </a:xfrm>
            <a:prstGeom prst="rect">
              <a:avLst/>
            </a:prstGeom>
            <a:noFill/>
            <a:ln w="12700">
              <a:noFill/>
              <a:miter lim="800000"/>
              <a:headEnd/>
              <a:tailEnd/>
            </a:ln>
          </p:spPr>
          <p:txBody>
            <a:bodyPr wrap="none" lIns="90480" tIns="44446" rIns="90480" bIns="44446">
              <a:spAutoFit/>
            </a:bodyPr>
            <a:lstStyle/>
            <a:p>
              <a:pPr algn="l" eaLnBrk="0" hangingPunct="0"/>
              <a:r>
                <a:rPr lang="en-US" altLang="zh-TW" sz="2400" dirty="0"/>
                <a:t>Life Sciences</a:t>
              </a:r>
            </a:p>
          </p:txBody>
        </p:sp>
        <p:sp>
          <p:nvSpPr>
            <p:cNvPr id="383" name="Rectangle 62"/>
            <p:cNvSpPr>
              <a:spLocks noChangeArrowheads="1"/>
            </p:cNvSpPr>
            <p:nvPr/>
          </p:nvSpPr>
          <p:spPr bwMode="auto">
            <a:xfrm>
              <a:off x="107504" y="6356429"/>
              <a:ext cx="2211387" cy="477721"/>
            </a:xfrm>
            <a:prstGeom prst="rect">
              <a:avLst/>
            </a:prstGeom>
            <a:noFill/>
            <a:ln w="12700">
              <a:noFill/>
              <a:miter lim="800000"/>
              <a:headEnd/>
              <a:tailEnd/>
            </a:ln>
          </p:spPr>
          <p:txBody>
            <a:bodyPr lIns="90480" tIns="44446" rIns="90480" bIns="44446">
              <a:spAutoFit/>
            </a:bodyPr>
            <a:lstStyle/>
            <a:p>
              <a:pPr algn="l" eaLnBrk="0" hangingPunct="0"/>
              <a:r>
                <a:rPr lang="en-US" altLang="zh-TW" sz="2400" dirty="0"/>
                <a:t>CAD/CAM</a:t>
              </a:r>
            </a:p>
          </p:txBody>
        </p:sp>
        <p:sp>
          <p:nvSpPr>
            <p:cNvPr id="384" name="Rectangle 63"/>
            <p:cNvSpPr>
              <a:spLocks noChangeArrowheads="1"/>
            </p:cNvSpPr>
            <p:nvPr/>
          </p:nvSpPr>
          <p:spPr bwMode="auto">
            <a:xfrm>
              <a:off x="3326954" y="3916759"/>
              <a:ext cx="1558478" cy="477721"/>
            </a:xfrm>
            <a:prstGeom prst="rect">
              <a:avLst/>
            </a:prstGeom>
            <a:noFill/>
            <a:ln w="12700">
              <a:noFill/>
              <a:miter lim="800000"/>
              <a:headEnd/>
              <a:tailEnd/>
            </a:ln>
          </p:spPr>
          <p:txBody>
            <a:bodyPr wrap="none" lIns="90480" tIns="44446" rIns="90480" bIns="44446">
              <a:spAutoFit/>
            </a:bodyPr>
            <a:lstStyle/>
            <a:p>
              <a:pPr algn="l" eaLnBrk="0" hangingPunct="0"/>
              <a:r>
                <a:rPr lang="en-US" altLang="zh-TW" sz="2400" dirty="0"/>
                <a:t>Aerospace</a:t>
              </a:r>
            </a:p>
          </p:txBody>
        </p:sp>
        <p:sp>
          <p:nvSpPr>
            <p:cNvPr id="385" name="Rectangle 64"/>
            <p:cNvSpPr>
              <a:spLocks noChangeArrowheads="1"/>
            </p:cNvSpPr>
            <p:nvPr/>
          </p:nvSpPr>
          <p:spPr bwMode="auto">
            <a:xfrm>
              <a:off x="5578029" y="2954734"/>
              <a:ext cx="1682750" cy="1819275"/>
            </a:xfrm>
            <a:prstGeom prst="rect">
              <a:avLst/>
            </a:prstGeom>
            <a:gradFill rotWithShape="0">
              <a:gsLst>
                <a:gs pos="0">
                  <a:srgbClr val="C0FEF9"/>
                </a:gs>
                <a:gs pos="100000">
                  <a:srgbClr val="C0FEF9">
                    <a:gamma/>
                    <a:shade val="29804"/>
                    <a:invGamma/>
                  </a:srgbClr>
                </a:gs>
              </a:gsLst>
              <a:path path="rect">
                <a:fillToRect r="100000" b="100000"/>
              </a:path>
            </a:gradFill>
            <a:ln w="12700">
              <a:solidFill>
                <a:srgbClr val="FFFFFF"/>
              </a:solidFill>
              <a:miter lim="800000"/>
              <a:headEnd/>
              <a:tailEnd/>
            </a:ln>
            <a:effectLst>
              <a:outerShdw dist="107763" dir="2700000" algn="ctr" rotWithShape="0">
                <a:srgbClr val="1C1C1C"/>
              </a:outerShdw>
            </a:effectLst>
          </p:spPr>
          <p:txBody>
            <a:bodyPr wrap="none" lIns="93067" tIns="45717" rIns="93067" bIns="45717">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grpSp>
          <p:nvGrpSpPr>
            <p:cNvPr id="386" name="Group 65"/>
            <p:cNvGrpSpPr>
              <a:grpSpLocks/>
            </p:cNvGrpSpPr>
            <p:nvPr/>
          </p:nvGrpSpPr>
          <p:grpSpPr bwMode="auto">
            <a:xfrm>
              <a:off x="5578029" y="2389584"/>
              <a:ext cx="1597025" cy="1766888"/>
              <a:chOff x="3606" y="1792"/>
              <a:chExt cx="1006" cy="1113"/>
            </a:xfrm>
          </p:grpSpPr>
          <p:grpSp>
            <p:nvGrpSpPr>
              <p:cNvPr id="387" name="Group 66"/>
              <p:cNvGrpSpPr>
                <a:grpSpLocks/>
              </p:cNvGrpSpPr>
              <p:nvPr/>
            </p:nvGrpSpPr>
            <p:grpSpPr bwMode="auto">
              <a:xfrm>
                <a:off x="3739" y="1792"/>
                <a:ext cx="873" cy="1113"/>
                <a:chOff x="3739" y="1792"/>
                <a:chExt cx="873" cy="1113"/>
              </a:xfrm>
            </p:grpSpPr>
            <p:sp>
              <p:nvSpPr>
                <p:cNvPr id="409" name="Freeform 67"/>
                <p:cNvSpPr>
                  <a:spLocks/>
                </p:cNvSpPr>
                <p:nvPr/>
              </p:nvSpPr>
              <p:spPr bwMode="auto">
                <a:xfrm>
                  <a:off x="3739" y="1827"/>
                  <a:ext cx="873" cy="999"/>
                </a:xfrm>
                <a:custGeom>
                  <a:avLst/>
                  <a:gdLst/>
                  <a:ahLst/>
                  <a:cxnLst>
                    <a:cxn ang="0">
                      <a:pos x="546" y="19"/>
                    </a:cxn>
                    <a:cxn ang="0">
                      <a:pos x="646" y="73"/>
                    </a:cxn>
                    <a:cxn ang="0">
                      <a:pos x="731" y="145"/>
                    </a:cxn>
                    <a:cxn ang="0">
                      <a:pos x="798" y="231"/>
                    </a:cxn>
                    <a:cxn ang="0">
                      <a:pos x="845" y="328"/>
                    </a:cxn>
                    <a:cxn ang="0">
                      <a:pos x="869" y="432"/>
                    </a:cxn>
                    <a:cxn ang="0">
                      <a:pos x="869" y="540"/>
                    </a:cxn>
                    <a:cxn ang="0">
                      <a:pos x="845" y="645"/>
                    </a:cxn>
                    <a:cxn ang="0">
                      <a:pos x="798" y="742"/>
                    </a:cxn>
                    <a:cxn ang="0">
                      <a:pos x="731" y="828"/>
                    </a:cxn>
                    <a:cxn ang="0">
                      <a:pos x="646" y="901"/>
                    </a:cxn>
                    <a:cxn ang="0">
                      <a:pos x="546" y="954"/>
                    </a:cxn>
                    <a:cxn ang="0">
                      <a:pos x="437" y="987"/>
                    </a:cxn>
                    <a:cxn ang="0">
                      <a:pos x="323" y="998"/>
                    </a:cxn>
                    <a:cxn ang="0">
                      <a:pos x="208" y="987"/>
                    </a:cxn>
                    <a:cxn ang="0">
                      <a:pos x="100" y="954"/>
                    </a:cxn>
                    <a:cxn ang="0">
                      <a:pos x="0" y="901"/>
                    </a:cxn>
                    <a:cxn ang="0">
                      <a:pos x="76" y="886"/>
                    </a:cxn>
                    <a:cxn ang="0">
                      <a:pos x="170" y="925"/>
                    </a:cxn>
                    <a:cxn ang="0">
                      <a:pos x="270" y="945"/>
                    </a:cxn>
                    <a:cxn ang="0">
                      <a:pos x="374" y="945"/>
                    </a:cxn>
                    <a:cxn ang="0">
                      <a:pos x="476" y="925"/>
                    </a:cxn>
                    <a:cxn ang="0">
                      <a:pos x="571" y="886"/>
                    </a:cxn>
                    <a:cxn ang="0">
                      <a:pos x="654" y="830"/>
                    </a:cxn>
                    <a:cxn ang="0">
                      <a:pos x="723" y="758"/>
                    </a:cxn>
                    <a:cxn ang="0">
                      <a:pos x="776" y="674"/>
                    </a:cxn>
                    <a:cxn ang="0">
                      <a:pos x="807" y="582"/>
                    </a:cxn>
                    <a:cxn ang="0">
                      <a:pos x="818" y="486"/>
                    </a:cxn>
                    <a:cxn ang="0">
                      <a:pos x="807" y="390"/>
                    </a:cxn>
                    <a:cxn ang="0">
                      <a:pos x="776" y="299"/>
                    </a:cxn>
                    <a:cxn ang="0">
                      <a:pos x="723" y="215"/>
                    </a:cxn>
                    <a:cxn ang="0">
                      <a:pos x="654" y="143"/>
                    </a:cxn>
                    <a:cxn ang="0">
                      <a:pos x="571" y="87"/>
                    </a:cxn>
                    <a:cxn ang="0">
                      <a:pos x="476" y="48"/>
                    </a:cxn>
                    <a:cxn ang="0">
                      <a:pos x="492" y="0"/>
                    </a:cxn>
                  </a:cxnLst>
                  <a:rect l="0" t="0" r="r" b="b"/>
                  <a:pathLst>
                    <a:path w="873" h="999">
                      <a:moveTo>
                        <a:pt x="492" y="0"/>
                      </a:moveTo>
                      <a:lnTo>
                        <a:pt x="546" y="19"/>
                      </a:lnTo>
                      <a:lnTo>
                        <a:pt x="598" y="44"/>
                      </a:lnTo>
                      <a:lnTo>
                        <a:pt x="646" y="73"/>
                      </a:lnTo>
                      <a:lnTo>
                        <a:pt x="691" y="106"/>
                      </a:lnTo>
                      <a:lnTo>
                        <a:pt x="731" y="145"/>
                      </a:lnTo>
                      <a:lnTo>
                        <a:pt x="767" y="186"/>
                      </a:lnTo>
                      <a:lnTo>
                        <a:pt x="798" y="231"/>
                      </a:lnTo>
                      <a:lnTo>
                        <a:pt x="825" y="278"/>
                      </a:lnTo>
                      <a:lnTo>
                        <a:pt x="845" y="328"/>
                      </a:lnTo>
                      <a:lnTo>
                        <a:pt x="860" y="380"/>
                      </a:lnTo>
                      <a:lnTo>
                        <a:pt x="869" y="432"/>
                      </a:lnTo>
                      <a:lnTo>
                        <a:pt x="872" y="486"/>
                      </a:lnTo>
                      <a:lnTo>
                        <a:pt x="869" y="540"/>
                      </a:lnTo>
                      <a:lnTo>
                        <a:pt x="860" y="593"/>
                      </a:lnTo>
                      <a:lnTo>
                        <a:pt x="845" y="645"/>
                      </a:lnTo>
                      <a:lnTo>
                        <a:pt x="825" y="694"/>
                      </a:lnTo>
                      <a:lnTo>
                        <a:pt x="798" y="742"/>
                      </a:lnTo>
                      <a:lnTo>
                        <a:pt x="767" y="787"/>
                      </a:lnTo>
                      <a:lnTo>
                        <a:pt x="731" y="828"/>
                      </a:lnTo>
                      <a:lnTo>
                        <a:pt x="691" y="867"/>
                      </a:lnTo>
                      <a:lnTo>
                        <a:pt x="646" y="901"/>
                      </a:lnTo>
                      <a:lnTo>
                        <a:pt x="598" y="929"/>
                      </a:lnTo>
                      <a:lnTo>
                        <a:pt x="546" y="954"/>
                      </a:lnTo>
                      <a:lnTo>
                        <a:pt x="492" y="973"/>
                      </a:lnTo>
                      <a:lnTo>
                        <a:pt x="437" y="987"/>
                      </a:lnTo>
                      <a:lnTo>
                        <a:pt x="380" y="995"/>
                      </a:lnTo>
                      <a:lnTo>
                        <a:pt x="323" y="998"/>
                      </a:lnTo>
                      <a:lnTo>
                        <a:pt x="265" y="995"/>
                      </a:lnTo>
                      <a:lnTo>
                        <a:pt x="208" y="987"/>
                      </a:lnTo>
                      <a:lnTo>
                        <a:pt x="153" y="973"/>
                      </a:lnTo>
                      <a:lnTo>
                        <a:pt x="100" y="954"/>
                      </a:lnTo>
                      <a:lnTo>
                        <a:pt x="49" y="929"/>
                      </a:lnTo>
                      <a:lnTo>
                        <a:pt x="0" y="901"/>
                      </a:lnTo>
                      <a:lnTo>
                        <a:pt x="31" y="860"/>
                      </a:lnTo>
                      <a:lnTo>
                        <a:pt x="76" y="886"/>
                      </a:lnTo>
                      <a:lnTo>
                        <a:pt x="122" y="908"/>
                      </a:lnTo>
                      <a:lnTo>
                        <a:pt x="170" y="925"/>
                      </a:lnTo>
                      <a:lnTo>
                        <a:pt x="220" y="938"/>
                      </a:lnTo>
                      <a:lnTo>
                        <a:pt x="270" y="945"/>
                      </a:lnTo>
                      <a:lnTo>
                        <a:pt x="323" y="948"/>
                      </a:lnTo>
                      <a:lnTo>
                        <a:pt x="374" y="945"/>
                      </a:lnTo>
                      <a:lnTo>
                        <a:pt x="426" y="938"/>
                      </a:lnTo>
                      <a:lnTo>
                        <a:pt x="476" y="925"/>
                      </a:lnTo>
                      <a:lnTo>
                        <a:pt x="525" y="908"/>
                      </a:lnTo>
                      <a:lnTo>
                        <a:pt x="571" y="886"/>
                      </a:lnTo>
                      <a:lnTo>
                        <a:pt x="614" y="860"/>
                      </a:lnTo>
                      <a:lnTo>
                        <a:pt x="654" y="830"/>
                      </a:lnTo>
                      <a:lnTo>
                        <a:pt x="691" y="796"/>
                      </a:lnTo>
                      <a:lnTo>
                        <a:pt x="723" y="758"/>
                      </a:lnTo>
                      <a:lnTo>
                        <a:pt x="752" y="716"/>
                      </a:lnTo>
                      <a:lnTo>
                        <a:pt x="776" y="674"/>
                      </a:lnTo>
                      <a:lnTo>
                        <a:pt x="795" y="630"/>
                      </a:lnTo>
                      <a:lnTo>
                        <a:pt x="807" y="582"/>
                      </a:lnTo>
                      <a:lnTo>
                        <a:pt x="815" y="534"/>
                      </a:lnTo>
                      <a:lnTo>
                        <a:pt x="818" y="486"/>
                      </a:lnTo>
                      <a:lnTo>
                        <a:pt x="815" y="437"/>
                      </a:lnTo>
                      <a:lnTo>
                        <a:pt x="807" y="390"/>
                      </a:lnTo>
                      <a:lnTo>
                        <a:pt x="795" y="343"/>
                      </a:lnTo>
                      <a:lnTo>
                        <a:pt x="776" y="299"/>
                      </a:lnTo>
                      <a:lnTo>
                        <a:pt x="752" y="255"/>
                      </a:lnTo>
                      <a:lnTo>
                        <a:pt x="723" y="215"/>
                      </a:lnTo>
                      <a:lnTo>
                        <a:pt x="691" y="177"/>
                      </a:lnTo>
                      <a:lnTo>
                        <a:pt x="654" y="143"/>
                      </a:lnTo>
                      <a:lnTo>
                        <a:pt x="614" y="113"/>
                      </a:lnTo>
                      <a:lnTo>
                        <a:pt x="571" y="87"/>
                      </a:lnTo>
                      <a:lnTo>
                        <a:pt x="525" y="64"/>
                      </a:lnTo>
                      <a:lnTo>
                        <a:pt x="476" y="48"/>
                      </a:lnTo>
                      <a:lnTo>
                        <a:pt x="477" y="44"/>
                      </a:lnTo>
                      <a:lnTo>
                        <a:pt x="492" y="0"/>
                      </a:lnTo>
                    </a:path>
                  </a:pathLst>
                </a:custGeom>
                <a:gradFill rotWithShape="0">
                  <a:gsLst>
                    <a:gs pos="0">
                      <a:srgbClr val="F6BF69">
                        <a:gamma/>
                        <a:tint val="50196"/>
                        <a:invGamma/>
                      </a:srgbClr>
                    </a:gs>
                    <a:gs pos="100000">
                      <a:srgbClr val="F6BF69"/>
                    </a:gs>
                  </a:gsLst>
                  <a:lin ang="5400000" scaled="1"/>
                </a:gradFill>
                <a:ln w="76200" cap="rnd" cmpd="sng">
                  <a:noFill/>
                  <a:prstDash val="solid"/>
                  <a:round/>
                  <a:headEnd type="none" w="med" len="med"/>
                  <a:tailEnd type="none" w="med" len="med"/>
                </a:ln>
                <a:effectLst>
                  <a:outerShdw dist="107763" dir="2700000" algn="ctr" rotWithShape="0">
                    <a:srgbClr val="1C1C1C"/>
                  </a:outerShdw>
                </a:effectLst>
              </p:spPr>
              <p:txBody>
                <a:bodyPr wrap="none" lIns="93067" tIns="45717" rIns="93067" bIns="45717">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410" name="Line 68"/>
                <p:cNvSpPr>
                  <a:spLocks noChangeShapeType="1"/>
                </p:cNvSpPr>
                <p:nvPr/>
              </p:nvSpPr>
              <p:spPr bwMode="auto">
                <a:xfrm flipV="1">
                  <a:off x="3767" y="2661"/>
                  <a:ext cx="72" cy="162"/>
                </a:xfrm>
                <a:prstGeom prst="line">
                  <a:avLst/>
                </a:prstGeom>
                <a:noFill/>
                <a:ln w="25400">
                  <a:solidFill>
                    <a:srgbClr val="333399"/>
                  </a:solidFill>
                  <a:round/>
                  <a:headEnd/>
                  <a:tailEnd/>
                </a:ln>
                <a:effectLst>
                  <a:outerShdw dist="107763" dir="2700000" algn="ctr" rotWithShape="0">
                    <a:srgbClr val="1C1C1C"/>
                  </a:outerShdw>
                </a:effectLst>
              </p:spPr>
              <p:txBody>
                <a:bodyPr wrap="none" lIns="93067" tIns="45717" rIns="93067" bIns="45717">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411" name="Line 69"/>
                <p:cNvSpPr>
                  <a:spLocks noChangeShapeType="1"/>
                </p:cNvSpPr>
                <p:nvPr/>
              </p:nvSpPr>
              <p:spPr bwMode="auto">
                <a:xfrm flipV="1">
                  <a:off x="4256" y="1886"/>
                  <a:ext cx="8" cy="62"/>
                </a:xfrm>
                <a:prstGeom prst="line">
                  <a:avLst/>
                </a:prstGeom>
                <a:noFill/>
                <a:ln w="25400">
                  <a:solidFill>
                    <a:srgbClr val="3333CC"/>
                  </a:solidFill>
                  <a:round/>
                  <a:headEnd/>
                  <a:tailEnd/>
                </a:ln>
                <a:effectLst>
                  <a:outerShdw dist="107763" dir="2700000" algn="ctr" rotWithShape="0">
                    <a:srgbClr val="1C1C1C"/>
                  </a:outerShdw>
                </a:effectLst>
              </p:spPr>
              <p:txBody>
                <a:bodyPr wrap="none" lIns="93067" tIns="45717" rIns="93067" bIns="45717">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412" name="Freeform 70"/>
                <p:cNvSpPr>
                  <a:spLocks/>
                </p:cNvSpPr>
                <p:nvPr/>
              </p:nvSpPr>
              <p:spPr bwMode="auto">
                <a:xfrm>
                  <a:off x="3839" y="2818"/>
                  <a:ext cx="510" cy="87"/>
                </a:xfrm>
                <a:custGeom>
                  <a:avLst/>
                  <a:gdLst/>
                  <a:ahLst/>
                  <a:cxnLst>
                    <a:cxn ang="0">
                      <a:pos x="2" y="55"/>
                    </a:cxn>
                    <a:cxn ang="0">
                      <a:pos x="12" y="45"/>
                    </a:cxn>
                    <a:cxn ang="0">
                      <a:pos x="27" y="37"/>
                    </a:cxn>
                    <a:cxn ang="0">
                      <a:pos x="54" y="24"/>
                    </a:cxn>
                    <a:cxn ang="0">
                      <a:pos x="85" y="17"/>
                    </a:cxn>
                    <a:cxn ang="0">
                      <a:pos x="114" y="11"/>
                    </a:cxn>
                    <a:cxn ang="0">
                      <a:pos x="153" y="5"/>
                    </a:cxn>
                    <a:cxn ang="0">
                      <a:pos x="190" y="2"/>
                    </a:cxn>
                    <a:cxn ang="0">
                      <a:pos x="234" y="0"/>
                    </a:cxn>
                    <a:cxn ang="0">
                      <a:pos x="288" y="1"/>
                    </a:cxn>
                    <a:cxn ang="0">
                      <a:pos x="343" y="3"/>
                    </a:cxn>
                    <a:cxn ang="0">
                      <a:pos x="383" y="8"/>
                    </a:cxn>
                    <a:cxn ang="0">
                      <a:pos x="424" y="15"/>
                    </a:cxn>
                    <a:cxn ang="0">
                      <a:pos x="463" y="27"/>
                    </a:cxn>
                    <a:cxn ang="0">
                      <a:pos x="484" y="37"/>
                    </a:cxn>
                    <a:cxn ang="0">
                      <a:pos x="497" y="46"/>
                    </a:cxn>
                    <a:cxn ang="0">
                      <a:pos x="509" y="61"/>
                    </a:cxn>
                    <a:cxn ang="0">
                      <a:pos x="488" y="69"/>
                    </a:cxn>
                    <a:cxn ang="0">
                      <a:pos x="453" y="75"/>
                    </a:cxn>
                    <a:cxn ang="0">
                      <a:pos x="410" y="80"/>
                    </a:cxn>
                    <a:cxn ang="0">
                      <a:pos x="368" y="84"/>
                    </a:cxn>
                    <a:cxn ang="0">
                      <a:pos x="319" y="85"/>
                    </a:cxn>
                    <a:cxn ang="0">
                      <a:pos x="265" y="86"/>
                    </a:cxn>
                    <a:cxn ang="0">
                      <a:pos x="213" y="86"/>
                    </a:cxn>
                    <a:cxn ang="0">
                      <a:pos x="159" y="85"/>
                    </a:cxn>
                    <a:cxn ang="0">
                      <a:pos x="99" y="81"/>
                    </a:cxn>
                    <a:cxn ang="0">
                      <a:pos x="52" y="76"/>
                    </a:cxn>
                    <a:cxn ang="0">
                      <a:pos x="12" y="68"/>
                    </a:cxn>
                    <a:cxn ang="0">
                      <a:pos x="0" y="62"/>
                    </a:cxn>
                    <a:cxn ang="0">
                      <a:pos x="2" y="55"/>
                    </a:cxn>
                  </a:cxnLst>
                  <a:rect l="0" t="0" r="r" b="b"/>
                  <a:pathLst>
                    <a:path w="510" h="87">
                      <a:moveTo>
                        <a:pt x="2" y="55"/>
                      </a:moveTo>
                      <a:lnTo>
                        <a:pt x="12" y="45"/>
                      </a:lnTo>
                      <a:lnTo>
                        <a:pt x="27" y="37"/>
                      </a:lnTo>
                      <a:lnTo>
                        <a:pt x="54" y="24"/>
                      </a:lnTo>
                      <a:lnTo>
                        <a:pt x="85" y="17"/>
                      </a:lnTo>
                      <a:lnTo>
                        <a:pt x="114" y="11"/>
                      </a:lnTo>
                      <a:lnTo>
                        <a:pt x="153" y="5"/>
                      </a:lnTo>
                      <a:lnTo>
                        <a:pt x="190" y="2"/>
                      </a:lnTo>
                      <a:lnTo>
                        <a:pt x="234" y="0"/>
                      </a:lnTo>
                      <a:lnTo>
                        <a:pt x="288" y="1"/>
                      </a:lnTo>
                      <a:lnTo>
                        <a:pt x="343" y="3"/>
                      </a:lnTo>
                      <a:lnTo>
                        <a:pt x="383" y="8"/>
                      </a:lnTo>
                      <a:lnTo>
                        <a:pt x="424" y="15"/>
                      </a:lnTo>
                      <a:lnTo>
                        <a:pt x="463" y="27"/>
                      </a:lnTo>
                      <a:lnTo>
                        <a:pt x="484" y="37"/>
                      </a:lnTo>
                      <a:lnTo>
                        <a:pt x="497" y="46"/>
                      </a:lnTo>
                      <a:lnTo>
                        <a:pt x="509" y="61"/>
                      </a:lnTo>
                      <a:lnTo>
                        <a:pt x="488" y="69"/>
                      </a:lnTo>
                      <a:lnTo>
                        <a:pt x="453" y="75"/>
                      </a:lnTo>
                      <a:lnTo>
                        <a:pt x="410" y="80"/>
                      </a:lnTo>
                      <a:lnTo>
                        <a:pt x="368" y="84"/>
                      </a:lnTo>
                      <a:lnTo>
                        <a:pt x="319" y="85"/>
                      </a:lnTo>
                      <a:lnTo>
                        <a:pt x="265" y="86"/>
                      </a:lnTo>
                      <a:lnTo>
                        <a:pt x="213" y="86"/>
                      </a:lnTo>
                      <a:lnTo>
                        <a:pt x="159" y="85"/>
                      </a:lnTo>
                      <a:lnTo>
                        <a:pt x="99" y="81"/>
                      </a:lnTo>
                      <a:lnTo>
                        <a:pt x="52" y="76"/>
                      </a:lnTo>
                      <a:lnTo>
                        <a:pt x="12" y="68"/>
                      </a:lnTo>
                      <a:lnTo>
                        <a:pt x="0" y="62"/>
                      </a:lnTo>
                      <a:lnTo>
                        <a:pt x="2" y="55"/>
                      </a:lnTo>
                    </a:path>
                  </a:pathLst>
                </a:custGeom>
                <a:solidFill>
                  <a:srgbClr val="333399"/>
                </a:solidFill>
                <a:ln w="12700" cap="rnd" cmpd="sng">
                  <a:noFill/>
                  <a:prstDash val="solid"/>
                  <a:round/>
                  <a:headEnd type="none" w="med" len="med"/>
                  <a:tailEnd type="none" w="med" len="med"/>
                </a:ln>
                <a:effectLst>
                  <a:outerShdw dist="107763" dir="2700000" algn="ctr" rotWithShape="0">
                    <a:srgbClr val="1C1C1C"/>
                  </a:outerShdw>
                </a:effectLst>
              </p:spPr>
              <p:txBody>
                <a:bodyPr wrap="none" lIns="93067" tIns="45717" rIns="93067" bIns="45717">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413" name="Line 71"/>
                <p:cNvSpPr>
                  <a:spLocks noChangeShapeType="1"/>
                </p:cNvSpPr>
                <p:nvPr/>
              </p:nvSpPr>
              <p:spPr bwMode="auto">
                <a:xfrm flipV="1">
                  <a:off x="4303" y="1792"/>
                  <a:ext cx="10" cy="67"/>
                </a:xfrm>
                <a:prstGeom prst="line">
                  <a:avLst/>
                </a:prstGeom>
                <a:noFill/>
                <a:ln w="25400">
                  <a:solidFill>
                    <a:srgbClr val="3333CC"/>
                  </a:solidFill>
                  <a:round/>
                  <a:headEnd/>
                  <a:tailEnd/>
                </a:ln>
                <a:effectLst>
                  <a:outerShdw dist="107763" dir="2700000" algn="ctr" rotWithShape="0">
                    <a:srgbClr val="1C1C1C"/>
                  </a:outerShdw>
                </a:effectLst>
              </p:spPr>
              <p:txBody>
                <a:bodyPr wrap="none" lIns="93067" tIns="45717" rIns="93067" bIns="45717">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grpSp>
          <p:grpSp>
            <p:nvGrpSpPr>
              <p:cNvPr id="388" name="Group 72"/>
              <p:cNvGrpSpPr>
                <a:grpSpLocks/>
              </p:cNvGrpSpPr>
              <p:nvPr/>
            </p:nvGrpSpPr>
            <p:grpSpPr bwMode="auto">
              <a:xfrm>
                <a:off x="3606" y="1896"/>
                <a:ext cx="908" cy="843"/>
                <a:chOff x="3606" y="1896"/>
                <a:chExt cx="908" cy="843"/>
              </a:xfrm>
            </p:grpSpPr>
            <p:sp>
              <p:nvSpPr>
                <p:cNvPr id="389" name="Oval 73"/>
                <p:cNvSpPr>
                  <a:spLocks noChangeArrowheads="1"/>
                </p:cNvSpPr>
                <p:nvPr/>
              </p:nvSpPr>
              <p:spPr bwMode="auto">
                <a:xfrm>
                  <a:off x="3606" y="1896"/>
                  <a:ext cx="908" cy="843"/>
                </a:xfrm>
                <a:prstGeom prst="ellipse">
                  <a:avLst/>
                </a:prstGeom>
                <a:gradFill rotWithShape="0">
                  <a:gsLst>
                    <a:gs pos="0">
                      <a:srgbClr val="F6BF69">
                        <a:gamma/>
                        <a:tint val="50196"/>
                        <a:invGamma/>
                      </a:srgbClr>
                    </a:gs>
                    <a:gs pos="100000">
                      <a:srgbClr val="F6BF69"/>
                    </a:gs>
                  </a:gsLst>
                  <a:lin ang="5400000" scaled="1"/>
                </a:gradFill>
                <a:ln w="76200">
                  <a:noFill/>
                  <a:round/>
                  <a:headEnd/>
                  <a:tailEnd/>
                </a:ln>
                <a:effectLst>
                  <a:outerShdw dist="107763" dir="2700000" algn="ctr" rotWithShape="0">
                    <a:srgbClr val="1C1C1C"/>
                  </a:outerShdw>
                </a:effectLst>
              </p:spPr>
              <p:txBody>
                <a:bodyPr wrap="none" lIns="93067" tIns="45717" rIns="93067" bIns="45717">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grpSp>
              <p:nvGrpSpPr>
                <p:cNvPr id="390" name="Group 74"/>
                <p:cNvGrpSpPr>
                  <a:grpSpLocks/>
                </p:cNvGrpSpPr>
                <p:nvPr/>
              </p:nvGrpSpPr>
              <p:grpSpPr bwMode="auto">
                <a:xfrm>
                  <a:off x="3606" y="1984"/>
                  <a:ext cx="845" cy="626"/>
                  <a:chOff x="3606" y="1984"/>
                  <a:chExt cx="845" cy="626"/>
                </a:xfrm>
              </p:grpSpPr>
              <p:sp>
                <p:nvSpPr>
                  <p:cNvPr id="391" name="Freeform 75"/>
                  <p:cNvSpPr>
                    <a:spLocks/>
                  </p:cNvSpPr>
                  <p:nvPr/>
                </p:nvSpPr>
                <p:spPr bwMode="auto">
                  <a:xfrm>
                    <a:off x="3725" y="2213"/>
                    <a:ext cx="1" cy="8"/>
                  </a:xfrm>
                  <a:custGeom>
                    <a:avLst/>
                    <a:gdLst/>
                    <a:ahLst/>
                    <a:cxnLst>
                      <a:cxn ang="0">
                        <a:pos x="0" y="0"/>
                      </a:cxn>
                      <a:cxn ang="0">
                        <a:pos x="0" y="7"/>
                      </a:cxn>
                      <a:cxn ang="0">
                        <a:pos x="0" y="7"/>
                      </a:cxn>
                      <a:cxn ang="0">
                        <a:pos x="0" y="3"/>
                      </a:cxn>
                      <a:cxn ang="0">
                        <a:pos x="0" y="0"/>
                      </a:cxn>
                    </a:cxnLst>
                    <a:rect l="0" t="0" r="r" b="b"/>
                    <a:pathLst>
                      <a:path w="1" h="8">
                        <a:moveTo>
                          <a:pt x="0" y="0"/>
                        </a:moveTo>
                        <a:lnTo>
                          <a:pt x="0" y="7"/>
                        </a:lnTo>
                        <a:lnTo>
                          <a:pt x="0" y="7"/>
                        </a:lnTo>
                        <a:lnTo>
                          <a:pt x="0" y="3"/>
                        </a:lnTo>
                        <a:lnTo>
                          <a:pt x="0" y="0"/>
                        </a:lnTo>
                      </a:path>
                    </a:pathLst>
                  </a:custGeom>
                  <a:solidFill>
                    <a:srgbClr val="3333CC"/>
                  </a:solidFill>
                  <a:ln w="76200" cap="rnd" cmpd="sng">
                    <a:noFill/>
                    <a:prstDash val="solid"/>
                    <a:round/>
                    <a:headEnd type="none" w="med" len="med"/>
                    <a:tailEnd type="none" w="med" len="med"/>
                  </a:ln>
                  <a:effectLst>
                    <a:outerShdw dist="107763" dir="2700000" algn="ctr" rotWithShape="0">
                      <a:srgbClr val="1C1C1C"/>
                    </a:outerShdw>
                  </a:effectLst>
                </p:spPr>
                <p:txBody>
                  <a:bodyPr wrap="none" lIns="93067" tIns="45717" rIns="93067" bIns="45717">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92" name="Freeform 76"/>
                  <p:cNvSpPr>
                    <a:spLocks/>
                  </p:cNvSpPr>
                  <p:nvPr/>
                </p:nvSpPr>
                <p:spPr bwMode="auto">
                  <a:xfrm>
                    <a:off x="3741" y="2230"/>
                    <a:ext cx="4" cy="5"/>
                  </a:xfrm>
                  <a:custGeom>
                    <a:avLst/>
                    <a:gdLst/>
                    <a:ahLst/>
                    <a:cxnLst>
                      <a:cxn ang="0">
                        <a:pos x="0" y="0"/>
                      </a:cxn>
                      <a:cxn ang="0">
                        <a:pos x="3" y="0"/>
                      </a:cxn>
                      <a:cxn ang="0">
                        <a:pos x="3" y="4"/>
                      </a:cxn>
                      <a:cxn ang="0">
                        <a:pos x="0" y="0"/>
                      </a:cxn>
                    </a:cxnLst>
                    <a:rect l="0" t="0" r="r" b="b"/>
                    <a:pathLst>
                      <a:path w="4" h="5">
                        <a:moveTo>
                          <a:pt x="0" y="0"/>
                        </a:moveTo>
                        <a:lnTo>
                          <a:pt x="3" y="0"/>
                        </a:lnTo>
                        <a:lnTo>
                          <a:pt x="3" y="4"/>
                        </a:lnTo>
                        <a:lnTo>
                          <a:pt x="0" y="0"/>
                        </a:lnTo>
                      </a:path>
                    </a:pathLst>
                  </a:custGeom>
                  <a:solidFill>
                    <a:srgbClr val="3333CC"/>
                  </a:solidFill>
                  <a:ln w="76200" cap="rnd" cmpd="sng">
                    <a:noFill/>
                    <a:prstDash val="solid"/>
                    <a:round/>
                    <a:headEnd type="none" w="med" len="med"/>
                    <a:tailEnd type="none" w="med" len="med"/>
                  </a:ln>
                  <a:effectLst>
                    <a:outerShdw dist="107763" dir="2700000" algn="ctr" rotWithShape="0">
                      <a:srgbClr val="1C1C1C"/>
                    </a:outerShdw>
                  </a:effectLst>
                </p:spPr>
                <p:txBody>
                  <a:bodyPr wrap="none" lIns="93067" tIns="45717" rIns="93067" bIns="45717">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93" name="Freeform 77"/>
                  <p:cNvSpPr>
                    <a:spLocks/>
                  </p:cNvSpPr>
                  <p:nvPr/>
                </p:nvSpPr>
                <p:spPr bwMode="auto">
                  <a:xfrm>
                    <a:off x="3788" y="2208"/>
                    <a:ext cx="32" cy="27"/>
                  </a:xfrm>
                  <a:custGeom>
                    <a:avLst/>
                    <a:gdLst/>
                    <a:ahLst/>
                    <a:cxnLst>
                      <a:cxn ang="0">
                        <a:pos x="31" y="0"/>
                      </a:cxn>
                      <a:cxn ang="0">
                        <a:pos x="19" y="0"/>
                      </a:cxn>
                      <a:cxn ang="0">
                        <a:pos x="13" y="7"/>
                      </a:cxn>
                      <a:cxn ang="0">
                        <a:pos x="8" y="7"/>
                      </a:cxn>
                      <a:cxn ang="0">
                        <a:pos x="5" y="11"/>
                      </a:cxn>
                      <a:cxn ang="0">
                        <a:pos x="0" y="11"/>
                      </a:cxn>
                      <a:cxn ang="0">
                        <a:pos x="0" y="20"/>
                      </a:cxn>
                      <a:cxn ang="0">
                        <a:pos x="7" y="26"/>
                      </a:cxn>
                      <a:cxn ang="0">
                        <a:pos x="25" y="26"/>
                      </a:cxn>
                      <a:cxn ang="0">
                        <a:pos x="31" y="20"/>
                      </a:cxn>
                      <a:cxn ang="0">
                        <a:pos x="31" y="0"/>
                      </a:cxn>
                    </a:cxnLst>
                    <a:rect l="0" t="0" r="r" b="b"/>
                    <a:pathLst>
                      <a:path w="32" h="27">
                        <a:moveTo>
                          <a:pt x="31" y="0"/>
                        </a:moveTo>
                        <a:lnTo>
                          <a:pt x="19" y="0"/>
                        </a:lnTo>
                        <a:lnTo>
                          <a:pt x="13" y="7"/>
                        </a:lnTo>
                        <a:lnTo>
                          <a:pt x="8" y="7"/>
                        </a:lnTo>
                        <a:lnTo>
                          <a:pt x="5" y="11"/>
                        </a:lnTo>
                        <a:lnTo>
                          <a:pt x="0" y="11"/>
                        </a:lnTo>
                        <a:lnTo>
                          <a:pt x="0" y="20"/>
                        </a:lnTo>
                        <a:lnTo>
                          <a:pt x="7" y="26"/>
                        </a:lnTo>
                        <a:lnTo>
                          <a:pt x="25" y="26"/>
                        </a:lnTo>
                        <a:lnTo>
                          <a:pt x="31" y="20"/>
                        </a:lnTo>
                        <a:lnTo>
                          <a:pt x="31" y="0"/>
                        </a:lnTo>
                      </a:path>
                    </a:pathLst>
                  </a:custGeom>
                  <a:solidFill>
                    <a:srgbClr val="3333CC"/>
                  </a:solidFill>
                  <a:ln w="76200" cap="rnd" cmpd="sng">
                    <a:noFill/>
                    <a:prstDash val="solid"/>
                    <a:round/>
                    <a:headEnd type="none" w="med" len="med"/>
                    <a:tailEnd type="none" w="med" len="med"/>
                  </a:ln>
                  <a:effectLst>
                    <a:outerShdw dist="107763" dir="2700000" algn="ctr" rotWithShape="0">
                      <a:srgbClr val="1C1C1C"/>
                    </a:outerShdw>
                  </a:effectLst>
                </p:spPr>
                <p:txBody>
                  <a:bodyPr wrap="none" lIns="93067" tIns="45717" rIns="93067" bIns="45717">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94" name="Freeform 78"/>
                  <p:cNvSpPr>
                    <a:spLocks/>
                  </p:cNvSpPr>
                  <p:nvPr/>
                </p:nvSpPr>
                <p:spPr bwMode="auto">
                  <a:xfrm>
                    <a:off x="3606" y="2229"/>
                    <a:ext cx="273" cy="331"/>
                  </a:xfrm>
                  <a:custGeom>
                    <a:avLst/>
                    <a:gdLst/>
                    <a:ahLst/>
                    <a:cxnLst>
                      <a:cxn ang="0">
                        <a:pos x="65" y="0"/>
                      </a:cxn>
                      <a:cxn ang="0">
                        <a:pos x="60" y="9"/>
                      </a:cxn>
                      <a:cxn ang="0">
                        <a:pos x="39" y="26"/>
                      </a:cxn>
                      <a:cxn ang="0">
                        <a:pos x="34" y="43"/>
                      </a:cxn>
                      <a:cxn ang="0">
                        <a:pos x="18" y="54"/>
                      </a:cxn>
                      <a:cxn ang="0">
                        <a:pos x="7" y="76"/>
                      </a:cxn>
                      <a:cxn ang="0">
                        <a:pos x="7" y="89"/>
                      </a:cxn>
                      <a:cxn ang="0">
                        <a:pos x="0" y="113"/>
                      </a:cxn>
                      <a:cxn ang="0">
                        <a:pos x="10" y="123"/>
                      </a:cxn>
                      <a:cxn ang="0">
                        <a:pos x="34" y="153"/>
                      </a:cxn>
                      <a:cxn ang="0">
                        <a:pos x="41" y="149"/>
                      </a:cxn>
                      <a:cxn ang="0">
                        <a:pos x="84" y="149"/>
                      </a:cxn>
                      <a:cxn ang="0">
                        <a:pos x="104" y="157"/>
                      </a:cxn>
                      <a:cxn ang="0">
                        <a:pos x="102" y="180"/>
                      </a:cxn>
                      <a:cxn ang="0">
                        <a:pos x="117" y="211"/>
                      </a:cxn>
                      <a:cxn ang="0">
                        <a:pos x="116" y="219"/>
                      </a:cxn>
                      <a:cxn ang="0">
                        <a:pos x="122" y="229"/>
                      </a:cxn>
                      <a:cxn ang="0">
                        <a:pos x="113" y="251"/>
                      </a:cxn>
                      <a:cxn ang="0">
                        <a:pos x="123" y="278"/>
                      </a:cxn>
                      <a:cxn ang="0">
                        <a:pos x="129" y="300"/>
                      </a:cxn>
                      <a:cxn ang="0">
                        <a:pos x="137" y="313"/>
                      </a:cxn>
                      <a:cxn ang="0">
                        <a:pos x="144" y="330"/>
                      </a:cxn>
                      <a:cxn ang="0">
                        <a:pos x="159" y="328"/>
                      </a:cxn>
                      <a:cxn ang="0">
                        <a:pos x="183" y="315"/>
                      </a:cxn>
                      <a:cxn ang="0">
                        <a:pos x="194" y="300"/>
                      </a:cxn>
                      <a:cxn ang="0">
                        <a:pos x="193" y="290"/>
                      </a:cxn>
                      <a:cxn ang="0">
                        <a:pos x="207" y="281"/>
                      </a:cxn>
                      <a:cxn ang="0">
                        <a:pos x="204" y="267"/>
                      </a:cxn>
                      <a:cxn ang="0">
                        <a:pos x="225" y="243"/>
                      </a:cxn>
                      <a:cxn ang="0">
                        <a:pos x="228" y="224"/>
                      </a:cxn>
                      <a:cxn ang="0">
                        <a:pos x="223" y="218"/>
                      </a:cxn>
                      <a:cxn ang="0">
                        <a:pos x="225" y="210"/>
                      </a:cxn>
                      <a:cxn ang="0">
                        <a:pos x="220" y="202"/>
                      </a:cxn>
                      <a:cxn ang="0">
                        <a:pos x="236" y="184"/>
                      </a:cxn>
                      <a:cxn ang="0">
                        <a:pos x="236" y="175"/>
                      </a:cxn>
                      <a:cxn ang="0">
                        <a:pos x="258" y="159"/>
                      </a:cxn>
                      <a:cxn ang="0">
                        <a:pos x="272" y="116"/>
                      </a:cxn>
                      <a:cxn ang="0">
                        <a:pos x="252" y="128"/>
                      </a:cxn>
                      <a:cxn ang="0">
                        <a:pos x="234" y="122"/>
                      </a:cxn>
                      <a:cxn ang="0">
                        <a:pos x="237" y="112"/>
                      </a:cxn>
                      <a:cxn ang="0">
                        <a:pos x="219" y="101"/>
                      </a:cxn>
                      <a:cxn ang="0">
                        <a:pos x="211" y="74"/>
                      </a:cxn>
                      <a:cxn ang="0">
                        <a:pos x="194" y="53"/>
                      </a:cxn>
                      <a:cxn ang="0">
                        <a:pos x="194" y="37"/>
                      </a:cxn>
                      <a:cxn ang="0">
                        <a:pos x="185" y="36"/>
                      </a:cxn>
                      <a:cxn ang="0">
                        <a:pos x="179" y="39"/>
                      </a:cxn>
                      <a:cxn ang="0">
                        <a:pos x="153" y="30"/>
                      </a:cxn>
                      <a:cxn ang="0">
                        <a:pos x="147" y="36"/>
                      </a:cxn>
                      <a:cxn ang="0">
                        <a:pos x="141" y="44"/>
                      </a:cxn>
                      <a:cxn ang="0">
                        <a:pos x="128" y="30"/>
                      </a:cxn>
                      <a:cxn ang="0">
                        <a:pos x="114" y="26"/>
                      </a:cxn>
                      <a:cxn ang="0">
                        <a:pos x="113" y="8"/>
                      </a:cxn>
                      <a:cxn ang="0">
                        <a:pos x="93" y="11"/>
                      </a:cxn>
                      <a:cxn ang="0">
                        <a:pos x="81" y="7"/>
                      </a:cxn>
                      <a:cxn ang="0">
                        <a:pos x="65" y="0"/>
                      </a:cxn>
                    </a:cxnLst>
                    <a:rect l="0" t="0" r="r" b="b"/>
                    <a:pathLst>
                      <a:path w="273" h="331">
                        <a:moveTo>
                          <a:pt x="65" y="0"/>
                        </a:moveTo>
                        <a:lnTo>
                          <a:pt x="60" y="9"/>
                        </a:lnTo>
                        <a:lnTo>
                          <a:pt x="39" y="26"/>
                        </a:lnTo>
                        <a:lnTo>
                          <a:pt x="34" y="43"/>
                        </a:lnTo>
                        <a:lnTo>
                          <a:pt x="18" y="54"/>
                        </a:lnTo>
                        <a:lnTo>
                          <a:pt x="7" y="76"/>
                        </a:lnTo>
                        <a:lnTo>
                          <a:pt x="7" y="89"/>
                        </a:lnTo>
                        <a:lnTo>
                          <a:pt x="0" y="113"/>
                        </a:lnTo>
                        <a:lnTo>
                          <a:pt x="10" y="123"/>
                        </a:lnTo>
                        <a:lnTo>
                          <a:pt x="34" y="153"/>
                        </a:lnTo>
                        <a:lnTo>
                          <a:pt x="41" y="149"/>
                        </a:lnTo>
                        <a:lnTo>
                          <a:pt x="84" y="149"/>
                        </a:lnTo>
                        <a:lnTo>
                          <a:pt x="104" y="157"/>
                        </a:lnTo>
                        <a:lnTo>
                          <a:pt x="102" y="180"/>
                        </a:lnTo>
                        <a:lnTo>
                          <a:pt x="117" y="211"/>
                        </a:lnTo>
                        <a:lnTo>
                          <a:pt x="116" y="219"/>
                        </a:lnTo>
                        <a:lnTo>
                          <a:pt x="122" y="229"/>
                        </a:lnTo>
                        <a:lnTo>
                          <a:pt x="113" y="251"/>
                        </a:lnTo>
                        <a:lnTo>
                          <a:pt x="123" y="278"/>
                        </a:lnTo>
                        <a:lnTo>
                          <a:pt x="129" y="300"/>
                        </a:lnTo>
                        <a:lnTo>
                          <a:pt x="137" y="313"/>
                        </a:lnTo>
                        <a:lnTo>
                          <a:pt x="144" y="330"/>
                        </a:lnTo>
                        <a:lnTo>
                          <a:pt x="159" y="328"/>
                        </a:lnTo>
                        <a:lnTo>
                          <a:pt x="183" y="315"/>
                        </a:lnTo>
                        <a:lnTo>
                          <a:pt x="194" y="300"/>
                        </a:lnTo>
                        <a:lnTo>
                          <a:pt x="193" y="290"/>
                        </a:lnTo>
                        <a:lnTo>
                          <a:pt x="207" y="281"/>
                        </a:lnTo>
                        <a:lnTo>
                          <a:pt x="204" y="267"/>
                        </a:lnTo>
                        <a:lnTo>
                          <a:pt x="225" y="243"/>
                        </a:lnTo>
                        <a:lnTo>
                          <a:pt x="228" y="224"/>
                        </a:lnTo>
                        <a:lnTo>
                          <a:pt x="223" y="218"/>
                        </a:lnTo>
                        <a:lnTo>
                          <a:pt x="225" y="210"/>
                        </a:lnTo>
                        <a:lnTo>
                          <a:pt x="220" y="202"/>
                        </a:lnTo>
                        <a:lnTo>
                          <a:pt x="236" y="184"/>
                        </a:lnTo>
                        <a:lnTo>
                          <a:pt x="236" y="175"/>
                        </a:lnTo>
                        <a:lnTo>
                          <a:pt x="258" y="159"/>
                        </a:lnTo>
                        <a:lnTo>
                          <a:pt x="272" y="116"/>
                        </a:lnTo>
                        <a:lnTo>
                          <a:pt x="252" y="128"/>
                        </a:lnTo>
                        <a:lnTo>
                          <a:pt x="234" y="122"/>
                        </a:lnTo>
                        <a:lnTo>
                          <a:pt x="237" y="112"/>
                        </a:lnTo>
                        <a:lnTo>
                          <a:pt x="219" y="101"/>
                        </a:lnTo>
                        <a:lnTo>
                          <a:pt x="211" y="74"/>
                        </a:lnTo>
                        <a:lnTo>
                          <a:pt x="194" y="53"/>
                        </a:lnTo>
                        <a:lnTo>
                          <a:pt x="194" y="37"/>
                        </a:lnTo>
                        <a:lnTo>
                          <a:pt x="185" y="36"/>
                        </a:lnTo>
                        <a:lnTo>
                          <a:pt x="179" y="39"/>
                        </a:lnTo>
                        <a:lnTo>
                          <a:pt x="153" y="30"/>
                        </a:lnTo>
                        <a:lnTo>
                          <a:pt x="147" y="36"/>
                        </a:lnTo>
                        <a:lnTo>
                          <a:pt x="141" y="44"/>
                        </a:lnTo>
                        <a:lnTo>
                          <a:pt x="128" y="30"/>
                        </a:lnTo>
                        <a:lnTo>
                          <a:pt x="114" y="26"/>
                        </a:lnTo>
                        <a:lnTo>
                          <a:pt x="113" y="8"/>
                        </a:lnTo>
                        <a:lnTo>
                          <a:pt x="93" y="11"/>
                        </a:lnTo>
                        <a:lnTo>
                          <a:pt x="81" y="7"/>
                        </a:lnTo>
                        <a:lnTo>
                          <a:pt x="65" y="0"/>
                        </a:lnTo>
                      </a:path>
                    </a:pathLst>
                  </a:custGeom>
                  <a:solidFill>
                    <a:srgbClr val="3333CC"/>
                  </a:solidFill>
                  <a:ln w="76200" cap="rnd" cmpd="sng">
                    <a:noFill/>
                    <a:prstDash val="solid"/>
                    <a:round/>
                    <a:headEnd type="none" w="med" len="med"/>
                    <a:tailEnd type="none" w="med" len="med"/>
                  </a:ln>
                  <a:effectLst>
                    <a:outerShdw dist="107763" dir="2700000" algn="ctr" rotWithShape="0">
                      <a:srgbClr val="1C1C1C"/>
                    </a:outerShdw>
                  </a:effectLst>
                </p:spPr>
                <p:txBody>
                  <a:bodyPr wrap="none" lIns="93067" tIns="45717" rIns="93067" bIns="45717">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95" name="Freeform 79"/>
                  <p:cNvSpPr>
                    <a:spLocks/>
                  </p:cNvSpPr>
                  <p:nvPr/>
                </p:nvSpPr>
                <p:spPr bwMode="auto">
                  <a:xfrm>
                    <a:off x="4238" y="2312"/>
                    <a:ext cx="10" cy="16"/>
                  </a:xfrm>
                  <a:custGeom>
                    <a:avLst/>
                    <a:gdLst/>
                    <a:ahLst/>
                    <a:cxnLst>
                      <a:cxn ang="0">
                        <a:pos x="4" y="0"/>
                      </a:cxn>
                      <a:cxn ang="0">
                        <a:pos x="5" y="5"/>
                      </a:cxn>
                      <a:cxn ang="0">
                        <a:pos x="4" y="8"/>
                      </a:cxn>
                      <a:cxn ang="0">
                        <a:pos x="4" y="10"/>
                      </a:cxn>
                      <a:cxn ang="0">
                        <a:pos x="9" y="13"/>
                      </a:cxn>
                      <a:cxn ang="0">
                        <a:pos x="9" y="15"/>
                      </a:cxn>
                      <a:cxn ang="0">
                        <a:pos x="5" y="13"/>
                      </a:cxn>
                      <a:cxn ang="0">
                        <a:pos x="2" y="15"/>
                      </a:cxn>
                      <a:cxn ang="0">
                        <a:pos x="0" y="13"/>
                      </a:cxn>
                      <a:cxn ang="0">
                        <a:pos x="2" y="10"/>
                      </a:cxn>
                      <a:cxn ang="0">
                        <a:pos x="0" y="8"/>
                      </a:cxn>
                      <a:cxn ang="0">
                        <a:pos x="2" y="2"/>
                      </a:cxn>
                      <a:cxn ang="0">
                        <a:pos x="4" y="0"/>
                      </a:cxn>
                    </a:cxnLst>
                    <a:rect l="0" t="0" r="r" b="b"/>
                    <a:pathLst>
                      <a:path w="10" h="16">
                        <a:moveTo>
                          <a:pt x="4" y="0"/>
                        </a:moveTo>
                        <a:lnTo>
                          <a:pt x="5" y="5"/>
                        </a:lnTo>
                        <a:lnTo>
                          <a:pt x="4" y="8"/>
                        </a:lnTo>
                        <a:lnTo>
                          <a:pt x="4" y="10"/>
                        </a:lnTo>
                        <a:lnTo>
                          <a:pt x="9" y="13"/>
                        </a:lnTo>
                        <a:lnTo>
                          <a:pt x="9" y="15"/>
                        </a:lnTo>
                        <a:lnTo>
                          <a:pt x="5" y="13"/>
                        </a:lnTo>
                        <a:lnTo>
                          <a:pt x="2" y="15"/>
                        </a:lnTo>
                        <a:lnTo>
                          <a:pt x="0" y="13"/>
                        </a:lnTo>
                        <a:lnTo>
                          <a:pt x="2" y="10"/>
                        </a:lnTo>
                        <a:lnTo>
                          <a:pt x="0" y="8"/>
                        </a:lnTo>
                        <a:lnTo>
                          <a:pt x="2" y="2"/>
                        </a:lnTo>
                        <a:lnTo>
                          <a:pt x="4" y="0"/>
                        </a:lnTo>
                      </a:path>
                    </a:pathLst>
                  </a:custGeom>
                  <a:solidFill>
                    <a:srgbClr val="3333CC"/>
                  </a:solidFill>
                  <a:ln w="76200" cap="rnd" cmpd="sng">
                    <a:noFill/>
                    <a:prstDash val="solid"/>
                    <a:round/>
                    <a:headEnd type="none" w="med" len="med"/>
                    <a:tailEnd type="none" w="med" len="med"/>
                  </a:ln>
                  <a:effectLst>
                    <a:outerShdw dist="107763" dir="2700000" algn="ctr" rotWithShape="0">
                      <a:srgbClr val="1C1C1C"/>
                    </a:outerShdw>
                  </a:effectLst>
                </p:spPr>
                <p:txBody>
                  <a:bodyPr wrap="none" lIns="93067" tIns="45717" rIns="93067" bIns="45717">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96" name="Freeform 80"/>
                  <p:cNvSpPr>
                    <a:spLocks/>
                  </p:cNvSpPr>
                  <p:nvPr/>
                </p:nvSpPr>
                <p:spPr bwMode="auto">
                  <a:xfrm>
                    <a:off x="4186" y="2380"/>
                    <a:ext cx="41" cy="56"/>
                  </a:xfrm>
                  <a:custGeom>
                    <a:avLst/>
                    <a:gdLst/>
                    <a:ahLst/>
                    <a:cxnLst>
                      <a:cxn ang="0">
                        <a:pos x="0" y="28"/>
                      </a:cxn>
                      <a:cxn ang="0">
                        <a:pos x="15" y="28"/>
                      </a:cxn>
                      <a:cxn ang="0">
                        <a:pos x="31" y="0"/>
                      </a:cxn>
                      <a:cxn ang="0">
                        <a:pos x="40" y="16"/>
                      </a:cxn>
                      <a:cxn ang="0">
                        <a:pos x="33" y="55"/>
                      </a:cxn>
                      <a:cxn ang="0">
                        <a:pos x="3" y="46"/>
                      </a:cxn>
                      <a:cxn ang="0">
                        <a:pos x="0" y="28"/>
                      </a:cxn>
                    </a:cxnLst>
                    <a:rect l="0" t="0" r="r" b="b"/>
                    <a:pathLst>
                      <a:path w="41" h="56">
                        <a:moveTo>
                          <a:pt x="0" y="28"/>
                        </a:moveTo>
                        <a:lnTo>
                          <a:pt x="15" y="28"/>
                        </a:lnTo>
                        <a:lnTo>
                          <a:pt x="31" y="0"/>
                        </a:lnTo>
                        <a:lnTo>
                          <a:pt x="40" y="16"/>
                        </a:lnTo>
                        <a:lnTo>
                          <a:pt x="33" y="55"/>
                        </a:lnTo>
                        <a:lnTo>
                          <a:pt x="3" y="46"/>
                        </a:lnTo>
                        <a:lnTo>
                          <a:pt x="0" y="28"/>
                        </a:lnTo>
                      </a:path>
                    </a:pathLst>
                  </a:custGeom>
                  <a:solidFill>
                    <a:srgbClr val="3333CC"/>
                  </a:solidFill>
                  <a:ln w="76200" cap="rnd" cmpd="sng">
                    <a:noFill/>
                    <a:prstDash val="solid"/>
                    <a:round/>
                    <a:headEnd type="none" w="med" len="med"/>
                    <a:tailEnd type="none" w="med" len="med"/>
                  </a:ln>
                  <a:effectLst>
                    <a:outerShdw dist="107763" dir="2700000" algn="ctr" rotWithShape="0">
                      <a:srgbClr val="1C1C1C"/>
                    </a:outerShdw>
                  </a:effectLst>
                </p:spPr>
                <p:txBody>
                  <a:bodyPr wrap="none" lIns="93067" tIns="45717" rIns="93067" bIns="45717">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97" name="Freeform 81"/>
                  <p:cNvSpPr>
                    <a:spLocks/>
                  </p:cNvSpPr>
                  <p:nvPr/>
                </p:nvSpPr>
                <p:spPr bwMode="auto">
                  <a:xfrm>
                    <a:off x="4268" y="2401"/>
                    <a:ext cx="71" cy="54"/>
                  </a:xfrm>
                  <a:custGeom>
                    <a:avLst/>
                    <a:gdLst/>
                    <a:ahLst/>
                    <a:cxnLst>
                      <a:cxn ang="0">
                        <a:pos x="4" y="13"/>
                      </a:cxn>
                      <a:cxn ang="0">
                        <a:pos x="0" y="0"/>
                      </a:cxn>
                      <a:cxn ang="0">
                        <a:pos x="24" y="5"/>
                      </a:cxn>
                      <a:cxn ang="0">
                        <a:pos x="57" y="18"/>
                      </a:cxn>
                      <a:cxn ang="0">
                        <a:pos x="57" y="28"/>
                      </a:cxn>
                      <a:cxn ang="0">
                        <a:pos x="70" y="53"/>
                      </a:cxn>
                      <a:cxn ang="0">
                        <a:pos x="44" y="29"/>
                      </a:cxn>
                      <a:cxn ang="0">
                        <a:pos x="27" y="31"/>
                      </a:cxn>
                      <a:cxn ang="0">
                        <a:pos x="4" y="13"/>
                      </a:cxn>
                    </a:cxnLst>
                    <a:rect l="0" t="0" r="r" b="b"/>
                    <a:pathLst>
                      <a:path w="71" h="54">
                        <a:moveTo>
                          <a:pt x="4" y="13"/>
                        </a:moveTo>
                        <a:lnTo>
                          <a:pt x="0" y="0"/>
                        </a:lnTo>
                        <a:lnTo>
                          <a:pt x="24" y="5"/>
                        </a:lnTo>
                        <a:lnTo>
                          <a:pt x="57" y="18"/>
                        </a:lnTo>
                        <a:lnTo>
                          <a:pt x="57" y="28"/>
                        </a:lnTo>
                        <a:lnTo>
                          <a:pt x="70" y="53"/>
                        </a:lnTo>
                        <a:lnTo>
                          <a:pt x="44" y="29"/>
                        </a:lnTo>
                        <a:lnTo>
                          <a:pt x="27" y="31"/>
                        </a:lnTo>
                        <a:lnTo>
                          <a:pt x="4" y="13"/>
                        </a:lnTo>
                      </a:path>
                    </a:pathLst>
                  </a:custGeom>
                  <a:solidFill>
                    <a:srgbClr val="3333CC"/>
                  </a:solidFill>
                  <a:ln w="76200" cap="rnd" cmpd="sng">
                    <a:noFill/>
                    <a:prstDash val="solid"/>
                    <a:round/>
                    <a:headEnd type="none" w="med" len="med"/>
                    <a:tailEnd type="none" w="med" len="med"/>
                  </a:ln>
                  <a:effectLst>
                    <a:outerShdw dist="107763" dir="2700000" algn="ctr" rotWithShape="0">
                      <a:srgbClr val="1C1C1C"/>
                    </a:outerShdw>
                  </a:effectLst>
                </p:spPr>
                <p:txBody>
                  <a:bodyPr wrap="none" lIns="93067" tIns="45717" rIns="93067" bIns="45717">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98" name="Freeform 82"/>
                  <p:cNvSpPr>
                    <a:spLocks/>
                  </p:cNvSpPr>
                  <p:nvPr/>
                </p:nvSpPr>
                <p:spPr bwMode="auto">
                  <a:xfrm>
                    <a:off x="4403" y="2509"/>
                    <a:ext cx="48" cy="58"/>
                  </a:xfrm>
                  <a:custGeom>
                    <a:avLst/>
                    <a:gdLst/>
                    <a:ahLst/>
                    <a:cxnLst>
                      <a:cxn ang="0">
                        <a:pos x="29" y="0"/>
                      </a:cxn>
                      <a:cxn ang="0">
                        <a:pos x="47" y="17"/>
                      </a:cxn>
                      <a:cxn ang="0">
                        <a:pos x="10" y="57"/>
                      </a:cxn>
                      <a:cxn ang="0">
                        <a:pos x="0" y="48"/>
                      </a:cxn>
                      <a:cxn ang="0">
                        <a:pos x="27" y="22"/>
                      </a:cxn>
                      <a:cxn ang="0">
                        <a:pos x="29" y="0"/>
                      </a:cxn>
                    </a:cxnLst>
                    <a:rect l="0" t="0" r="r" b="b"/>
                    <a:pathLst>
                      <a:path w="48" h="58">
                        <a:moveTo>
                          <a:pt x="29" y="0"/>
                        </a:moveTo>
                        <a:lnTo>
                          <a:pt x="47" y="17"/>
                        </a:lnTo>
                        <a:lnTo>
                          <a:pt x="10" y="57"/>
                        </a:lnTo>
                        <a:lnTo>
                          <a:pt x="0" y="48"/>
                        </a:lnTo>
                        <a:lnTo>
                          <a:pt x="27" y="22"/>
                        </a:lnTo>
                        <a:lnTo>
                          <a:pt x="29" y="0"/>
                        </a:lnTo>
                      </a:path>
                    </a:pathLst>
                  </a:custGeom>
                  <a:solidFill>
                    <a:srgbClr val="3333CC"/>
                  </a:solidFill>
                  <a:ln w="76200" cap="rnd" cmpd="sng">
                    <a:noFill/>
                    <a:prstDash val="solid"/>
                    <a:round/>
                    <a:headEnd type="none" w="med" len="med"/>
                    <a:tailEnd type="none" w="med" len="med"/>
                  </a:ln>
                  <a:effectLst>
                    <a:outerShdw dist="107763" dir="2700000" algn="ctr" rotWithShape="0">
                      <a:srgbClr val="1C1C1C"/>
                    </a:outerShdw>
                  </a:effectLst>
                </p:spPr>
                <p:txBody>
                  <a:bodyPr wrap="none" lIns="93067" tIns="45717" rIns="93067" bIns="45717">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399" name="Freeform 83"/>
                  <p:cNvSpPr>
                    <a:spLocks/>
                  </p:cNvSpPr>
                  <p:nvPr/>
                </p:nvSpPr>
                <p:spPr bwMode="auto">
                  <a:xfrm>
                    <a:off x="3691" y="2123"/>
                    <a:ext cx="24" cy="37"/>
                  </a:xfrm>
                  <a:custGeom>
                    <a:avLst/>
                    <a:gdLst/>
                    <a:ahLst/>
                    <a:cxnLst>
                      <a:cxn ang="0">
                        <a:pos x="23" y="28"/>
                      </a:cxn>
                      <a:cxn ang="0">
                        <a:pos x="17" y="24"/>
                      </a:cxn>
                      <a:cxn ang="0">
                        <a:pos x="17" y="8"/>
                      </a:cxn>
                      <a:cxn ang="0">
                        <a:pos x="20" y="5"/>
                      </a:cxn>
                      <a:cxn ang="0">
                        <a:pos x="15" y="5"/>
                      </a:cxn>
                      <a:cxn ang="0">
                        <a:pos x="18" y="0"/>
                      </a:cxn>
                      <a:cxn ang="0">
                        <a:pos x="14" y="0"/>
                      </a:cxn>
                      <a:cxn ang="0">
                        <a:pos x="8" y="5"/>
                      </a:cxn>
                      <a:cxn ang="0">
                        <a:pos x="8" y="15"/>
                      </a:cxn>
                      <a:cxn ang="0">
                        <a:pos x="11" y="17"/>
                      </a:cxn>
                      <a:cxn ang="0">
                        <a:pos x="11" y="22"/>
                      </a:cxn>
                      <a:cxn ang="0">
                        <a:pos x="9" y="22"/>
                      </a:cxn>
                      <a:cxn ang="0">
                        <a:pos x="5" y="25"/>
                      </a:cxn>
                      <a:cxn ang="0">
                        <a:pos x="5" y="29"/>
                      </a:cxn>
                      <a:cxn ang="0">
                        <a:pos x="0" y="36"/>
                      </a:cxn>
                      <a:cxn ang="0">
                        <a:pos x="17" y="36"/>
                      </a:cxn>
                      <a:cxn ang="0">
                        <a:pos x="23" y="28"/>
                      </a:cxn>
                    </a:cxnLst>
                    <a:rect l="0" t="0" r="r" b="b"/>
                    <a:pathLst>
                      <a:path w="24" h="37">
                        <a:moveTo>
                          <a:pt x="23" y="28"/>
                        </a:moveTo>
                        <a:lnTo>
                          <a:pt x="17" y="24"/>
                        </a:lnTo>
                        <a:lnTo>
                          <a:pt x="17" y="8"/>
                        </a:lnTo>
                        <a:lnTo>
                          <a:pt x="20" y="5"/>
                        </a:lnTo>
                        <a:lnTo>
                          <a:pt x="15" y="5"/>
                        </a:lnTo>
                        <a:lnTo>
                          <a:pt x="18" y="0"/>
                        </a:lnTo>
                        <a:lnTo>
                          <a:pt x="14" y="0"/>
                        </a:lnTo>
                        <a:lnTo>
                          <a:pt x="8" y="5"/>
                        </a:lnTo>
                        <a:lnTo>
                          <a:pt x="8" y="15"/>
                        </a:lnTo>
                        <a:lnTo>
                          <a:pt x="11" y="17"/>
                        </a:lnTo>
                        <a:lnTo>
                          <a:pt x="11" y="22"/>
                        </a:lnTo>
                        <a:lnTo>
                          <a:pt x="9" y="22"/>
                        </a:lnTo>
                        <a:lnTo>
                          <a:pt x="5" y="25"/>
                        </a:lnTo>
                        <a:lnTo>
                          <a:pt x="5" y="29"/>
                        </a:lnTo>
                        <a:lnTo>
                          <a:pt x="0" y="36"/>
                        </a:lnTo>
                        <a:lnTo>
                          <a:pt x="17" y="36"/>
                        </a:lnTo>
                        <a:lnTo>
                          <a:pt x="23" y="28"/>
                        </a:lnTo>
                      </a:path>
                    </a:pathLst>
                  </a:custGeom>
                  <a:solidFill>
                    <a:srgbClr val="3333CC"/>
                  </a:solidFill>
                  <a:ln w="76200" cap="rnd" cmpd="sng">
                    <a:noFill/>
                    <a:prstDash val="solid"/>
                    <a:round/>
                    <a:headEnd type="none" w="med" len="med"/>
                    <a:tailEnd type="none" w="med" len="med"/>
                  </a:ln>
                  <a:effectLst>
                    <a:outerShdw dist="107763" dir="2700000" algn="ctr" rotWithShape="0">
                      <a:srgbClr val="1C1C1C"/>
                    </a:outerShdw>
                  </a:effectLst>
                </p:spPr>
                <p:txBody>
                  <a:bodyPr wrap="none" lIns="93067" tIns="45717" rIns="93067" bIns="45717">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400" name="Freeform 84"/>
                  <p:cNvSpPr>
                    <a:spLocks/>
                  </p:cNvSpPr>
                  <p:nvPr/>
                </p:nvSpPr>
                <p:spPr bwMode="auto">
                  <a:xfrm>
                    <a:off x="3683" y="2135"/>
                    <a:ext cx="13" cy="13"/>
                  </a:xfrm>
                  <a:custGeom>
                    <a:avLst/>
                    <a:gdLst/>
                    <a:ahLst/>
                    <a:cxnLst>
                      <a:cxn ang="0">
                        <a:pos x="10" y="4"/>
                      </a:cxn>
                      <a:cxn ang="0">
                        <a:pos x="12" y="4"/>
                      </a:cxn>
                      <a:cxn ang="0">
                        <a:pos x="12" y="0"/>
                      </a:cxn>
                      <a:cxn ang="0">
                        <a:pos x="8" y="0"/>
                      </a:cxn>
                      <a:cxn ang="0">
                        <a:pos x="0" y="8"/>
                      </a:cxn>
                      <a:cxn ang="0">
                        <a:pos x="0" y="12"/>
                      </a:cxn>
                      <a:cxn ang="0">
                        <a:pos x="7" y="12"/>
                      </a:cxn>
                      <a:cxn ang="0">
                        <a:pos x="10" y="9"/>
                      </a:cxn>
                      <a:cxn ang="0">
                        <a:pos x="10" y="4"/>
                      </a:cxn>
                    </a:cxnLst>
                    <a:rect l="0" t="0" r="r" b="b"/>
                    <a:pathLst>
                      <a:path w="13" h="13">
                        <a:moveTo>
                          <a:pt x="10" y="4"/>
                        </a:moveTo>
                        <a:lnTo>
                          <a:pt x="12" y="4"/>
                        </a:lnTo>
                        <a:lnTo>
                          <a:pt x="12" y="0"/>
                        </a:lnTo>
                        <a:lnTo>
                          <a:pt x="8" y="0"/>
                        </a:lnTo>
                        <a:lnTo>
                          <a:pt x="0" y="8"/>
                        </a:lnTo>
                        <a:lnTo>
                          <a:pt x="0" y="12"/>
                        </a:lnTo>
                        <a:lnTo>
                          <a:pt x="7" y="12"/>
                        </a:lnTo>
                        <a:lnTo>
                          <a:pt x="10" y="9"/>
                        </a:lnTo>
                        <a:lnTo>
                          <a:pt x="10" y="4"/>
                        </a:lnTo>
                      </a:path>
                    </a:pathLst>
                  </a:custGeom>
                  <a:solidFill>
                    <a:srgbClr val="3333CC"/>
                  </a:solidFill>
                  <a:ln w="76200" cap="rnd" cmpd="sng">
                    <a:noFill/>
                    <a:prstDash val="solid"/>
                    <a:round/>
                    <a:headEnd type="none" w="med" len="med"/>
                    <a:tailEnd type="none" w="med" len="med"/>
                  </a:ln>
                  <a:effectLst>
                    <a:outerShdw dist="107763" dir="2700000" algn="ctr" rotWithShape="0">
                      <a:srgbClr val="1C1C1C"/>
                    </a:outerShdw>
                  </a:effectLst>
                </p:spPr>
                <p:txBody>
                  <a:bodyPr wrap="none" lIns="93067" tIns="45717" rIns="93067" bIns="45717">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401" name="Freeform 85"/>
                  <p:cNvSpPr>
                    <a:spLocks/>
                  </p:cNvSpPr>
                  <p:nvPr/>
                </p:nvSpPr>
                <p:spPr bwMode="auto">
                  <a:xfrm>
                    <a:off x="3664" y="2113"/>
                    <a:ext cx="156" cy="122"/>
                  </a:xfrm>
                  <a:custGeom>
                    <a:avLst/>
                    <a:gdLst/>
                    <a:ahLst/>
                    <a:cxnLst>
                      <a:cxn ang="0">
                        <a:pos x="102" y="8"/>
                      </a:cxn>
                      <a:cxn ang="0">
                        <a:pos x="122" y="11"/>
                      </a:cxn>
                      <a:cxn ang="0">
                        <a:pos x="110" y="16"/>
                      </a:cxn>
                      <a:cxn ang="0">
                        <a:pos x="105" y="23"/>
                      </a:cxn>
                      <a:cxn ang="0">
                        <a:pos x="97" y="39"/>
                      </a:cxn>
                      <a:cxn ang="0">
                        <a:pos x="85" y="41"/>
                      </a:cxn>
                      <a:cxn ang="0">
                        <a:pos x="74" y="39"/>
                      </a:cxn>
                      <a:cxn ang="0">
                        <a:pos x="80" y="31"/>
                      </a:cxn>
                      <a:cxn ang="0">
                        <a:pos x="75" y="21"/>
                      </a:cxn>
                      <a:cxn ang="0">
                        <a:pos x="69" y="39"/>
                      </a:cxn>
                      <a:cxn ang="0">
                        <a:pos x="53" y="47"/>
                      </a:cxn>
                      <a:cxn ang="0">
                        <a:pos x="44" y="53"/>
                      </a:cxn>
                      <a:cxn ang="0">
                        <a:pos x="32" y="61"/>
                      </a:cxn>
                      <a:cxn ang="0">
                        <a:pos x="26" y="80"/>
                      </a:cxn>
                      <a:cxn ang="0">
                        <a:pos x="5" y="73"/>
                      </a:cxn>
                      <a:cxn ang="0">
                        <a:pos x="0" y="88"/>
                      </a:cxn>
                      <a:cxn ang="0">
                        <a:pos x="9" y="109"/>
                      </a:cxn>
                      <a:cxn ang="0">
                        <a:pos x="43" y="86"/>
                      </a:cxn>
                      <a:cxn ang="0">
                        <a:pos x="64" y="82"/>
                      </a:cxn>
                      <a:cxn ang="0">
                        <a:pos x="67" y="90"/>
                      </a:cxn>
                      <a:cxn ang="0">
                        <a:pos x="85" y="113"/>
                      </a:cxn>
                      <a:cxn ang="0">
                        <a:pos x="87" y="106"/>
                      </a:cxn>
                      <a:cxn ang="0">
                        <a:pos x="91" y="106"/>
                      </a:cxn>
                      <a:cxn ang="0">
                        <a:pos x="74" y="85"/>
                      </a:cxn>
                      <a:cxn ang="0">
                        <a:pos x="80" y="78"/>
                      </a:cxn>
                      <a:cxn ang="0">
                        <a:pos x="97" y="100"/>
                      </a:cxn>
                      <a:cxn ang="0">
                        <a:pos x="105" y="114"/>
                      </a:cxn>
                      <a:cxn ang="0">
                        <a:pos x="108" y="121"/>
                      </a:cxn>
                      <a:cxn ang="0">
                        <a:pos x="111" y="107"/>
                      </a:cxn>
                      <a:cxn ang="0">
                        <a:pos x="123" y="102"/>
                      </a:cxn>
                      <a:cxn ang="0">
                        <a:pos x="130" y="100"/>
                      </a:cxn>
                      <a:cxn ang="0">
                        <a:pos x="127" y="89"/>
                      </a:cxn>
                      <a:cxn ang="0">
                        <a:pos x="133" y="71"/>
                      </a:cxn>
                      <a:cxn ang="0">
                        <a:pos x="141" y="73"/>
                      </a:cxn>
                      <a:cxn ang="0">
                        <a:pos x="144" y="82"/>
                      </a:cxn>
                      <a:cxn ang="0">
                        <a:pos x="150" y="77"/>
                      </a:cxn>
                      <a:cxn ang="0">
                        <a:pos x="148" y="76"/>
                      </a:cxn>
                      <a:cxn ang="0">
                        <a:pos x="153" y="64"/>
                      </a:cxn>
                      <a:cxn ang="0">
                        <a:pos x="155" y="77"/>
                      </a:cxn>
                      <a:cxn ang="0">
                        <a:pos x="102" y="0"/>
                      </a:cxn>
                    </a:cxnLst>
                    <a:rect l="0" t="0" r="r" b="b"/>
                    <a:pathLst>
                      <a:path w="156" h="122">
                        <a:moveTo>
                          <a:pt x="102" y="0"/>
                        </a:moveTo>
                        <a:lnTo>
                          <a:pt x="102" y="8"/>
                        </a:lnTo>
                        <a:lnTo>
                          <a:pt x="105" y="11"/>
                        </a:lnTo>
                        <a:lnTo>
                          <a:pt x="122" y="11"/>
                        </a:lnTo>
                        <a:lnTo>
                          <a:pt x="122" y="16"/>
                        </a:lnTo>
                        <a:lnTo>
                          <a:pt x="110" y="16"/>
                        </a:lnTo>
                        <a:lnTo>
                          <a:pt x="110" y="29"/>
                        </a:lnTo>
                        <a:lnTo>
                          <a:pt x="105" y="23"/>
                        </a:lnTo>
                        <a:lnTo>
                          <a:pt x="105" y="32"/>
                        </a:lnTo>
                        <a:lnTo>
                          <a:pt x="97" y="39"/>
                        </a:lnTo>
                        <a:lnTo>
                          <a:pt x="93" y="35"/>
                        </a:lnTo>
                        <a:lnTo>
                          <a:pt x="85" y="41"/>
                        </a:lnTo>
                        <a:lnTo>
                          <a:pt x="84" y="39"/>
                        </a:lnTo>
                        <a:lnTo>
                          <a:pt x="74" y="39"/>
                        </a:lnTo>
                        <a:lnTo>
                          <a:pt x="80" y="33"/>
                        </a:lnTo>
                        <a:lnTo>
                          <a:pt x="80" y="31"/>
                        </a:lnTo>
                        <a:lnTo>
                          <a:pt x="75" y="27"/>
                        </a:lnTo>
                        <a:lnTo>
                          <a:pt x="75" y="21"/>
                        </a:lnTo>
                        <a:lnTo>
                          <a:pt x="69" y="27"/>
                        </a:lnTo>
                        <a:lnTo>
                          <a:pt x="69" y="39"/>
                        </a:lnTo>
                        <a:lnTo>
                          <a:pt x="62" y="39"/>
                        </a:lnTo>
                        <a:lnTo>
                          <a:pt x="53" y="47"/>
                        </a:lnTo>
                        <a:lnTo>
                          <a:pt x="49" y="47"/>
                        </a:lnTo>
                        <a:lnTo>
                          <a:pt x="44" y="53"/>
                        </a:lnTo>
                        <a:lnTo>
                          <a:pt x="26" y="53"/>
                        </a:lnTo>
                        <a:lnTo>
                          <a:pt x="32" y="61"/>
                        </a:lnTo>
                        <a:lnTo>
                          <a:pt x="32" y="73"/>
                        </a:lnTo>
                        <a:lnTo>
                          <a:pt x="26" y="80"/>
                        </a:lnTo>
                        <a:lnTo>
                          <a:pt x="19" y="73"/>
                        </a:lnTo>
                        <a:lnTo>
                          <a:pt x="5" y="73"/>
                        </a:lnTo>
                        <a:lnTo>
                          <a:pt x="5" y="82"/>
                        </a:lnTo>
                        <a:lnTo>
                          <a:pt x="0" y="88"/>
                        </a:lnTo>
                        <a:lnTo>
                          <a:pt x="0" y="100"/>
                        </a:lnTo>
                        <a:lnTo>
                          <a:pt x="9" y="109"/>
                        </a:lnTo>
                        <a:lnTo>
                          <a:pt x="22" y="109"/>
                        </a:lnTo>
                        <a:lnTo>
                          <a:pt x="43" y="86"/>
                        </a:lnTo>
                        <a:lnTo>
                          <a:pt x="61" y="86"/>
                        </a:lnTo>
                        <a:lnTo>
                          <a:pt x="64" y="82"/>
                        </a:lnTo>
                        <a:lnTo>
                          <a:pt x="68" y="86"/>
                        </a:lnTo>
                        <a:lnTo>
                          <a:pt x="67" y="90"/>
                        </a:lnTo>
                        <a:lnTo>
                          <a:pt x="85" y="106"/>
                        </a:lnTo>
                        <a:lnTo>
                          <a:pt x="85" y="113"/>
                        </a:lnTo>
                        <a:lnTo>
                          <a:pt x="88" y="110"/>
                        </a:lnTo>
                        <a:lnTo>
                          <a:pt x="87" y="106"/>
                        </a:lnTo>
                        <a:lnTo>
                          <a:pt x="88" y="104"/>
                        </a:lnTo>
                        <a:lnTo>
                          <a:pt x="91" y="106"/>
                        </a:lnTo>
                        <a:lnTo>
                          <a:pt x="93" y="106"/>
                        </a:lnTo>
                        <a:lnTo>
                          <a:pt x="74" y="85"/>
                        </a:lnTo>
                        <a:lnTo>
                          <a:pt x="74" y="78"/>
                        </a:lnTo>
                        <a:lnTo>
                          <a:pt x="80" y="78"/>
                        </a:lnTo>
                        <a:lnTo>
                          <a:pt x="80" y="82"/>
                        </a:lnTo>
                        <a:lnTo>
                          <a:pt x="97" y="100"/>
                        </a:lnTo>
                        <a:lnTo>
                          <a:pt x="97" y="106"/>
                        </a:lnTo>
                        <a:lnTo>
                          <a:pt x="105" y="114"/>
                        </a:lnTo>
                        <a:lnTo>
                          <a:pt x="103" y="116"/>
                        </a:lnTo>
                        <a:lnTo>
                          <a:pt x="108" y="121"/>
                        </a:lnTo>
                        <a:lnTo>
                          <a:pt x="116" y="113"/>
                        </a:lnTo>
                        <a:lnTo>
                          <a:pt x="111" y="107"/>
                        </a:lnTo>
                        <a:lnTo>
                          <a:pt x="116" y="102"/>
                        </a:lnTo>
                        <a:lnTo>
                          <a:pt x="123" y="102"/>
                        </a:lnTo>
                        <a:lnTo>
                          <a:pt x="126" y="100"/>
                        </a:lnTo>
                        <a:lnTo>
                          <a:pt x="130" y="100"/>
                        </a:lnTo>
                        <a:lnTo>
                          <a:pt x="124" y="93"/>
                        </a:lnTo>
                        <a:lnTo>
                          <a:pt x="127" y="89"/>
                        </a:lnTo>
                        <a:lnTo>
                          <a:pt x="127" y="77"/>
                        </a:lnTo>
                        <a:lnTo>
                          <a:pt x="133" y="71"/>
                        </a:lnTo>
                        <a:lnTo>
                          <a:pt x="136" y="73"/>
                        </a:lnTo>
                        <a:lnTo>
                          <a:pt x="141" y="73"/>
                        </a:lnTo>
                        <a:lnTo>
                          <a:pt x="139" y="77"/>
                        </a:lnTo>
                        <a:lnTo>
                          <a:pt x="144" y="82"/>
                        </a:lnTo>
                        <a:lnTo>
                          <a:pt x="147" y="77"/>
                        </a:lnTo>
                        <a:lnTo>
                          <a:pt x="150" y="77"/>
                        </a:lnTo>
                        <a:lnTo>
                          <a:pt x="150" y="76"/>
                        </a:lnTo>
                        <a:lnTo>
                          <a:pt x="148" y="76"/>
                        </a:lnTo>
                        <a:lnTo>
                          <a:pt x="145" y="73"/>
                        </a:lnTo>
                        <a:lnTo>
                          <a:pt x="153" y="64"/>
                        </a:lnTo>
                        <a:lnTo>
                          <a:pt x="153" y="77"/>
                        </a:lnTo>
                        <a:lnTo>
                          <a:pt x="155" y="77"/>
                        </a:lnTo>
                        <a:lnTo>
                          <a:pt x="155" y="0"/>
                        </a:lnTo>
                        <a:lnTo>
                          <a:pt x="102" y="0"/>
                        </a:lnTo>
                      </a:path>
                    </a:pathLst>
                  </a:custGeom>
                  <a:solidFill>
                    <a:srgbClr val="3333CC"/>
                  </a:solidFill>
                  <a:ln w="76200" cap="rnd" cmpd="sng">
                    <a:noFill/>
                    <a:prstDash val="solid"/>
                    <a:round/>
                    <a:headEnd type="none" w="med" len="med"/>
                    <a:tailEnd type="none" w="med" len="med"/>
                  </a:ln>
                  <a:effectLst>
                    <a:outerShdw dist="107763" dir="2700000" algn="ctr" rotWithShape="0">
                      <a:srgbClr val="1C1C1C"/>
                    </a:outerShdw>
                  </a:effectLst>
                </p:spPr>
                <p:txBody>
                  <a:bodyPr wrap="none" lIns="93067" tIns="45717" rIns="93067" bIns="45717">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402" name="Freeform 86"/>
                  <p:cNvSpPr>
                    <a:spLocks/>
                  </p:cNvSpPr>
                  <p:nvPr/>
                </p:nvSpPr>
                <p:spPr bwMode="auto">
                  <a:xfrm>
                    <a:off x="3730" y="1984"/>
                    <a:ext cx="660" cy="435"/>
                  </a:xfrm>
                  <a:custGeom>
                    <a:avLst/>
                    <a:gdLst/>
                    <a:ahLst/>
                    <a:cxnLst>
                      <a:cxn ang="0">
                        <a:pos x="19" y="114"/>
                      </a:cxn>
                      <a:cxn ang="0">
                        <a:pos x="60" y="76"/>
                      </a:cxn>
                      <a:cxn ang="0">
                        <a:pos x="86" y="102"/>
                      </a:cxn>
                      <a:cxn ang="0">
                        <a:pos x="71" y="101"/>
                      </a:cxn>
                      <a:cxn ang="0">
                        <a:pos x="131" y="97"/>
                      </a:cxn>
                      <a:cxn ang="0">
                        <a:pos x="145" y="62"/>
                      </a:cxn>
                      <a:cxn ang="0">
                        <a:pos x="146" y="70"/>
                      </a:cxn>
                      <a:cxn ang="0">
                        <a:pos x="135" y="97"/>
                      </a:cxn>
                      <a:cxn ang="0">
                        <a:pos x="182" y="75"/>
                      </a:cxn>
                      <a:cxn ang="0">
                        <a:pos x="279" y="13"/>
                      </a:cxn>
                      <a:cxn ang="0">
                        <a:pos x="348" y="16"/>
                      </a:cxn>
                      <a:cxn ang="0">
                        <a:pos x="425" y="8"/>
                      </a:cxn>
                      <a:cxn ang="0">
                        <a:pos x="509" y="40"/>
                      </a:cxn>
                      <a:cxn ang="0">
                        <a:pos x="606" y="51"/>
                      </a:cxn>
                      <a:cxn ang="0">
                        <a:pos x="654" y="88"/>
                      </a:cxn>
                      <a:cxn ang="0">
                        <a:pos x="617" y="116"/>
                      </a:cxn>
                      <a:cxn ang="0">
                        <a:pos x="597" y="152"/>
                      </a:cxn>
                      <a:cxn ang="0">
                        <a:pos x="572" y="154"/>
                      </a:cxn>
                      <a:cxn ang="0">
                        <a:pos x="580" y="104"/>
                      </a:cxn>
                      <a:cxn ang="0">
                        <a:pos x="549" y="131"/>
                      </a:cxn>
                      <a:cxn ang="0">
                        <a:pos x="526" y="154"/>
                      </a:cxn>
                      <a:cxn ang="0">
                        <a:pos x="534" y="180"/>
                      </a:cxn>
                      <a:cxn ang="0">
                        <a:pos x="507" y="218"/>
                      </a:cxn>
                      <a:cxn ang="0">
                        <a:pos x="511" y="248"/>
                      </a:cxn>
                      <a:cxn ang="0">
                        <a:pos x="508" y="233"/>
                      </a:cxn>
                      <a:cxn ang="0">
                        <a:pos x="483" y="235"/>
                      </a:cxn>
                      <a:cxn ang="0">
                        <a:pos x="502" y="281"/>
                      </a:cxn>
                      <a:cxn ang="0">
                        <a:pos x="455" y="333"/>
                      </a:cxn>
                      <a:cxn ang="0">
                        <a:pos x="442" y="347"/>
                      </a:cxn>
                      <a:cxn ang="0">
                        <a:pos x="426" y="399"/>
                      </a:cxn>
                      <a:cxn ang="0">
                        <a:pos x="403" y="400"/>
                      </a:cxn>
                      <a:cxn ang="0">
                        <a:pos x="431" y="434"/>
                      </a:cxn>
                      <a:cxn ang="0">
                        <a:pos x="384" y="354"/>
                      </a:cxn>
                      <a:cxn ang="0">
                        <a:pos x="330" y="337"/>
                      </a:cxn>
                      <a:cxn ang="0">
                        <a:pos x="305" y="390"/>
                      </a:cxn>
                      <a:cxn ang="0">
                        <a:pos x="285" y="417"/>
                      </a:cxn>
                      <a:cxn ang="0">
                        <a:pos x="252" y="334"/>
                      </a:cxn>
                      <a:cxn ang="0">
                        <a:pos x="226" y="343"/>
                      </a:cxn>
                      <a:cxn ang="0">
                        <a:pos x="204" y="308"/>
                      </a:cxn>
                      <a:cxn ang="0">
                        <a:pos x="135" y="288"/>
                      </a:cxn>
                      <a:cxn ang="0">
                        <a:pos x="159" y="326"/>
                      </a:cxn>
                      <a:cxn ang="0">
                        <a:pos x="142" y="350"/>
                      </a:cxn>
                      <a:cxn ang="0">
                        <a:pos x="115" y="342"/>
                      </a:cxn>
                      <a:cxn ang="0">
                        <a:pos x="72" y="280"/>
                      </a:cxn>
                      <a:cxn ang="0">
                        <a:pos x="90" y="244"/>
                      </a:cxn>
                      <a:cxn ang="0">
                        <a:pos x="101" y="218"/>
                      </a:cxn>
                      <a:cxn ang="0">
                        <a:pos x="90" y="128"/>
                      </a:cxn>
                      <a:cxn ang="0">
                        <a:pos x="52" y="109"/>
                      </a:cxn>
                      <a:cxn ang="0">
                        <a:pos x="33" y="119"/>
                      </a:cxn>
                      <a:cxn ang="0">
                        <a:pos x="0" y="128"/>
                      </a:cxn>
                    </a:cxnLst>
                    <a:rect l="0" t="0" r="r" b="b"/>
                    <a:pathLst>
                      <a:path w="660" h="435">
                        <a:moveTo>
                          <a:pt x="0" y="128"/>
                        </a:moveTo>
                        <a:lnTo>
                          <a:pt x="19" y="114"/>
                        </a:lnTo>
                        <a:lnTo>
                          <a:pt x="38" y="88"/>
                        </a:lnTo>
                        <a:lnTo>
                          <a:pt x="60" y="76"/>
                        </a:lnTo>
                        <a:lnTo>
                          <a:pt x="83" y="91"/>
                        </a:lnTo>
                        <a:lnTo>
                          <a:pt x="86" y="102"/>
                        </a:lnTo>
                        <a:lnTo>
                          <a:pt x="81" y="102"/>
                        </a:lnTo>
                        <a:lnTo>
                          <a:pt x="71" y="101"/>
                        </a:lnTo>
                        <a:lnTo>
                          <a:pt x="83" y="114"/>
                        </a:lnTo>
                        <a:lnTo>
                          <a:pt x="131" y="97"/>
                        </a:lnTo>
                        <a:lnTo>
                          <a:pt x="125" y="84"/>
                        </a:lnTo>
                        <a:lnTo>
                          <a:pt x="145" y="62"/>
                        </a:lnTo>
                        <a:lnTo>
                          <a:pt x="159" y="63"/>
                        </a:lnTo>
                        <a:lnTo>
                          <a:pt x="146" y="70"/>
                        </a:lnTo>
                        <a:lnTo>
                          <a:pt x="135" y="87"/>
                        </a:lnTo>
                        <a:lnTo>
                          <a:pt x="135" y="97"/>
                        </a:lnTo>
                        <a:lnTo>
                          <a:pt x="154" y="109"/>
                        </a:lnTo>
                        <a:lnTo>
                          <a:pt x="182" y="75"/>
                        </a:lnTo>
                        <a:lnTo>
                          <a:pt x="279" y="35"/>
                        </a:lnTo>
                        <a:lnTo>
                          <a:pt x="279" y="13"/>
                        </a:lnTo>
                        <a:lnTo>
                          <a:pt x="323" y="4"/>
                        </a:lnTo>
                        <a:lnTo>
                          <a:pt x="348" y="16"/>
                        </a:lnTo>
                        <a:lnTo>
                          <a:pt x="406" y="0"/>
                        </a:lnTo>
                        <a:lnTo>
                          <a:pt x="425" y="8"/>
                        </a:lnTo>
                        <a:lnTo>
                          <a:pt x="464" y="48"/>
                        </a:lnTo>
                        <a:lnTo>
                          <a:pt x="509" y="40"/>
                        </a:lnTo>
                        <a:lnTo>
                          <a:pt x="537" y="54"/>
                        </a:lnTo>
                        <a:lnTo>
                          <a:pt x="606" y="51"/>
                        </a:lnTo>
                        <a:lnTo>
                          <a:pt x="659" y="67"/>
                        </a:lnTo>
                        <a:lnTo>
                          <a:pt x="654" y="88"/>
                        </a:lnTo>
                        <a:lnTo>
                          <a:pt x="609" y="102"/>
                        </a:lnTo>
                        <a:lnTo>
                          <a:pt x="617" y="116"/>
                        </a:lnTo>
                        <a:lnTo>
                          <a:pt x="598" y="124"/>
                        </a:lnTo>
                        <a:lnTo>
                          <a:pt x="597" y="152"/>
                        </a:lnTo>
                        <a:lnTo>
                          <a:pt x="580" y="172"/>
                        </a:lnTo>
                        <a:lnTo>
                          <a:pt x="572" y="154"/>
                        </a:lnTo>
                        <a:lnTo>
                          <a:pt x="582" y="138"/>
                        </a:lnTo>
                        <a:lnTo>
                          <a:pt x="580" y="104"/>
                        </a:lnTo>
                        <a:lnTo>
                          <a:pt x="563" y="121"/>
                        </a:lnTo>
                        <a:lnTo>
                          <a:pt x="549" y="131"/>
                        </a:lnTo>
                        <a:lnTo>
                          <a:pt x="535" y="116"/>
                        </a:lnTo>
                        <a:lnTo>
                          <a:pt x="526" y="154"/>
                        </a:lnTo>
                        <a:lnTo>
                          <a:pt x="536" y="154"/>
                        </a:lnTo>
                        <a:lnTo>
                          <a:pt x="534" y="180"/>
                        </a:lnTo>
                        <a:lnTo>
                          <a:pt x="522" y="207"/>
                        </a:lnTo>
                        <a:lnTo>
                          <a:pt x="507" y="218"/>
                        </a:lnTo>
                        <a:lnTo>
                          <a:pt x="519" y="236"/>
                        </a:lnTo>
                        <a:lnTo>
                          <a:pt x="511" y="248"/>
                        </a:lnTo>
                        <a:lnTo>
                          <a:pt x="508" y="237"/>
                        </a:lnTo>
                        <a:lnTo>
                          <a:pt x="508" y="233"/>
                        </a:lnTo>
                        <a:lnTo>
                          <a:pt x="498" y="227"/>
                        </a:lnTo>
                        <a:lnTo>
                          <a:pt x="483" y="235"/>
                        </a:lnTo>
                        <a:lnTo>
                          <a:pt x="497" y="265"/>
                        </a:lnTo>
                        <a:lnTo>
                          <a:pt x="502" y="281"/>
                        </a:lnTo>
                        <a:lnTo>
                          <a:pt x="485" y="322"/>
                        </a:lnTo>
                        <a:lnTo>
                          <a:pt x="455" y="333"/>
                        </a:lnTo>
                        <a:lnTo>
                          <a:pt x="430" y="331"/>
                        </a:lnTo>
                        <a:lnTo>
                          <a:pt x="442" y="347"/>
                        </a:lnTo>
                        <a:lnTo>
                          <a:pt x="443" y="371"/>
                        </a:lnTo>
                        <a:lnTo>
                          <a:pt x="426" y="399"/>
                        </a:lnTo>
                        <a:lnTo>
                          <a:pt x="406" y="384"/>
                        </a:lnTo>
                        <a:lnTo>
                          <a:pt x="403" y="400"/>
                        </a:lnTo>
                        <a:lnTo>
                          <a:pt x="418" y="414"/>
                        </a:lnTo>
                        <a:lnTo>
                          <a:pt x="431" y="434"/>
                        </a:lnTo>
                        <a:lnTo>
                          <a:pt x="409" y="422"/>
                        </a:lnTo>
                        <a:lnTo>
                          <a:pt x="384" y="354"/>
                        </a:lnTo>
                        <a:lnTo>
                          <a:pt x="353" y="335"/>
                        </a:lnTo>
                        <a:lnTo>
                          <a:pt x="330" y="337"/>
                        </a:lnTo>
                        <a:lnTo>
                          <a:pt x="301" y="376"/>
                        </a:lnTo>
                        <a:lnTo>
                          <a:pt x="305" y="390"/>
                        </a:lnTo>
                        <a:lnTo>
                          <a:pt x="295" y="417"/>
                        </a:lnTo>
                        <a:lnTo>
                          <a:pt x="285" y="417"/>
                        </a:lnTo>
                        <a:lnTo>
                          <a:pt x="252" y="359"/>
                        </a:lnTo>
                        <a:lnTo>
                          <a:pt x="252" y="334"/>
                        </a:lnTo>
                        <a:lnTo>
                          <a:pt x="245" y="343"/>
                        </a:lnTo>
                        <a:lnTo>
                          <a:pt x="226" y="343"/>
                        </a:lnTo>
                        <a:lnTo>
                          <a:pt x="233" y="328"/>
                        </a:lnTo>
                        <a:lnTo>
                          <a:pt x="204" y="308"/>
                        </a:lnTo>
                        <a:lnTo>
                          <a:pt x="167" y="308"/>
                        </a:lnTo>
                        <a:lnTo>
                          <a:pt x="135" y="288"/>
                        </a:lnTo>
                        <a:lnTo>
                          <a:pt x="133" y="308"/>
                        </a:lnTo>
                        <a:lnTo>
                          <a:pt x="159" y="326"/>
                        </a:lnTo>
                        <a:lnTo>
                          <a:pt x="168" y="326"/>
                        </a:lnTo>
                        <a:lnTo>
                          <a:pt x="142" y="350"/>
                        </a:lnTo>
                        <a:lnTo>
                          <a:pt x="115" y="356"/>
                        </a:lnTo>
                        <a:lnTo>
                          <a:pt x="115" y="342"/>
                        </a:lnTo>
                        <a:lnTo>
                          <a:pt x="77" y="293"/>
                        </a:lnTo>
                        <a:lnTo>
                          <a:pt x="72" y="280"/>
                        </a:lnTo>
                        <a:lnTo>
                          <a:pt x="93" y="264"/>
                        </a:lnTo>
                        <a:lnTo>
                          <a:pt x="90" y="244"/>
                        </a:lnTo>
                        <a:lnTo>
                          <a:pt x="90" y="222"/>
                        </a:lnTo>
                        <a:lnTo>
                          <a:pt x="101" y="218"/>
                        </a:lnTo>
                        <a:lnTo>
                          <a:pt x="90" y="207"/>
                        </a:lnTo>
                        <a:lnTo>
                          <a:pt x="90" y="128"/>
                        </a:lnTo>
                        <a:lnTo>
                          <a:pt x="37" y="128"/>
                        </a:lnTo>
                        <a:lnTo>
                          <a:pt x="52" y="109"/>
                        </a:lnTo>
                        <a:lnTo>
                          <a:pt x="51" y="102"/>
                        </a:lnTo>
                        <a:lnTo>
                          <a:pt x="33" y="119"/>
                        </a:lnTo>
                        <a:lnTo>
                          <a:pt x="27" y="128"/>
                        </a:lnTo>
                        <a:lnTo>
                          <a:pt x="0" y="128"/>
                        </a:lnTo>
                      </a:path>
                    </a:pathLst>
                  </a:custGeom>
                  <a:solidFill>
                    <a:srgbClr val="3333CC"/>
                  </a:solidFill>
                  <a:ln w="76200" cap="rnd" cmpd="sng">
                    <a:noFill/>
                    <a:prstDash val="solid"/>
                    <a:round/>
                    <a:headEnd type="none" w="med" len="med"/>
                    <a:tailEnd type="none" w="med" len="med"/>
                  </a:ln>
                  <a:effectLst>
                    <a:outerShdw dist="107763" dir="2700000" algn="ctr" rotWithShape="0">
                      <a:srgbClr val="1C1C1C"/>
                    </a:outerShdw>
                  </a:effectLst>
                </p:spPr>
                <p:txBody>
                  <a:bodyPr wrap="none" lIns="93067" tIns="45717" rIns="93067" bIns="45717">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403" name="Freeform 87"/>
                  <p:cNvSpPr>
                    <a:spLocks/>
                  </p:cNvSpPr>
                  <p:nvPr/>
                </p:nvSpPr>
                <p:spPr bwMode="auto">
                  <a:xfrm>
                    <a:off x="4252" y="2162"/>
                    <a:ext cx="57" cy="88"/>
                  </a:xfrm>
                  <a:custGeom>
                    <a:avLst/>
                    <a:gdLst/>
                    <a:ahLst/>
                    <a:cxnLst>
                      <a:cxn ang="0">
                        <a:pos x="38" y="0"/>
                      </a:cxn>
                      <a:cxn ang="0">
                        <a:pos x="38" y="11"/>
                      </a:cxn>
                      <a:cxn ang="0">
                        <a:pos x="33" y="18"/>
                      </a:cxn>
                      <a:cxn ang="0">
                        <a:pos x="34" y="30"/>
                      </a:cxn>
                      <a:cxn ang="0">
                        <a:pos x="29" y="46"/>
                      </a:cxn>
                      <a:cxn ang="0">
                        <a:pos x="19" y="60"/>
                      </a:cxn>
                      <a:cxn ang="0">
                        <a:pos x="4" y="70"/>
                      </a:cxn>
                      <a:cxn ang="0">
                        <a:pos x="0" y="86"/>
                      </a:cxn>
                      <a:cxn ang="0">
                        <a:pos x="6" y="87"/>
                      </a:cxn>
                      <a:cxn ang="0">
                        <a:pos x="6" y="72"/>
                      </a:cxn>
                      <a:cxn ang="0">
                        <a:pos x="26" y="71"/>
                      </a:cxn>
                      <a:cxn ang="0">
                        <a:pos x="42" y="61"/>
                      </a:cxn>
                      <a:cxn ang="0">
                        <a:pos x="42" y="40"/>
                      </a:cxn>
                      <a:cxn ang="0">
                        <a:pos x="46" y="33"/>
                      </a:cxn>
                      <a:cxn ang="0">
                        <a:pos x="38" y="19"/>
                      </a:cxn>
                      <a:cxn ang="0">
                        <a:pos x="49" y="15"/>
                      </a:cxn>
                      <a:cxn ang="0">
                        <a:pos x="56" y="4"/>
                      </a:cxn>
                      <a:cxn ang="0">
                        <a:pos x="42" y="6"/>
                      </a:cxn>
                      <a:cxn ang="0">
                        <a:pos x="38" y="0"/>
                      </a:cxn>
                    </a:cxnLst>
                    <a:rect l="0" t="0" r="r" b="b"/>
                    <a:pathLst>
                      <a:path w="57" h="88">
                        <a:moveTo>
                          <a:pt x="38" y="0"/>
                        </a:moveTo>
                        <a:lnTo>
                          <a:pt x="38" y="11"/>
                        </a:lnTo>
                        <a:lnTo>
                          <a:pt x="33" y="18"/>
                        </a:lnTo>
                        <a:lnTo>
                          <a:pt x="34" y="30"/>
                        </a:lnTo>
                        <a:lnTo>
                          <a:pt x="29" y="46"/>
                        </a:lnTo>
                        <a:lnTo>
                          <a:pt x="19" y="60"/>
                        </a:lnTo>
                        <a:lnTo>
                          <a:pt x="4" y="70"/>
                        </a:lnTo>
                        <a:lnTo>
                          <a:pt x="0" y="86"/>
                        </a:lnTo>
                        <a:lnTo>
                          <a:pt x="6" y="87"/>
                        </a:lnTo>
                        <a:lnTo>
                          <a:pt x="6" y="72"/>
                        </a:lnTo>
                        <a:lnTo>
                          <a:pt x="26" y="71"/>
                        </a:lnTo>
                        <a:lnTo>
                          <a:pt x="42" y="61"/>
                        </a:lnTo>
                        <a:lnTo>
                          <a:pt x="42" y="40"/>
                        </a:lnTo>
                        <a:lnTo>
                          <a:pt x="46" y="33"/>
                        </a:lnTo>
                        <a:lnTo>
                          <a:pt x="38" y="19"/>
                        </a:lnTo>
                        <a:lnTo>
                          <a:pt x="49" y="15"/>
                        </a:lnTo>
                        <a:lnTo>
                          <a:pt x="56" y="4"/>
                        </a:lnTo>
                        <a:lnTo>
                          <a:pt x="42" y="6"/>
                        </a:lnTo>
                        <a:lnTo>
                          <a:pt x="38" y="0"/>
                        </a:lnTo>
                      </a:path>
                    </a:pathLst>
                  </a:custGeom>
                  <a:solidFill>
                    <a:srgbClr val="3333CC"/>
                  </a:solidFill>
                  <a:ln w="76200" cap="rnd" cmpd="sng">
                    <a:noFill/>
                    <a:prstDash val="solid"/>
                    <a:round/>
                    <a:headEnd type="none" w="med" len="med"/>
                    <a:tailEnd type="none" w="med" len="med"/>
                  </a:ln>
                  <a:effectLst>
                    <a:outerShdw dist="107763" dir="2700000" algn="ctr" rotWithShape="0">
                      <a:srgbClr val="1C1C1C"/>
                    </a:outerShdw>
                  </a:effectLst>
                </p:spPr>
                <p:txBody>
                  <a:bodyPr wrap="none" lIns="93067" tIns="45717" rIns="93067" bIns="45717">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404" name="Freeform 88"/>
                  <p:cNvSpPr>
                    <a:spLocks/>
                  </p:cNvSpPr>
                  <p:nvPr/>
                </p:nvSpPr>
                <p:spPr bwMode="auto">
                  <a:xfrm>
                    <a:off x="4036" y="2398"/>
                    <a:ext cx="11" cy="21"/>
                  </a:xfrm>
                  <a:custGeom>
                    <a:avLst/>
                    <a:gdLst/>
                    <a:ahLst/>
                    <a:cxnLst>
                      <a:cxn ang="0">
                        <a:pos x="5" y="0"/>
                      </a:cxn>
                      <a:cxn ang="0">
                        <a:pos x="0" y="9"/>
                      </a:cxn>
                      <a:cxn ang="0">
                        <a:pos x="3" y="20"/>
                      </a:cxn>
                      <a:cxn ang="0">
                        <a:pos x="10" y="12"/>
                      </a:cxn>
                      <a:cxn ang="0">
                        <a:pos x="5" y="0"/>
                      </a:cxn>
                    </a:cxnLst>
                    <a:rect l="0" t="0" r="r" b="b"/>
                    <a:pathLst>
                      <a:path w="11" h="21">
                        <a:moveTo>
                          <a:pt x="5" y="0"/>
                        </a:moveTo>
                        <a:lnTo>
                          <a:pt x="0" y="9"/>
                        </a:lnTo>
                        <a:lnTo>
                          <a:pt x="3" y="20"/>
                        </a:lnTo>
                        <a:lnTo>
                          <a:pt x="10" y="12"/>
                        </a:lnTo>
                        <a:lnTo>
                          <a:pt x="5" y="0"/>
                        </a:lnTo>
                      </a:path>
                    </a:pathLst>
                  </a:custGeom>
                  <a:solidFill>
                    <a:srgbClr val="3333CC"/>
                  </a:solidFill>
                  <a:ln w="76200" cap="rnd" cmpd="sng">
                    <a:noFill/>
                    <a:prstDash val="solid"/>
                    <a:round/>
                    <a:headEnd type="none" w="med" len="med"/>
                    <a:tailEnd type="none" w="med" len="med"/>
                  </a:ln>
                  <a:effectLst>
                    <a:outerShdw dist="107763" dir="2700000" algn="ctr" rotWithShape="0">
                      <a:srgbClr val="1C1C1C"/>
                    </a:outerShdw>
                  </a:effectLst>
                </p:spPr>
                <p:txBody>
                  <a:bodyPr wrap="none" lIns="93067" tIns="45717" rIns="93067" bIns="45717">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405" name="Freeform 89"/>
                  <p:cNvSpPr>
                    <a:spLocks/>
                  </p:cNvSpPr>
                  <p:nvPr/>
                </p:nvSpPr>
                <p:spPr bwMode="auto">
                  <a:xfrm>
                    <a:off x="4123" y="2419"/>
                    <a:ext cx="133" cy="54"/>
                  </a:xfrm>
                  <a:custGeom>
                    <a:avLst/>
                    <a:gdLst/>
                    <a:ahLst/>
                    <a:cxnLst>
                      <a:cxn ang="0">
                        <a:pos x="0" y="0"/>
                      </a:cxn>
                      <a:cxn ang="0">
                        <a:pos x="20" y="4"/>
                      </a:cxn>
                      <a:cxn ang="0">
                        <a:pos x="50" y="24"/>
                      </a:cxn>
                      <a:cxn ang="0">
                        <a:pos x="45" y="34"/>
                      </a:cxn>
                      <a:cxn ang="0">
                        <a:pos x="70" y="44"/>
                      </a:cxn>
                      <a:cxn ang="0">
                        <a:pos x="132" y="44"/>
                      </a:cxn>
                      <a:cxn ang="0">
                        <a:pos x="64" y="53"/>
                      </a:cxn>
                      <a:cxn ang="0">
                        <a:pos x="45" y="34"/>
                      </a:cxn>
                      <a:cxn ang="0">
                        <a:pos x="28" y="31"/>
                      </a:cxn>
                      <a:cxn ang="0">
                        <a:pos x="0" y="0"/>
                      </a:cxn>
                    </a:cxnLst>
                    <a:rect l="0" t="0" r="r" b="b"/>
                    <a:pathLst>
                      <a:path w="133" h="54">
                        <a:moveTo>
                          <a:pt x="0" y="0"/>
                        </a:moveTo>
                        <a:lnTo>
                          <a:pt x="20" y="4"/>
                        </a:lnTo>
                        <a:lnTo>
                          <a:pt x="50" y="24"/>
                        </a:lnTo>
                        <a:lnTo>
                          <a:pt x="45" y="34"/>
                        </a:lnTo>
                        <a:lnTo>
                          <a:pt x="70" y="44"/>
                        </a:lnTo>
                        <a:lnTo>
                          <a:pt x="132" y="44"/>
                        </a:lnTo>
                        <a:lnTo>
                          <a:pt x="64" y="53"/>
                        </a:lnTo>
                        <a:lnTo>
                          <a:pt x="45" y="34"/>
                        </a:lnTo>
                        <a:lnTo>
                          <a:pt x="28" y="31"/>
                        </a:lnTo>
                        <a:lnTo>
                          <a:pt x="0" y="0"/>
                        </a:lnTo>
                      </a:path>
                    </a:pathLst>
                  </a:custGeom>
                  <a:solidFill>
                    <a:srgbClr val="3333CC"/>
                  </a:solidFill>
                  <a:ln w="76200" cap="rnd" cmpd="sng">
                    <a:noFill/>
                    <a:prstDash val="solid"/>
                    <a:round/>
                    <a:headEnd type="none" w="med" len="med"/>
                    <a:tailEnd type="none" w="med" len="med"/>
                  </a:ln>
                  <a:effectLst>
                    <a:outerShdw dist="107763" dir="2700000" algn="ctr" rotWithShape="0">
                      <a:srgbClr val="1C1C1C"/>
                    </a:outerShdw>
                  </a:effectLst>
                </p:spPr>
                <p:txBody>
                  <a:bodyPr wrap="none" lIns="93067" tIns="45717" rIns="93067" bIns="45717">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406" name="Freeform 90"/>
                  <p:cNvSpPr>
                    <a:spLocks/>
                  </p:cNvSpPr>
                  <p:nvPr/>
                </p:nvSpPr>
                <p:spPr bwMode="auto">
                  <a:xfrm>
                    <a:off x="4229" y="2462"/>
                    <a:ext cx="144" cy="127"/>
                  </a:xfrm>
                  <a:custGeom>
                    <a:avLst/>
                    <a:gdLst/>
                    <a:ahLst/>
                    <a:cxnLst>
                      <a:cxn ang="0">
                        <a:pos x="115" y="124"/>
                      </a:cxn>
                      <a:cxn ang="0">
                        <a:pos x="109" y="122"/>
                      </a:cxn>
                      <a:cxn ang="0">
                        <a:pos x="94" y="107"/>
                      </a:cxn>
                      <a:cxn ang="0">
                        <a:pos x="79" y="104"/>
                      </a:cxn>
                      <a:cxn ang="0">
                        <a:pos x="76" y="96"/>
                      </a:cxn>
                      <a:cxn ang="0">
                        <a:pos x="67" y="89"/>
                      </a:cxn>
                      <a:cxn ang="0">
                        <a:pos x="53" y="89"/>
                      </a:cxn>
                      <a:cxn ang="0">
                        <a:pos x="38" y="94"/>
                      </a:cxn>
                      <a:cxn ang="0">
                        <a:pos x="25" y="97"/>
                      </a:cxn>
                      <a:cxn ang="0">
                        <a:pos x="9" y="97"/>
                      </a:cxn>
                      <a:cxn ang="0">
                        <a:pos x="8" y="87"/>
                      </a:cxn>
                      <a:cxn ang="0">
                        <a:pos x="3" y="72"/>
                      </a:cxn>
                      <a:cxn ang="0">
                        <a:pos x="2" y="65"/>
                      </a:cxn>
                      <a:cxn ang="0">
                        <a:pos x="2" y="45"/>
                      </a:cxn>
                      <a:cxn ang="0">
                        <a:pos x="27" y="35"/>
                      </a:cxn>
                      <a:cxn ang="0">
                        <a:pos x="29" y="23"/>
                      </a:cxn>
                      <a:cxn ang="0">
                        <a:pos x="35" y="25"/>
                      </a:cxn>
                      <a:cxn ang="0">
                        <a:pos x="47" y="13"/>
                      </a:cxn>
                      <a:cxn ang="0">
                        <a:pos x="59" y="14"/>
                      </a:cxn>
                      <a:cxn ang="0">
                        <a:pos x="68" y="6"/>
                      </a:cxn>
                      <a:cxn ang="0">
                        <a:pos x="76" y="4"/>
                      </a:cxn>
                      <a:cxn ang="0">
                        <a:pos x="88" y="20"/>
                      </a:cxn>
                      <a:cxn ang="0">
                        <a:pos x="99" y="25"/>
                      </a:cxn>
                      <a:cxn ang="0">
                        <a:pos x="100" y="9"/>
                      </a:cxn>
                      <a:cxn ang="0">
                        <a:pos x="105" y="0"/>
                      </a:cxn>
                      <a:cxn ang="0">
                        <a:pos x="112" y="13"/>
                      </a:cxn>
                      <a:cxn ang="0">
                        <a:pos x="119" y="35"/>
                      </a:cxn>
                      <a:cxn ang="0">
                        <a:pos x="133" y="47"/>
                      </a:cxn>
                      <a:cxn ang="0">
                        <a:pos x="141" y="58"/>
                      </a:cxn>
                      <a:cxn ang="0">
                        <a:pos x="143" y="76"/>
                      </a:cxn>
                      <a:cxn ang="0">
                        <a:pos x="135" y="97"/>
                      </a:cxn>
                      <a:cxn ang="0">
                        <a:pos x="132" y="116"/>
                      </a:cxn>
                      <a:cxn ang="0">
                        <a:pos x="119" y="123"/>
                      </a:cxn>
                    </a:cxnLst>
                    <a:rect l="0" t="0" r="r" b="b"/>
                    <a:pathLst>
                      <a:path w="144" h="127">
                        <a:moveTo>
                          <a:pt x="119" y="123"/>
                        </a:moveTo>
                        <a:lnTo>
                          <a:pt x="115" y="124"/>
                        </a:lnTo>
                        <a:lnTo>
                          <a:pt x="112" y="126"/>
                        </a:lnTo>
                        <a:lnTo>
                          <a:pt x="109" y="122"/>
                        </a:lnTo>
                        <a:lnTo>
                          <a:pt x="96" y="116"/>
                        </a:lnTo>
                        <a:lnTo>
                          <a:pt x="94" y="107"/>
                        </a:lnTo>
                        <a:lnTo>
                          <a:pt x="90" y="104"/>
                        </a:lnTo>
                        <a:lnTo>
                          <a:pt x="79" y="104"/>
                        </a:lnTo>
                        <a:lnTo>
                          <a:pt x="79" y="98"/>
                        </a:lnTo>
                        <a:lnTo>
                          <a:pt x="76" y="96"/>
                        </a:lnTo>
                        <a:lnTo>
                          <a:pt x="75" y="90"/>
                        </a:lnTo>
                        <a:lnTo>
                          <a:pt x="67" y="89"/>
                        </a:lnTo>
                        <a:lnTo>
                          <a:pt x="59" y="87"/>
                        </a:lnTo>
                        <a:lnTo>
                          <a:pt x="53" y="89"/>
                        </a:lnTo>
                        <a:lnTo>
                          <a:pt x="53" y="90"/>
                        </a:lnTo>
                        <a:lnTo>
                          <a:pt x="38" y="94"/>
                        </a:lnTo>
                        <a:lnTo>
                          <a:pt x="38" y="97"/>
                        </a:lnTo>
                        <a:lnTo>
                          <a:pt x="25" y="97"/>
                        </a:lnTo>
                        <a:lnTo>
                          <a:pt x="17" y="101"/>
                        </a:lnTo>
                        <a:lnTo>
                          <a:pt x="9" y="97"/>
                        </a:lnTo>
                        <a:lnTo>
                          <a:pt x="8" y="96"/>
                        </a:lnTo>
                        <a:lnTo>
                          <a:pt x="8" y="87"/>
                        </a:lnTo>
                        <a:lnTo>
                          <a:pt x="6" y="80"/>
                        </a:lnTo>
                        <a:lnTo>
                          <a:pt x="3" y="72"/>
                        </a:lnTo>
                        <a:lnTo>
                          <a:pt x="5" y="67"/>
                        </a:lnTo>
                        <a:lnTo>
                          <a:pt x="2" y="65"/>
                        </a:lnTo>
                        <a:lnTo>
                          <a:pt x="0" y="54"/>
                        </a:lnTo>
                        <a:lnTo>
                          <a:pt x="2" y="45"/>
                        </a:lnTo>
                        <a:lnTo>
                          <a:pt x="10" y="39"/>
                        </a:lnTo>
                        <a:lnTo>
                          <a:pt x="27" y="35"/>
                        </a:lnTo>
                        <a:lnTo>
                          <a:pt x="31" y="29"/>
                        </a:lnTo>
                        <a:lnTo>
                          <a:pt x="29" y="23"/>
                        </a:lnTo>
                        <a:lnTo>
                          <a:pt x="34" y="22"/>
                        </a:lnTo>
                        <a:lnTo>
                          <a:pt x="35" y="25"/>
                        </a:lnTo>
                        <a:lnTo>
                          <a:pt x="37" y="20"/>
                        </a:lnTo>
                        <a:lnTo>
                          <a:pt x="47" y="13"/>
                        </a:lnTo>
                        <a:lnTo>
                          <a:pt x="53" y="16"/>
                        </a:lnTo>
                        <a:lnTo>
                          <a:pt x="59" y="14"/>
                        </a:lnTo>
                        <a:lnTo>
                          <a:pt x="62" y="7"/>
                        </a:lnTo>
                        <a:lnTo>
                          <a:pt x="68" y="6"/>
                        </a:lnTo>
                        <a:lnTo>
                          <a:pt x="67" y="1"/>
                        </a:lnTo>
                        <a:lnTo>
                          <a:pt x="76" y="4"/>
                        </a:lnTo>
                        <a:lnTo>
                          <a:pt x="84" y="3"/>
                        </a:lnTo>
                        <a:lnTo>
                          <a:pt x="88" y="20"/>
                        </a:lnTo>
                        <a:lnTo>
                          <a:pt x="94" y="25"/>
                        </a:lnTo>
                        <a:lnTo>
                          <a:pt x="99" y="25"/>
                        </a:lnTo>
                        <a:lnTo>
                          <a:pt x="102" y="14"/>
                        </a:lnTo>
                        <a:lnTo>
                          <a:pt x="100" y="9"/>
                        </a:lnTo>
                        <a:lnTo>
                          <a:pt x="102" y="1"/>
                        </a:lnTo>
                        <a:lnTo>
                          <a:pt x="105" y="0"/>
                        </a:lnTo>
                        <a:lnTo>
                          <a:pt x="109" y="10"/>
                        </a:lnTo>
                        <a:lnTo>
                          <a:pt x="112" y="13"/>
                        </a:lnTo>
                        <a:lnTo>
                          <a:pt x="115" y="22"/>
                        </a:lnTo>
                        <a:lnTo>
                          <a:pt x="119" y="35"/>
                        </a:lnTo>
                        <a:lnTo>
                          <a:pt x="126" y="38"/>
                        </a:lnTo>
                        <a:lnTo>
                          <a:pt x="133" y="47"/>
                        </a:lnTo>
                        <a:lnTo>
                          <a:pt x="135" y="52"/>
                        </a:lnTo>
                        <a:lnTo>
                          <a:pt x="141" y="58"/>
                        </a:lnTo>
                        <a:lnTo>
                          <a:pt x="143" y="68"/>
                        </a:lnTo>
                        <a:lnTo>
                          <a:pt x="143" y="76"/>
                        </a:lnTo>
                        <a:lnTo>
                          <a:pt x="141" y="89"/>
                        </a:lnTo>
                        <a:lnTo>
                          <a:pt x="135" y="97"/>
                        </a:lnTo>
                        <a:lnTo>
                          <a:pt x="132" y="107"/>
                        </a:lnTo>
                        <a:lnTo>
                          <a:pt x="132" y="116"/>
                        </a:lnTo>
                        <a:lnTo>
                          <a:pt x="126" y="118"/>
                        </a:lnTo>
                        <a:lnTo>
                          <a:pt x="119" y="123"/>
                        </a:lnTo>
                      </a:path>
                    </a:pathLst>
                  </a:custGeom>
                  <a:solidFill>
                    <a:srgbClr val="3333CC"/>
                  </a:solidFill>
                  <a:ln w="76200" cap="rnd" cmpd="sng">
                    <a:noFill/>
                    <a:prstDash val="solid"/>
                    <a:round/>
                    <a:headEnd type="none" w="med" len="med"/>
                    <a:tailEnd type="none" w="med" len="med"/>
                  </a:ln>
                  <a:effectLst>
                    <a:outerShdw dist="107763" dir="2700000" algn="ctr" rotWithShape="0">
                      <a:srgbClr val="1C1C1C"/>
                    </a:outerShdw>
                  </a:effectLst>
                </p:spPr>
                <p:txBody>
                  <a:bodyPr wrap="none" lIns="93067" tIns="45717" rIns="93067" bIns="45717">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407" name="Freeform 91"/>
                  <p:cNvSpPr>
                    <a:spLocks/>
                  </p:cNvSpPr>
                  <p:nvPr/>
                </p:nvSpPr>
                <p:spPr bwMode="auto">
                  <a:xfrm>
                    <a:off x="4343" y="2594"/>
                    <a:ext cx="11" cy="16"/>
                  </a:xfrm>
                  <a:custGeom>
                    <a:avLst/>
                    <a:gdLst/>
                    <a:ahLst/>
                    <a:cxnLst>
                      <a:cxn ang="0">
                        <a:pos x="5" y="14"/>
                      </a:cxn>
                      <a:cxn ang="0">
                        <a:pos x="2" y="11"/>
                      </a:cxn>
                      <a:cxn ang="0">
                        <a:pos x="2" y="9"/>
                      </a:cxn>
                      <a:cxn ang="0">
                        <a:pos x="2" y="6"/>
                      </a:cxn>
                      <a:cxn ang="0">
                        <a:pos x="1" y="4"/>
                      </a:cxn>
                      <a:cxn ang="0">
                        <a:pos x="0" y="0"/>
                      </a:cxn>
                      <a:cxn ang="0">
                        <a:pos x="2" y="0"/>
                      </a:cxn>
                      <a:cxn ang="0">
                        <a:pos x="5" y="2"/>
                      </a:cxn>
                      <a:cxn ang="0">
                        <a:pos x="7" y="1"/>
                      </a:cxn>
                      <a:cxn ang="0">
                        <a:pos x="8" y="1"/>
                      </a:cxn>
                      <a:cxn ang="0">
                        <a:pos x="10" y="0"/>
                      </a:cxn>
                      <a:cxn ang="0">
                        <a:pos x="10" y="6"/>
                      </a:cxn>
                      <a:cxn ang="0">
                        <a:pos x="9" y="9"/>
                      </a:cxn>
                      <a:cxn ang="0">
                        <a:pos x="8" y="11"/>
                      </a:cxn>
                      <a:cxn ang="0">
                        <a:pos x="8" y="13"/>
                      </a:cxn>
                      <a:cxn ang="0">
                        <a:pos x="7" y="14"/>
                      </a:cxn>
                      <a:cxn ang="0">
                        <a:pos x="7" y="15"/>
                      </a:cxn>
                      <a:cxn ang="0">
                        <a:pos x="5" y="14"/>
                      </a:cxn>
                    </a:cxnLst>
                    <a:rect l="0" t="0" r="r" b="b"/>
                    <a:pathLst>
                      <a:path w="11" h="16">
                        <a:moveTo>
                          <a:pt x="5" y="14"/>
                        </a:moveTo>
                        <a:lnTo>
                          <a:pt x="2" y="11"/>
                        </a:lnTo>
                        <a:lnTo>
                          <a:pt x="2" y="9"/>
                        </a:lnTo>
                        <a:lnTo>
                          <a:pt x="2" y="6"/>
                        </a:lnTo>
                        <a:lnTo>
                          <a:pt x="1" y="4"/>
                        </a:lnTo>
                        <a:lnTo>
                          <a:pt x="0" y="0"/>
                        </a:lnTo>
                        <a:lnTo>
                          <a:pt x="2" y="0"/>
                        </a:lnTo>
                        <a:lnTo>
                          <a:pt x="5" y="2"/>
                        </a:lnTo>
                        <a:lnTo>
                          <a:pt x="7" y="1"/>
                        </a:lnTo>
                        <a:lnTo>
                          <a:pt x="8" y="1"/>
                        </a:lnTo>
                        <a:lnTo>
                          <a:pt x="10" y="0"/>
                        </a:lnTo>
                        <a:lnTo>
                          <a:pt x="10" y="6"/>
                        </a:lnTo>
                        <a:lnTo>
                          <a:pt x="9" y="9"/>
                        </a:lnTo>
                        <a:lnTo>
                          <a:pt x="8" y="11"/>
                        </a:lnTo>
                        <a:lnTo>
                          <a:pt x="8" y="13"/>
                        </a:lnTo>
                        <a:lnTo>
                          <a:pt x="7" y="14"/>
                        </a:lnTo>
                        <a:lnTo>
                          <a:pt x="7" y="15"/>
                        </a:lnTo>
                        <a:lnTo>
                          <a:pt x="5" y="14"/>
                        </a:lnTo>
                      </a:path>
                    </a:pathLst>
                  </a:custGeom>
                  <a:solidFill>
                    <a:srgbClr val="3333CC"/>
                  </a:solidFill>
                  <a:ln w="76200" cap="rnd" cmpd="sng">
                    <a:noFill/>
                    <a:prstDash val="solid"/>
                    <a:round/>
                    <a:headEnd type="none" w="med" len="med"/>
                    <a:tailEnd type="none" w="med" len="med"/>
                  </a:ln>
                  <a:effectLst>
                    <a:outerShdw dist="107763" dir="2700000" algn="ctr" rotWithShape="0">
                      <a:srgbClr val="1C1C1C"/>
                    </a:outerShdw>
                  </a:effectLst>
                </p:spPr>
                <p:txBody>
                  <a:bodyPr wrap="none" lIns="93067" tIns="45717" rIns="93067" bIns="45717">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408" name="Freeform 92"/>
                  <p:cNvSpPr>
                    <a:spLocks/>
                  </p:cNvSpPr>
                  <p:nvPr/>
                </p:nvSpPr>
                <p:spPr bwMode="auto">
                  <a:xfrm>
                    <a:off x="3844" y="2452"/>
                    <a:ext cx="16" cy="60"/>
                  </a:xfrm>
                  <a:custGeom>
                    <a:avLst/>
                    <a:gdLst/>
                    <a:ahLst/>
                    <a:cxnLst>
                      <a:cxn ang="0">
                        <a:pos x="2" y="21"/>
                      </a:cxn>
                      <a:cxn ang="0">
                        <a:pos x="8" y="16"/>
                      </a:cxn>
                      <a:cxn ang="0">
                        <a:pos x="12" y="0"/>
                      </a:cxn>
                      <a:cxn ang="0">
                        <a:pos x="15" y="24"/>
                      </a:cxn>
                      <a:cxn ang="0">
                        <a:pos x="10" y="53"/>
                      </a:cxn>
                      <a:cxn ang="0">
                        <a:pos x="0" y="59"/>
                      </a:cxn>
                      <a:cxn ang="0">
                        <a:pos x="0" y="45"/>
                      </a:cxn>
                      <a:cxn ang="0">
                        <a:pos x="3" y="36"/>
                      </a:cxn>
                      <a:cxn ang="0">
                        <a:pos x="2" y="21"/>
                      </a:cxn>
                    </a:cxnLst>
                    <a:rect l="0" t="0" r="r" b="b"/>
                    <a:pathLst>
                      <a:path w="16" h="60">
                        <a:moveTo>
                          <a:pt x="2" y="21"/>
                        </a:moveTo>
                        <a:lnTo>
                          <a:pt x="8" y="16"/>
                        </a:lnTo>
                        <a:lnTo>
                          <a:pt x="12" y="0"/>
                        </a:lnTo>
                        <a:lnTo>
                          <a:pt x="15" y="24"/>
                        </a:lnTo>
                        <a:lnTo>
                          <a:pt x="10" y="53"/>
                        </a:lnTo>
                        <a:lnTo>
                          <a:pt x="0" y="59"/>
                        </a:lnTo>
                        <a:lnTo>
                          <a:pt x="0" y="45"/>
                        </a:lnTo>
                        <a:lnTo>
                          <a:pt x="3" y="36"/>
                        </a:lnTo>
                        <a:lnTo>
                          <a:pt x="2" y="21"/>
                        </a:lnTo>
                      </a:path>
                    </a:pathLst>
                  </a:custGeom>
                  <a:solidFill>
                    <a:srgbClr val="3333CC"/>
                  </a:solidFill>
                  <a:ln w="76200" cap="rnd" cmpd="sng">
                    <a:noFill/>
                    <a:prstDash val="solid"/>
                    <a:round/>
                    <a:headEnd type="none" w="med" len="med"/>
                    <a:tailEnd type="none" w="med" len="med"/>
                  </a:ln>
                  <a:effectLst>
                    <a:outerShdw dist="107763" dir="2700000" algn="ctr" rotWithShape="0">
                      <a:srgbClr val="1C1C1C"/>
                    </a:outerShdw>
                  </a:effectLst>
                </p:spPr>
                <p:txBody>
                  <a:bodyPr wrap="none" lIns="93067" tIns="45717" rIns="93067" bIns="45717">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grpSp>
          </p:grpSp>
        </p:grpSp>
        <p:graphicFrame>
          <p:nvGraphicFramePr>
            <p:cNvPr id="414" name="Object 93">
              <a:hlinkClick r:id="" action="ppaction://ole?verb=0"/>
            </p:cNvPr>
            <p:cNvGraphicFramePr>
              <a:graphicFrameLocks/>
            </p:cNvGraphicFramePr>
            <p:nvPr/>
          </p:nvGraphicFramePr>
          <p:xfrm>
            <a:off x="2968179" y="2543572"/>
            <a:ext cx="2460625" cy="1290637"/>
          </p:xfrm>
          <a:graphic>
            <a:graphicData uri="http://schemas.openxmlformats.org/presentationml/2006/ole">
              <mc:AlternateContent xmlns:mc="http://schemas.openxmlformats.org/markup-compatibility/2006">
                <mc:Choice xmlns:v="urn:schemas-microsoft-com:vml" Requires="v">
                  <p:oleObj spid="_x0000_s2590" name="Clip" r:id="rId4" imgW="6360840" imgH="2412720" progId="">
                    <p:embed/>
                  </p:oleObj>
                </mc:Choice>
                <mc:Fallback>
                  <p:oleObj name="Clip" r:id="rId4" imgW="6360840" imgH="2412720" progId="">
                    <p:embed/>
                    <p:pic>
                      <p:nvPicPr>
                        <p:cNvPr id="0" name="Object 9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68179" y="2543572"/>
                          <a:ext cx="2460625" cy="1290637"/>
                        </a:xfrm>
                        <a:prstGeom prst="rect">
                          <a:avLst/>
                        </a:prstGeom>
                        <a:noFill/>
                        <a:ln w="12700">
                          <a:solidFill>
                            <a:srgbClr val="FFFFFF"/>
                          </a:solidFill>
                          <a:miter lim="800000"/>
                          <a:headEnd/>
                          <a:tailEnd/>
                        </a:ln>
                        <a:effectLst>
                          <a:outerShdw dist="107763" dir="2700000" algn="ctr" rotWithShape="0">
                            <a:schemeClr val="bg2"/>
                          </a:outerShdw>
                        </a:effectLst>
                        <a:extLst>
                          <a:ext uri="{909E8E84-426E-40DD-AFC4-6F175D3DCCD1}">
                            <a14:hiddenFill xmlns:a14="http://schemas.microsoft.com/office/drawing/2010/main">
                              <a:solidFill>
                                <a:srgbClr val="00E4A8"/>
                              </a:solidFill>
                            </a14:hiddenFill>
                          </a:ext>
                        </a:extLst>
                      </p:spPr>
                    </p:pic>
                  </p:oleObj>
                </mc:Fallback>
              </mc:AlternateContent>
            </a:graphicData>
          </a:graphic>
        </p:graphicFrame>
        <p:pic>
          <p:nvPicPr>
            <p:cNvPr id="415" name="Picture 94" descr="a8-129"/>
            <p:cNvPicPr>
              <a:picLocks noChangeAspect="1" noChangeArrowheads="1"/>
            </p:cNvPicPr>
            <p:nvPr/>
          </p:nvPicPr>
          <p:blipFill>
            <a:blip r:embed="rId6" cstate="print"/>
            <a:srcRect/>
            <a:stretch>
              <a:fillRect/>
            </a:stretch>
          </p:blipFill>
          <p:spPr bwMode="auto">
            <a:xfrm>
              <a:off x="5800279" y="5069284"/>
              <a:ext cx="3108325" cy="1419225"/>
            </a:xfrm>
            <a:prstGeom prst="rect">
              <a:avLst/>
            </a:prstGeom>
            <a:noFill/>
            <a:ln w="9525">
              <a:noFill/>
              <a:miter lim="800000"/>
              <a:headEnd/>
              <a:tailEnd/>
            </a:ln>
          </p:spPr>
        </p:pic>
        <p:sp>
          <p:nvSpPr>
            <p:cNvPr id="416" name="Rectangle 95"/>
            <p:cNvSpPr>
              <a:spLocks noChangeArrowheads="1"/>
            </p:cNvSpPr>
            <p:nvPr/>
          </p:nvSpPr>
          <p:spPr bwMode="auto">
            <a:xfrm>
              <a:off x="6059041" y="6425009"/>
              <a:ext cx="3035300" cy="477728"/>
            </a:xfrm>
            <a:prstGeom prst="rect">
              <a:avLst/>
            </a:prstGeom>
            <a:noFill/>
            <a:ln w="12700">
              <a:noFill/>
              <a:miter lim="800000"/>
              <a:headEnd/>
              <a:tailEnd/>
            </a:ln>
          </p:spPr>
          <p:txBody>
            <a:bodyPr lIns="88898" tIns="44449" rIns="88898" bIns="44449">
              <a:spAutoFit/>
            </a:bodyPr>
            <a:lstStyle/>
            <a:p>
              <a:pPr algn="l" defTabSz="906463" eaLnBrk="0" hangingPunct="0"/>
              <a:r>
                <a:rPr lang="en-US" altLang="zh-TW" sz="2400" dirty="0"/>
                <a:t>Military Applications</a:t>
              </a:r>
            </a:p>
          </p:txBody>
        </p:sp>
        <p:sp>
          <p:nvSpPr>
            <p:cNvPr id="417" name="Rectangle 96"/>
            <p:cNvSpPr>
              <a:spLocks noChangeArrowheads="1"/>
            </p:cNvSpPr>
            <p:nvPr/>
          </p:nvSpPr>
          <p:spPr bwMode="auto">
            <a:xfrm>
              <a:off x="3060254" y="6313884"/>
              <a:ext cx="2211387" cy="477721"/>
            </a:xfrm>
            <a:prstGeom prst="rect">
              <a:avLst/>
            </a:prstGeom>
            <a:noFill/>
            <a:ln w="12700">
              <a:noFill/>
              <a:miter lim="800000"/>
              <a:headEnd/>
              <a:tailEnd/>
            </a:ln>
          </p:spPr>
          <p:txBody>
            <a:bodyPr lIns="90480" tIns="44446" rIns="90480" bIns="44446">
              <a:spAutoFit/>
            </a:bodyPr>
            <a:lstStyle/>
            <a:p>
              <a:pPr algn="l" eaLnBrk="0" hangingPunct="0"/>
              <a:r>
                <a:rPr lang="en-US" altLang="zh-TW" sz="2400" dirty="0"/>
                <a:t>Digital Biology</a:t>
              </a:r>
            </a:p>
          </p:txBody>
        </p:sp>
        <p:pic>
          <p:nvPicPr>
            <p:cNvPr id="418" name="Picture 97" descr="frog"/>
            <p:cNvPicPr>
              <a:picLocks noChangeAspect="1" noChangeArrowheads="1"/>
            </p:cNvPicPr>
            <p:nvPr/>
          </p:nvPicPr>
          <p:blipFill>
            <a:blip r:embed="rId7" cstate="print"/>
            <a:srcRect/>
            <a:stretch>
              <a:fillRect/>
            </a:stretch>
          </p:blipFill>
          <p:spPr bwMode="auto">
            <a:xfrm>
              <a:off x="4984304" y="3723084"/>
              <a:ext cx="1323975" cy="1187450"/>
            </a:xfrm>
            <a:prstGeom prst="rect">
              <a:avLst/>
            </a:prstGeom>
            <a:noFill/>
            <a:ln w="9525">
              <a:noFill/>
              <a:miter lim="800000"/>
              <a:headEnd/>
              <a:tailEnd/>
            </a:ln>
          </p:spPr>
        </p:pic>
        <p:pic>
          <p:nvPicPr>
            <p:cNvPr id="419" name="Picture 98" descr="butterfly"/>
            <p:cNvPicPr>
              <a:picLocks noChangeAspect="1" noChangeArrowheads="1"/>
            </p:cNvPicPr>
            <p:nvPr/>
          </p:nvPicPr>
          <p:blipFill>
            <a:blip r:embed="rId8" cstate="print"/>
            <a:srcRect/>
            <a:stretch>
              <a:fillRect/>
            </a:stretch>
          </p:blipFill>
          <p:spPr bwMode="auto">
            <a:xfrm>
              <a:off x="3282504" y="4994672"/>
              <a:ext cx="2119312" cy="1260475"/>
            </a:xfrm>
            <a:prstGeom prst="rect">
              <a:avLst/>
            </a:prstGeom>
            <a:noFill/>
            <a:ln w="9525">
              <a:noFill/>
              <a:miter lim="800000"/>
              <a:headEnd/>
              <a:tailEnd/>
            </a:ln>
          </p:spPr>
        </p:pic>
        <p:pic>
          <p:nvPicPr>
            <p:cNvPr id="420" name="Picture 99" descr="HumanGenome"/>
            <p:cNvPicPr>
              <a:picLocks noChangeAspect="1" noChangeArrowheads="1"/>
            </p:cNvPicPr>
            <p:nvPr/>
          </p:nvPicPr>
          <p:blipFill>
            <a:blip r:embed="rId9" cstate="print"/>
            <a:srcRect/>
            <a:stretch>
              <a:fillRect/>
            </a:stretch>
          </p:blipFill>
          <p:spPr bwMode="auto">
            <a:xfrm>
              <a:off x="1726754" y="2770584"/>
              <a:ext cx="1714500" cy="1779588"/>
            </a:xfrm>
            <a:prstGeom prst="rect">
              <a:avLst/>
            </a:prstGeom>
            <a:noFill/>
            <a:ln w="9525">
              <a:noFill/>
              <a:miter lim="800000"/>
              <a:headEnd/>
              <a:tailEnd/>
            </a:ln>
          </p:spPr>
        </p:pic>
        <p:grpSp>
          <p:nvGrpSpPr>
            <p:cNvPr id="423" name="Group 102"/>
            <p:cNvGrpSpPr>
              <a:grpSpLocks/>
            </p:cNvGrpSpPr>
            <p:nvPr/>
          </p:nvGrpSpPr>
          <p:grpSpPr bwMode="auto">
            <a:xfrm>
              <a:off x="7362379" y="2537222"/>
              <a:ext cx="1731962" cy="1755775"/>
              <a:chOff x="4669" y="1581"/>
              <a:chExt cx="1091" cy="1106"/>
            </a:xfrm>
          </p:grpSpPr>
          <p:graphicFrame>
            <p:nvGraphicFramePr>
              <p:cNvPr id="424" name="Object 103"/>
              <p:cNvGraphicFramePr>
                <a:graphicFrameLocks noChangeAspect="1"/>
              </p:cNvGraphicFramePr>
              <p:nvPr/>
            </p:nvGraphicFramePr>
            <p:xfrm>
              <a:off x="4711" y="1581"/>
              <a:ext cx="886" cy="801"/>
            </p:xfrm>
            <a:graphic>
              <a:graphicData uri="http://schemas.openxmlformats.org/presentationml/2006/ole">
                <mc:AlternateContent xmlns:mc="http://schemas.openxmlformats.org/markup-compatibility/2006">
                  <mc:Choice xmlns:v="urn:schemas-microsoft-com:vml" Requires="v">
                    <p:oleObj spid="_x0000_s2591" name="Clip" r:id="rId10" imgW="3717360" imgH="3352320" progId="">
                      <p:embed/>
                    </p:oleObj>
                  </mc:Choice>
                  <mc:Fallback>
                    <p:oleObj name="Clip" r:id="rId10" imgW="3717360" imgH="3352320" progId="">
                      <p:embed/>
                      <p:pic>
                        <p:nvPicPr>
                          <p:cNvPr id="0" name="Object 10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11" y="1581"/>
                            <a:ext cx="886" cy="80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425" name="Group 104"/>
              <p:cNvGrpSpPr>
                <a:grpSpLocks/>
              </p:cNvGrpSpPr>
              <p:nvPr/>
            </p:nvGrpSpPr>
            <p:grpSpPr bwMode="auto">
              <a:xfrm>
                <a:off x="4663" y="2193"/>
                <a:ext cx="1089" cy="501"/>
                <a:chOff x="4032" y="1488"/>
                <a:chExt cx="1123" cy="512"/>
              </a:xfrm>
            </p:grpSpPr>
            <p:graphicFrame>
              <p:nvGraphicFramePr>
                <p:cNvPr id="426" name="Object 105"/>
                <p:cNvGraphicFramePr>
                  <a:graphicFrameLocks noChangeAspect="1"/>
                </p:cNvGraphicFramePr>
                <p:nvPr/>
              </p:nvGraphicFramePr>
              <p:xfrm>
                <a:off x="4032" y="1488"/>
                <a:ext cx="950" cy="359"/>
              </p:xfrm>
              <a:graphic>
                <a:graphicData uri="http://schemas.openxmlformats.org/presentationml/2006/ole">
                  <mc:AlternateContent xmlns:mc="http://schemas.openxmlformats.org/markup-compatibility/2006">
                    <mc:Choice xmlns:v="urn:schemas-microsoft-com:vml" Requires="v">
                      <p:oleObj spid="_x0000_s2592" name="Clip" r:id="rId12" imgW="6133680" imgH="2634840" progId="">
                        <p:embed/>
                      </p:oleObj>
                    </mc:Choice>
                    <mc:Fallback>
                      <p:oleObj name="Clip" r:id="rId12" imgW="6133680" imgH="2634840" progId="">
                        <p:embed/>
                        <p:pic>
                          <p:nvPicPr>
                            <p:cNvPr id="0" name="Object 10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032" y="1488"/>
                              <a:ext cx="950" cy="35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27" name="Object 106"/>
                <p:cNvGraphicFramePr>
                  <a:graphicFrameLocks noChangeAspect="1"/>
                </p:cNvGraphicFramePr>
                <p:nvPr/>
              </p:nvGraphicFramePr>
              <p:xfrm>
                <a:off x="4090" y="1539"/>
                <a:ext cx="950" cy="359"/>
              </p:xfrm>
              <a:graphic>
                <a:graphicData uri="http://schemas.openxmlformats.org/presentationml/2006/ole">
                  <mc:AlternateContent xmlns:mc="http://schemas.openxmlformats.org/markup-compatibility/2006">
                    <mc:Choice xmlns:v="urn:schemas-microsoft-com:vml" Requires="v">
                      <p:oleObj spid="_x0000_s2593" name="Clip" r:id="rId14" imgW="6133680" imgH="2634840" progId="">
                        <p:embed/>
                      </p:oleObj>
                    </mc:Choice>
                    <mc:Fallback>
                      <p:oleObj name="Clip" r:id="rId14" imgW="6133680" imgH="2634840" progId="">
                        <p:embed/>
                        <p:pic>
                          <p:nvPicPr>
                            <p:cNvPr id="0" name="Object 10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090" y="1539"/>
                              <a:ext cx="950" cy="35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28" name="Object 107"/>
                <p:cNvGraphicFramePr>
                  <a:graphicFrameLocks noChangeAspect="1"/>
                </p:cNvGraphicFramePr>
                <p:nvPr/>
              </p:nvGraphicFramePr>
              <p:xfrm>
                <a:off x="4147" y="1590"/>
                <a:ext cx="951" cy="359"/>
              </p:xfrm>
              <a:graphic>
                <a:graphicData uri="http://schemas.openxmlformats.org/presentationml/2006/ole">
                  <mc:AlternateContent xmlns:mc="http://schemas.openxmlformats.org/markup-compatibility/2006">
                    <mc:Choice xmlns:v="urn:schemas-microsoft-com:vml" Requires="v">
                      <p:oleObj spid="_x0000_s2594" name="Clip" r:id="rId15" imgW="6133680" imgH="2634840" progId="">
                        <p:embed/>
                      </p:oleObj>
                    </mc:Choice>
                    <mc:Fallback>
                      <p:oleObj name="Clip" r:id="rId15" imgW="6133680" imgH="2634840" progId="">
                        <p:embed/>
                        <p:pic>
                          <p:nvPicPr>
                            <p:cNvPr id="0" name="Object 10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147" y="1590"/>
                              <a:ext cx="951" cy="35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29" name="Object 108"/>
                <p:cNvGraphicFramePr>
                  <a:graphicFrameLocks noChangeAspect="1"/>
                </p:cNvGraphicFramePr>
                <p:nvPr/>
              </p:nvGraphicFramePr>
              <p:xfrm>
                <a:off x="4205" y="1640"/>
                <a:ext cx="950" cy="360"/>
              </p:xfrm>
              <a:graphic>
                <a:graphicData uri="http://schemas.openxmlformats.org/presentationml/2006/ole">
                  <mc:AlternateContent xmlns:mc="http://schemas.openxmlformats.org/markup-compatibility/2006">
                    <mc:Choice xmlns:v="urn:schemas-microsoft-com:vml" Requires="v">
                      <p:oleObj spid="_x0000_s2595" name="Clip" r:id="rId16" imgW="6133680" imgH="2634840" progId="">
                        <p:embed/>
                      </p:oleObj>
                    </mc:Choice>
                    <mc:Fallback>
                      <p:oleObj name="Clip" r:id="rId16" imgW="6133680" imgH="2634840" progId="">
                        <p:embed/>
                        <p:pic>
                          <p:nvPicPr>
                            <p:cNvPr id="0" name="Object 10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205" y="1640"/>
                              <a:ext cx="950" cy="36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sp>
          <p:nvSpPr>
            <p:cNvPr id="430" name="Rectangle 109"/>
            <p:cNvSpPr>
              <a:spLocks noChangeArrowheads="1"/>
            </p:cNvSpPr>
            <p:nvPr/>
          </p:nvSpPr>
          <p:spPr bwMode="auto">
            <a:xfrm>
              <a:off x="7386191" y="4218384"/>
              <a:ext cx="1708150" cy="862047"/>
            </a:xfrm>
            <a:prstGeom prst="rect">
              <a:avLst/>
            </a:prstGeom>
            <a:noFill/>
            <a:ln w="12700">
              <a:noFill/>
              <a:miter lim="800000"/>
              <a:headEnd/>
              <a:tailEnd/>
            </a:ln>
          </p:spPr>
          <p:txBody>
            <a:bodyPr lIns="88898" tIns="44449" rIns="88898" bIns="44449">
              <a:spAutoFit/>
            </a:bodyPr>
            <a:lstStyle/>
            <a:p>
              <a:pPr algn="l" defTabSz="906463" eaLnBrk="0" hangingPunct="0"/>
              <a:r>
                <a:rPr lang="en-US" altLang="zh-TW" sz="2400"/>
                <a:t>Internet &amp; </a:t>
              </a:r>
            </a:p>
            <a:p>
              <a:pPr algn="l" defTabSz="906463" eaLnBrk="0" hangingPunct="0"/>
              <a:r>
                <a:rPr lang="en-US" altLang="zh-TW" sz="2400"/>
                <a:t>Ecommerce</a:t>
              </a:r>
            </a:p>
          </p:txBody>
        </p:sp>
        <p:pic>
          <p:nvPicPr>
            <p:cNvPr id="431" name="Picture 110" descr="hiv_rt"/>
            <p:cNvPicPr>
              <a:picLocks noChangeAspect="1" noChangeArrowheads="1"/>
            </p:cNvPicPr>
            <p:nvPr/>
          </p:nvPicPr>
          <p:blipFill>
            <a:blip r:embed="rId17" cstate="print"/>
            <a:srcRect/>
            <a:stretch>
              <a:fillRect/>
            </a:stretch>
          </p:blipFill>
          <p:spPr bwMode="auto">
            <a:xfrm>
              <a:off x="107504" y="2541984"/>
              <a:ext cx="1824037" cy="190500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How to Run Applications Faster</a:t>
            </a:r>
            <a:endParaRPr lang="zh-TW" altLang="en-US" dirty="0"/>
          </a:p>
        </p:txBody>
      </p:sp>
      <p:sp>
        <p:nvSpPr>
          <p:cNvPr id="3" name="內容版面配置區 2"/>
          <p:cNvSpPr>
            <a:spLocks noGrp="1"/>
          </p:cNvSpPr>
          <p:nvPr>
            <p:ph idx="1"/>
          </p:nvPr>
        </p:nvSpPr>
        <p:spPr>
          <a:xfrm>
            <a:off x="457200" y="1600200"/>
            <a:ext cx="8229600" cy="4997152"/>
          </a:xfrm>
        </p:spPr>
        <p:txBody>
          <a:bodyPr>
            <a:normAutofit/>
          </a:bodyPr>
          <a:lstStyle/>
          <a:p>
            <a:r>
              <a:rPr lang="en-US" altLang="zh-TW" dirty="0" smtClean="0"/>
              <a:t>There are 3 ways to improve performance:</a:t>
            </a:r>
          </a:p>
          <a:p>
            <a:pPr lvl="1"/>
            <a:r>
              <a:rPr lang="en-US" altLang="zh-TW" dirty="0" smtClean="0"/>
              <a:t>Work Harder</a:t>
            </a:r>
          </a:p>
          <a:p>
            <a:pPr lvl="1"/>
            <a:r>
              <a:rPr lang="en-US" altLang="zh-TW" dirty="0" smtClean="0"/>
              <a:t>Work Smarter</a:t>
            </a:r>
          </a:p>
          <a:p>
            <a:pPr lvl="1"/>
            <a:r>
              <a:rPr lang="en-US" altLang="zh-TW" dirty="0" smtClean="0"/>
              <a:t>Get Help</a:t>
            </a:r>
          </a:p>
          <a:p>
            <a:endParaRPr lang="en-US" altLang="zh-TW" dirty="0" smtClean="0"/>
          </a:p>
          <a:p>
            <a:r>
              <a:rPr lang="en-US" altLang="zh-TW" dirty="0" smtClean="0"/>
              <a:t>Computer analogy</a:t>
            </a:r>
          </a:p>
          <a:p>
            <a:pPr lvl="1"/>
            <a:r>
              <a:rPr lang="en-US" altLang="zh-TW" dirty="0" smtClean="0"/>
              <a:t>Using faster hardware</a:t>
            </a:r>
          </a:p>
          <a:p>
            <a:pPr lvl="1"/>
            <a:r>
              <a:rPr lang="en-US" altLang="zh-TW" dirty="0" smtClean="0"/>
              <a:t>Using optimized algorithms and techniques to solve computational tasks</a:t>
            </a:r>
          </a:p>
          <a:p>
            <a:pPr lvl="1"/>
            <a:r>
              <a:rPr lang="en-US" altLang="zh-TW" dirty="0" smtClean="0"/>
              <a:t>Using multiple computers to solve a particular task</a:t>
            </a:r>
          </a:p>
          <a:p>
            <a:endParaRPr lang="zh-TW"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History</a:t>
            </a:r>
            <a:endParaRPr lang="zh-TW" altLang="en-US" dirty="0"/>
          </a:p>
        </p:txBody>
      </p:sp>
      <p:sp>
        <p:nvSpPr>
          <p:cNvPr id="3" name="內容版面配置區 2"/>
          <p:cNvSpPr>
            <a:spLocks noGrp="1"/>
          </p:cNvSpPr>
          <p:nvPr>
            <p:ph idx="1"/>
          </p:nvPr>
        </p:nvSpPr>
        <p:spPr>
          <a:xfrm>
            <a:off x="457200" y="1600200"/>
            <a:ext cx="8229600" cy="4997152"/>
          </a:xfrm>
        </p:spPr>
        <p:txBody>
          <a:bodyPr>
            <a:normAutofit/>
          </a:bodyPr>
          <a:lstStyle/>
          <a:p>
            <a:r>
              <a:rPr lang="en-US" altLang="zh-TW" dirty="0" smtClean="0"/>
              <a:t>In the 1980s</a:t>
            </a:r>
          </a:p>
          <a:p>
            <a:pPr lvl="1"/>
            <a:r>
              <a:rPr lang="en-US" altLang="zh-TW" dirty="0" smtClean="0"/>
              <a:t>Computer performance was best improved by creating faster and more efficient processors</a:t>
            </a:r>
          </a:p>
          <a:p>
            <a:endParaRPr lang="en-US" altLang="zh-TW" dirty="0" smtClean="0"/>
          </a:p>
          <a:p>
            <a:r>
              <a:rPr lang="en-US" altLang="zh-TW" dirty="0" smtClean="0"/>
              <a:t>In the early 1990s</a:t>
            </a:r>
          </a:p>
          <a:p>
            <a:pPr lvl="1"/>
            <a:r>
              <a:rPr lang="en-US" altLang="zh-TW" dirty="0" smtClean="0"/>
              <a:t>An increasing trend to move away from expensive and specialized proprietary parallel supercomputers towards networks of workstations</a:t>
            </a:r>
          </a:p>
          <a:p>
            <a:endParaRPr lang="en-US" altLang="zh-TW" dirty="0" smtClean="0"/>
          </a:p>
        </p:txBody>
      </p:sp>
      <p:pic>
        <p:nvPicPr>
          <p:cNvPr id="44033" name="Picture 1" descr="C:\Documents and Settings\5G\Local Settings\Temporary Internet Files\Content.IE5\4TUVSL27\dglxasset[4].aspx"/>
          <p:cNvPicPr>
            <a:picLocks noChangeAspect="1" noChangeArrowheads="1"/>
          </p:cNvPicPr>
          <p:nvPr/>
        </p:nvPicPr>
        <p:blipFill>
          <a:blip r:embed="rId2" cstate="print"/>
          <a:srcRect/>
          <a:stretch>
            <a:fillRect/>
          </a:stretch>
        </p:blipFill>
        <p:spPr bwMode="auto">
          <a:xfrm>
            <a:off x="7106869" y="4794571"/>
            <a:ext cx="1425571" cy="2018805"/>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Agenda</a:t>
            </a:r>
            <a:endParaRPr lang="zh-TW" altLang="en-US" dirty="0"/>
          </a:p>
        </p:txBody>
      </p:sp>
      <p:sp>
        <p:nvSpPr>
          <p:cNvPr id="3" name="內容版面配置區 2"/>
          <p:cNvSpPr>
            <a:spLocks noGrp="1"/>
          </p:cNvSpPr>
          <p:nvPr>
            <p:ph idx="1"/>
          </p:nvPr>
        </p:nvSpPr>
        <p:spPr/>
        <p:txBody>
          <a:bodyPr>
            <a:normAutofit fontScale="77500" lnSpcReduction="20000"/>
          </a:bodyPr>
          <a:lstStyle/>
          <a:p>
            <a:r>
              <a:rPr lang="en-US" altLang="zh-TW" dirty="0" smtClean="0"/>
              <a:t>Trends of computing</a:t>
            </a:r>
          </a:p>
          <a:p>
            <a:pPr lvl="1"/>
            <a:r>
              <a:rPr lang="en-US" altLang="zh-TW" dirty="0" smtClean="0"/>
              <a:t>Utility computing</a:t>
            </a:r>
          </a:p>
          <a:p>
            <a:pPr lvl="2"/>
            <a:r>
              <a:rPr lang="en-US" b="1" dirty="0"/>
              <a:t>Utility computing</a:t>
            </a:r>
            <a:r>
              <a:rPr lang="en-US" dirty="0"/>
              <a:t> is a service provisioning model in which a service provider makes </a:t>
            </a:r>
            <a:r>
              <a:rPr lang="en-US" b="1" dirty="0" smtClean="0"/>
              <a:t>computing </a:t>
            </a:r>
            <a:r>
              <a:rPr lang="en-US" dirty="0" smtClean="0"/>
              <a:t>resources </a:t>
            </a:r>
            <a:r>
              <a:rPr lang="en-US" dirty="0"/>
              <a:t>and infrastructure management available to the customer as needed, and charges them for specific usage rather than a flat rate.</a:t>
            </a:r>
            <a:endParaRPr lang="en-US" altLang="zh-TW" dirty="0" smtClean="0"/>
          </a:p>
          <a:p>
            <a:pPr lvl="1"/>
            <a:r>
              <a:rPr lang="en-US" altLang="zh-TW" dirty="0" smtClean="0"/>
              <a:t>Cluster computing</a:t>
            </a:r>
          </a:p>
          <a:p>
            <a:pPr lvl="2"/>
            <a:r>
              <a:rPr lang="en-US" dirty="0"/>
              <a:t>A </a:t>
            </a:r>
            <a:r>
              <a:rPr lang="en-US" b="1" dirty="0"/>
              <a:t>computer cluster</a:t>
            </a:r>
            <a:r>
              <a:rPr lang="en-US" dirty="0"/>
              <a:t> consists of a set of loosely or </a:t>
            </a:r>
            <a:r>
              <a:rPr lang="en-US" dirty="0" smtClean="0"/>
              <a:t>tightly connected</a:t>
            </a:r>
            <a:r>
              <a:rPr lang="en-US" dirty="0"/>
              <a:t> </a:t>
            </a:r>
            <a:r>
              <a:rPr lang="en-US" b="1" dirty="0"/>
              <a:t>computers</a:t>
            </a:r>
            <a:r>
              <a:rPr lang="en-US" dirty="0"/>
              <a:t> that work together so that, in many respects, they can be viewed as a single system. Unlike grid </a:t>
            </a:r>
            <a:r>
              <a:rPr lang="en-US" b="1" dirty="0"/>
              <a:t>computers</a:t>
            </a:r>
            <a:r>
              <a:rPr lang="en-US" dirty="0"/>
              <a:t>, </a:t>
            </a:r>
            <a:r>
              <a:rPr lang="en-US" b="1" dirty="0"/>
              <a:t>computer</a:t>
            </a:r>
            <a:r>
              <a:rPr lang="en-US" dirty="0"/>
              <a:t> clusters have each node set to perform the same task, controlled and scheduled by software.</a:t>
            </a:r>
            <a:endParaRPr lang="en-US" altLang="zh-TW" dirty="0" smtClean="0"/>
          </a:p>
          <a:p>
            <a:pPr lvl="1"/>
            <a:r>
              <a:rPr lang="en-US" altLang="zh-TW" dirty="0" smtClean="0"/>
              <a:t>Grid computing</a:t>
            </a:r>
          </a:p>
          <a:p>
            <a:pPr lvl="2"/>
            <a:r>
              <a:rPr lang="en-US" b="1" dirty="0" smtClean="0"/>
              <a:t>Grid </a:t>
            </a:r>
            <a:r>
              <a:rPr lang="en-US" b="1" dirty="0"/>
              <a:t>computing</a:t>
            </a:r>
            <a:r>
              <a:rPr lang="en-US" dirty="0"/>
              <a:t> is a </a:t>
            </a:r>
            <a:r>
              <a:rPr lang="en-US" b="1" dirty="0"/>
              <a:t>computer</a:t>
            </a:r>
            <a:r>
              <a:rPr lang="en-US" dirty="0"/>
              <a:t> network in which each </a:t>
            </a:r>
            <a:r>
              <a:rPr lang="en-US" b="1" dirty="0"/>
              <a:t>computer's</a:t>
            </a:r>
            <a:r>
              <a:rPr lang="en-US" dirty="0"/>
              <a:t> resources are shared with every other </a:t>
            </a:r>
            <a:r>
              <a:rPr lang="en-US" b="1" dirty="0"/>
              <a:t>computer</a:t>
            </a:r>
            <a:r>
              <a:rPr lang="en-US" dirty="0"/>
              <a:t> in the system. Processing power, memory and data storage are all community resources that authorized users can tap into and leverage for specific tasks</a:t>
            </a:r>
            <a:endParaRPr lang="en-US" altLang="zh-TW" dirty="0" smtClean="0"/>
          </a:p>
          <a:p>
            <a:pPr lvl="2"/>
            <a:endParaRPr lang="en-US" altLang="zh-TW" dirty="0" smtClean="0"/>
          </a:p>
          <a:p>
            <a:r>
              <a:rPr lang="en-US" altLang="zh-TW" dirty="0" smtClean="0"/>
              <a:t>Next big thing</a:t>
            </a:r>
          </a:p>
          <a:p>
            <a:pPr lvl="1"/>
            <a:r>
              <a:rPr lang="en-US" altLang="zh-TW" dirty="0" smtClean="0"/>
              <a:t>Cloud Computing</a:t>
            </a:r>
            <a:endParaRPr lang="zh-TW"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Towards Commodity Computing</a:t>
            </a:r>
            <a:endParaRPr lang="zh-TW" altLang="en-US" dirty="0"/>
          </a:p>
        </p:txBody>
      </p:sp>
      <p:sp>
        <p:nvSpPr>
          <p:cNvPr id="3" name="內容版面配置區 2"/>
          <p:cNvSpPr>
            <a:spLocks noGrp="1"/>
          </p:cNvSpPr>
          <p:nvPr>
            <p:ph idx="1"/>
          </p:nvPr>
        </p:nvSpPr>
        <p:spPr>
          <a:xfrm>
            <a:off x="457200" y="1600200"/>
            <a:ext cx="8229600" cy="4997152"/>
          </a:xfrm>
        </p:spPr>
        <p:txBody>
          <a:bodyPr>
            <a:normAutofit/>
          </a:bodyPr>
          <a:lstStyle/>
          <a:p>
            <a:r>
              <a:rPr lang="en-US" altLang="zh-TW" dirty="0" smtClean="0"/>
              <a:t>Trend of computing</a:t>
            </a:r>
          </a:p>
          <a:p>
            <a:pPr lvl="1"/>
            <a:r>
              <a:rPr lang="en-US" altLang="zh-TW" dirty="0" smtClean="0"/>
              <a:t>From specialized traditional supercomputing platforms </a:t>
            </a:r>
          </a:p>
          <a:p>
            <a:pPr lvl="1"/>
            <a:r>
              <a:rPr lang="en-US" altLang="zh-TW" dirty="0" smtClean="0"/>
              <a:t>To </a:t>
            </a:r>
            <a:r>
              <a:rPr lang="en-US" altLang="zh-TW" dirty="0" smtClean="0">
                <a:ea typeface="新細明體" charset="-120"/>
              </a:rPr>
              <a:t>inexpensive</a:t>
            </a:r>
            <a:r>
              <a:rPr lang="en-US" altLang="zh-TW" dirty="0" smtClean="0"/>
              <a:t>, general purpose systems consisting of loosely coupled components built up from single or multiprocessor PCs or workstations</a:t>
            </a:r>
          </a:p>
          <a:p>
            <a:pPr lvl="1"/>
            <a:endParaRPr lang="en-US" altLang="zh-TW" dirty="0" smtClean="0"/>
          </a:p>
          <a:p>
            <a:r>
              <a:rPr lang="en-US" altLang="zh-TW" dirty="0" smtClean="0"/>
              <a:t>Low-cost commodity supercomputing</a:t>
            </a:r>
          </a:p>
          <a:p>
            <a:pPr lvl="1"/>
            <a:r>
              <a:rPr lang="en-US" altLang="zh-TW" dirty="0" smtClean="0"/>
              <a:t>Linking together two or more computers to jointly solve some computational problem</a:t>
            </a:r>
          </a:p>
          <a:p>
            <a:pPr lvl="1"/>
            <a:r>
              <a:rPr lang="en-US" altLang="zh-TW" dirty="0" smtClean="0"/>
              <a:t>Providing high performance computational facilities for large-scale and grand-challenge applications</a:t>
            </a:r>
          </a:p>
          <a:p>
            <a:pPr lvl="1"/>
            <a:endParaRPr lang="en-US" altLang="zh-TW" dirty="0" smtClean="0"/>
          </a:p>
          <a:p>
            <a:pPr lvl="1"/>
            <a:endParaRPr lang="en-US" altLang="zh-TW" dirty="0" smtClean="0"/>
          </a:p>
          <a:p>
            <a:endParaRPr lang="en-US" altLang="zh-TW"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Traditional Food Chain</a:t>
            </a:r>
            <a:endParaRPr lang="zh-TW" altLang="en-US" dirty="0"/>
          </a:p>
        </p:txBody>
      </p:sp>
      <p:grpSp>
        <p:nvGrpSpPr>
          <p:cNvPr id="7" name="群組 6"/>
          <p:cNvGrpSpPr/>
          <p:nvPr/>
        </p:nvGrpSpPr>
        <p:grpSpPr>
          <a:xfrm>
            <a:off x="9540552" y="2971006"/>
            <a:ext cx="6967413" cy="915988"/>
            <a:chOff x="2195736" y="3068960"/>
            <a:chExt cx="6967413" cy="915988"/>
          </a:xfrm>
        </p:grpSpPr>
        <p:graphicFrame>
          <p:nvGraphicFramePr>
            <p:cNvPr id="31" name="Object 3">
              <a:hlinkClick r:id="" action="ppaction://ole?verb=0"/>
            </p:cNvPr>
            <p:cNvGraphicFramePr>
              <a:graphicFrameLocks/>
            </p:cNvGraphicFramePr>
            <p:nvPr/>
          </p:nvGraphicFramePr>
          <p:xfrm>
            <a:off x="6588224" y="3068960"/>
            <a:ext cx="2574925" cy="915988"/>
          </p:xfrm>
          <a:graphic>
            <a:graphicData uri="http://schemas.openxmlformats.org/presentationml/2006/ole">
              <mc:AlternateContent xmlns:mc="http://schemas.openxmlformats.org/markup-compatibility/2006">
                <mc:Choice xmlns:v="urn:schemas-microsoft-com:vml" Requires="v">
                  <p:oleObj spid="_x0000_s36538" name="Clip" r:id="rId4" imgW="2573280" imgH="914400" progId="">
                    <p:embed/>
                  </p:oleObj>
                </mc:Choice>
                <mc:Fallback>
                  <p:oleObj name="Clip" r:id="rId4" imgW="2573280" imgH="914400" progId="">
                    <p:embed/>
                    <p:pic>
                      <p:nvPicPr>
                        <p:cNvPr id="0" name="Object 1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8224" y="3068960"/>
                          <a:ext cx="2574925"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3" name="Object 5">
              <a:hlinkClick r:id="" action="ppaction://ole?verb=0"/>
            </p:cNvPr>
            <p:cNvGraphicFramePr>
              <a:graphicFrameLocks/>
            </p:cNvGraphicFramePr>
            <p:nvPr/>
          </p:nvGraphicFramePr>
          <p:xfrm>
            <a:off x="4788024" y="3284984"/>
            <a:ext cx="1268413" cy="455613"/>
          </p:xfrm>
          <a:graphic>
            <a:graphicData uri="http://schemas.openxmlformats.org/presentationml/2006/ole">
              <mc:AlternateContent xmlns:mc="http://schemas.openxmlformats.org/markup-compatibility/2006">
                <mc:Choice xmlns:v="urn:schemas-microsoft-com:vml" Requires="v">
                  <p:oleObj spid="_x0000_s36539" name="Clip" r:id="rId6" imgW="1266480" imgH="453960" progId="">
                    <p:embed/>
                  </p:oleObj>
                </mc:Choice>
                <mc:Fallback>
                  <p:oleObj name="Clip" r:id="rId6" imgW="1266480" imgH="453960" progId="">
                    <p:embed/>
                    <p:pic>
                      <p:nvPicPr>
                        <p:cNvPr id="0" name="Object 19"/>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88024" y="3284984"/>
                          <a:ext cx="1268413" cy="45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4" name="Object 6">
              <a:hlinkClick r:id="" action="ppaction://ole?verb=0"/>
            </p:cNvPr>
            <p:cNvGraphicFramePr>
              <a:graphicFrameLocks/>
            </p:cNvGraphicFramePr>
            <p:nvPr/>
          </p:nvGraphicFramePr>
          <p:xfrm>
            <a:off x="3347864" y="3356992"/>
            <a:ext cx="890587" cy="322263"/>
          </p:xfrm>
          <a:graphic>
            <a:graphicData uri="http://schemas.openxmlformats.org/presentationml/2006/ole">
              <mc:AlternateContent xmlns:mc="http://schemas.openxmlformats.org/markup-compatibility/2006">
                <mc:Choice xmlns:v="urn:schemas-microsoft-com:vml" Requires="v">
                  <p:oleObj spid="_x0000_s36540" name="Clip" r:id="rId8" imgW="888840" imgH="320400" progId="">
                    <p:embed/>
                  </p:oleObj>
                </mc:Choice>
                <mc:Fallback>
                  <p:oleObj name="Clip" r:id="rId8" imgW="888840" imgH="320400" progId="">
                    <p:embed/>
                    <p:pic>
                      <p:nvPicPr>
                        <p:cNvPr id="0" name="Object 20"/>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47864" y="3356992"/>
                          <a:ext cx="890587" cy="322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5" name="Object 7">
              <a:hlinkClick r:id="" action="ppaction://ole?verb=0"/>
            </p:cNvPr>
            <p:cNvGraphicFramePr>
              <a:graphicFrameLocks/>
            </p:cNvGraphicFramePr>
            <p:nvPr/>
          </p:nvGraphicFramePr>
          <p:xfrm>
            <a:off x="2195736" y="3412654"/>
            <a:ext cx="623887" cy="228600"/>
          </p:xfrm>
          <a:graphic>
            <a:graphicData uri="http://schemas.openxmlformats.org/presentationml/2006/ole">
              <mc:AlternateContent xmlns:mc="http://schemas.openxmlformats.org/markup-compatibility/2006">
                <mc:Choice xmlns:v="urn:schemas-microsoft-com:vml" Requires="v">
                  <p:oleObj spid="_x0000_s36541" name="Clip" r:id="rId10" imgW="622080" imgH="228600" progId="">
                    <p:embed/>
                  </p:oleObj>
                </mc:Choice>
                <mc:Fallback>
                  <p:oleObj name="Clip" r:id="rId10" imgW="622080" imgH="228600" progId="">
                    <p:embed/>
                    <p:pic>
                      <p:nvPicPr>
                        <p:cNvPr id="0" name="Object 21"/>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195736" y="3412654"/>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8" name="群組 7"/>
          <p:cNvGrpSpPr/>
          <p:nvPr/>
        </p:nvGrpSpPr>
        <p:grpSpPr>
          <a:xfrm>
            <a:off x="1763688" y="2971006"/>
            <a:ext cx="6967413" cy="915988"/>
            <a:chOff x="2195736" y="3068960"/>
            <a:chExt cx="6967413" cy="915988"/>
          </a:xfrm>
        </p:grpSpPr>
        <p:graphicFrame>
          <p:nvGraphicFramePr>
            <p:cNvPr id="9" name="Object 3">
              <a:hlinkClick r:id="" action="ppaction://ole?verb=0"/>
            </p:cNvPr>
            <p:cNvGraphicFramePr>
              <a:graphicFrameLocks/>
            </p:cNvGraphicFramePr>
            <p:nvPr/>
          </p:nvGraphicFramePr>
          <p:xfrm>
            <a:off x="6588224" y="3068960"/>
            <a:ext cx="2574925" cy="915988"/>
          </p:xfrm>
          <a:graphic>
            <a:graphicData uri="http://schemas.openxmlformats.org/presentationml/2006/ole">
              <mc:AlternateContent xmlns:mc="http://schemas.openxmlformats.org/markup-compatibility/2006">
                <mc:Choice xmlns:v="urn:schemas-microsoft-com:vml" Requires="v">
                  <p:oleObj spid="_x0000_s36542" name="Clip" r:id="rId12" imgW="2573280" imgH="914400" progId="">
                    <p:embed/>
                  </p:oleObj>
                </mc:Choice>
                <mc:Fallback>
                  <p:oleObj name="Clip" r:id="rId12" imgW="2573280" imgH="914400" progId="">
                    <p:embed/>
                    <p:pic>
                      <p:nvPicPr>
                        <p:cNvPr id="0" name="Picture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8224" y="3068960"/>
                          <a:ext cx="2574925"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 name="Object 5">
              <a:hlinkClick r:id="" action="ppaction://ole?verb=0"/>
            </p:cNvPr>
            <p:cNvGraphicFramePr>
              <a:graphicFrameLocks/>
            </p:cNvGraphicFramePr>
            <p:nvPr/>
          </p:nvGraphicFramePr>
          <p:xfrm>
            <a:off x="4788024" y="3284984"/>
            <a:ext cx="1268413" cy="455613"/>
          </p:xfrm>
          <a:graphic>
            <a:graphicData uri="http://schemas.openxmlformats.org/presentationml/2006/ole">
              <mc:AlternateContent xmlns:mc="http://schemas.openxmlformats.org/markup-compatibility/2006">
                <mc:Choice xmlns:v="urn:schemas-microsoft-com:vml" Requires="v">
                  <p:oleObj spid="_x0000_s36543" name="Clip" r:id="rId13" imgW="1266480" imgH="453960" progId="">
                    <p:embed/>
                  </p:oleObj>
                </mc:Choice>
                <mc:Fallback>
                  <p:oleObj name="Clip" r:id="rId13" imgW="1266480" imgH="453960" progId="">
                    <p:embed/>
                    <p:pic>
                      <p:nvPicPr>
                        <p:cNvPr id="0" name="Picture 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88024" y="3284984"/>
                          <a:ext cx="1268413" cy="45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 name="Object 6">
              <a:hlinkClick r:id="" action="ppaction://ole?verb=0"/>
            </p:cNvPr>
            <p:cNvGraphicFramePr>
              <a:graphicFrameLocks/>
            </p:cNvGraphicFramePr>
            <p:nvPr/>
          </p:nvGraphicFramePr>
          <p:xfrm>
            <a:off x="3347864" y="3356992"/>
            <a:ext cx="890587" cy="322263"/>
          </p:xfrm>
          <a:graphic>
            <a:graphicData uri="http://schemas.openxmlformats.org/presentationml/2006/ole">
              <mc:AlternateContent xmlns:mc="http://schemas.openxmlformats.org/markup-compatibility/2006">
                <mc:Choice xmlns:v="urn:schemas-microsoft-com:vml" Requires="v">
                  <p:oleObj spid="_x0000_s36544" name="Clip" r:id="rId14" imgW="888840" imgH="320400" progId="">
                    <p:embed/>
                  </p:oleObj>
                </mc:Choice>
                <mc:Fallback>
                  <p:oleObj name="Clip" r:id="rId14" imgW="888840" imgH="320400" progId="">
                    <p:embed/>
                    <p:pic>
                      <p:nvPicPr>
                        <p:cNvPr id="0" name="Picture 8"/>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47864" y="3356992"/>
                          <a:ext cx="890587" cy="322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 name="Object 7">
              <a:hlinkClick r:id="" action="ppaction://ole?verb=0"/>
            </p:cNvPr>
            <p:cNvGraphicFramePr>
              <a:graphicFrameLocks/>
            </p:cNvGraphicFramePr>
            <p:nvPr/>
          </p:nvGraphicFramePr>
          <p:xfrm>
            <a:off x="2195736" y="3412654"/>
            <a:ext cx="623887" cy="228600"/>
          </p:xfrm>
          <a:graphic>
            <a:graphicData uri="http://schemas.openxmlformats.org/presentationml/2006/ole">
              <mc:AlternateContent xmlns:mc="http://schemas.openxmlformats.org/markup-compatibility/2006">
                <mc:Choice xmlns:v="urn:schemas-microsoft-com:vml" Requires="v">
                  <p:oleObj spid="_x0000_s36545" name="Clip" r:id="rId15" imgW="622080" imgH="228600" progId="">
                    <p:embed/>
                  </p:oleObj>
                </mc:Choice>
                <mc:Fallback>
                  <p:oleObj name="Clip" r:id="rId15" imgW="622080" imgH="228600" progId="">
                    <p:embed/>
                    <p:pic>
                      <p:nvPicPr>
                        <p:cNvPr id="0" name="Picture 9"/>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195736" y="3412654"/>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fill="hold" nodeType="clickEffect">
                                  <p:stCondLst>
                                    <p:cond delay="0"/>
                                  </p:stCondLst>
                                  <p:childTnLst>
                                    <p:animMotion origin="layout" path="M 2.77778E-6 -4.34883E-6 L -1.80243 -0.0037 " pathEditMode="relative" rAng="0" ptsTypes="AA">
                                      <p:cBhvr>
                                        <p:cTn id="6" dur="7000" fill="hold"/>
                                        <p:tgtEl>
                                          <p:spTgt spid="7"/>
                                        </p:tgtEl>
                                        <p:attrNameLst>
                                          <p:attrName>ppt_x</p:attrName>
                                          <p:attrName>ppt_y</p:attrName>
                                        </p:attrNameLst>
                                      </p:cBhvr>
                                      <p:rCtr x="-90100" y="-200"/>
                                    </p:animMotion>
                                  </p:childTnLst>
                                </p:cTn>
                              </p:par>
                            </p:childTnLst>
                          </p:cTn>
                        </p:par>
                        <p:par>
                          <p:cTn id="7" fill="hold">
                            <p:stCondLst>
                              <p:cond delay="7000"/>
                            </p:stCondLst>
                            <p:childTnLst>
                              <p:par>
                                <p:cTn id="8" presetID="1" presetClass="entr" presetSubtype="0" fill="hold" nodeType="afterEffect">
                                  <p:stCondLst>
                                    <p:cond delay="0"/>
                                  </p:stCondLst>
                                  <p:childTnLst>
                                    <p:set>
                                      <p:cBhvr>
                                        <p:cTn id="9"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Food Chain of Computer</a:t>
            </a:r>
            <a:endParaRPr lang="zh-TW" altLang="en-US" dirty="0"/>
          </a:p>
        </p:txBody>
      </p:sp>
      <p:grpSp>
        <p:nvGrpSpPr>
          <p:cNvPr id="24" name="群組 23"/>
          <p:cNvGrpSpPr/>
          <p:nvPr/>
        </p:nvGrpSpPr>
        <p:grpSpPr>
          <a:xfrm>
            <a:off x="1493391" y="2850150"/>
            <a:ext cx="7039049" cy="1157700"/>
            <a:chOff x="1349375" y="2759075"/>
            <a:chExt cx="7039049" cy="1157700"/>
          </a:xfrm>
        </p:grpSpPr>
        <p:grpSp>
          <p:nvGrpSpPr>
            <p:cNvPr id="20" name="群組 19"/>
            <p:cNvGrpSpPr/>
            <p:nvPr/>
          </p:nvGrpSpPr>
          <p:grpSpPr>
            <a:xfrm>
              <a:off x="1349375" y="2759075"/>
              <a:ext cx="2574925" cy="1157700"/>
              <a:chOff x="1349375" y="2759075"/>
              <a:chExt cx="2574925" cy="1157700"/>
            </a:xfrm>
          </p:grpSpPr>
          <p:graphicFrame>
            <p:nvGraphicFramePr>
              <p:cNvPr id="31" name="Object 3">
                <a:hlinkClick r:id="" action="ppaction://ole?verb=0"/>
              </p:cNvPr>
              <p:cNvGraphicFramePr>
                <a:graphicFrameLocks/>
              </p:cNvGraphicFramePr>
              <p:nvPr/>
            </p:nvGraphicFramePr>
            <p:xfrm>
              <a:off x="1349375" y="2759075"/>
              <a:ext cx="2574925" cy="915988"/>
            </p:xfrm>
            <a:graphic>
              <a:graphicData uri="http://schemas.openxmlformats.org/presentationml/2006/ole">
                <mc:AlternateContent xmlns:mc="http://schemas.openxmlformats.org/markup-compatibility/2006">
                  <mc:Choice xmlns:v="urn:schemas-microsoft-com:vml" Requires="v">
                    <p:oleObj spid="_x0000_s35523" name="Clip" r:id="rId3" imgW="2573280" imgH="914400" progId="">
                      <p:embed/>
                    </p:oleObj>
                  </mc:Choice>
                  <mc:Fallback>
                    <p:oleObj name="Clip" r:id="rId3" imgW="2573280" imgH="914400" progId="">
                      <p:embed/>
                      <p:pic>
                        <p:nvPicPr>
                          <p:cNvPr id="0" name="Object 1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9375" y="2759075"/>
                            <a:ext cx="2574925"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6" name="Rectangle 8"/>
              <p:cNvSpPr>
                <a:spLocks noChangeArrowheads="1"/>
              </p:cNvSpPr>
              <p:nvPr/>
            </p:nvSpPr>
            <p:spPr bwMode="auto">
              <a:xfrm>
                <a:off x="2293938" y="3611563"/>
                <a:ext cx="995466" cy="305212"/>
              </a:xfrm>
              <a:prstGeom prst="rect">
                <a:avLst/>
              </a:prstGeom>
              <a:noFill/>
              <a:ln w="12700">
                <a:noFill/>
                <a:miter lim="800000"/>
                <a:headEnd/>
                <a:tailEnd/>
              </a:ln>
              <a:effectLst/>
            </p:spPr>
            <p:txBody>
              <a:bodyPr wrap="none" lIns="90488" tIns="44450" rIns="90488" bIns="4445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400" b="0" i="0" u="none" strike="noStrike" kern="0" cap="none" spc="0" normalizeH="0" baseline="0" noProof="0" dirty="0" smtClean="0">
                    <a:ln>
                      <a:noFill/>
                    </a:ln>
                    <a:solidFill>
                      <a:srgbClr val="000000"/>
                    </a:solidFill>
                    <a:effectLst/>
                    <a:uLnTx/>
                    <a:uFillTx/>
                    <a:ea typeface="新細明體" charset="-120"/>
                  </a:rPr>
                  <a:t>Mainframe</a:t>
                </a:r>
              </a:p>
            </p:txBody>
          </p:sp>
        </p:grpSp>
        <p:grpSp>
          <p:nvGrpSpPr>
            <p:cNvPr id="21" name="群組 20"/>
            <p:cNvGrpSpPr/>
            <p:nvPr/>
          </p:nvGrpSpPr>
          <p:grpSpPr>
            <a:xfrm>
              <a:off x="4499992" y="2941881"/>
              <a:ext cx="1309469" cy="792088"/>
              <a:chOff x="4499992" y="3068960"/>
              <a:chExt cx="1309469" cy="792088"/>
            </a:xfrm>
          </p:grpSpPr>
          <p:graphicFrame>
            <p:nvGraphicFramePr>
              <p:cNvPr id="33" name="Object 5">
                <a:hlinkClick r:id="" action="ppaction://ole?verb=0"/>
              </p:cNvPr>
              <p:cNvGraphicFramePr>
                <a:graphicFrameLocks/>
              </p:cNvGraphicFramePr>
              <p:nvPr/>
            </p:nvGraphicFramePr>
            <p:xfrm>
              <a:off x="4499992" y="3068960"/>
              <a:ext cx="1268413" cy="455613"/>
            </p:xfrm>
            <a:graphic>
              <a:graphicData uri="http://schemas.openxmlformats.org/presentationml/2006/ole">
                <mc:AlternateContent xmlns:mc="http://schemas.openxmlformats.org/markup-compatibility/2006">
                  <mc:Choice xmlns:v="urn:schemas-microsoft-com:vml" Requires="v">
                    <p:oleObj spid="_x0000_s35524" name="Clip" r:id="rId5" imgW="1266480" imgH="453960" progId="">
                      <p:embed/>
                    </p:oleObj>
                  </mc:Choice>
                  <mc:Fallback>
                    <p:oleObj name="Clip" r:id="rId5" imgW="1266480" imgH="453960" progId="">
                      <p:embed/>
                      <p:pic>
                        <p:nvPicPr>
                          <p:cNvPr id="0" name="Object 19"/>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9992" y="3068960"/>
                            <a:ext cx="1268413" cy="45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7" name="Rectangle 10"/>
              <p:cNvSpPr>
                <a:spLocks noChangeArrowheads="1"/>
              </p:cNvSpPr>
              <p:nvPr/>
            </p:nvSpPr>
            <p:spPr bwMode="auto">
              <a:xfrm>
                <a:off x="4519042" y="3555836"/>
                <a:ext cx="1290419" cy="305212"/>
              </a:xfrm>
              <a:prstGeom prst="rect">
                <a:avLst/>
              </a:prstGeom>
              <a:noFill/>
              <a:ln w="12700">
                <a:noFill/>
                <a:miter lim="800000"/>
                <a:headEnd/>
                <a:tailEnd/>
              </a:ln>
              <a:effectLst/>
            </p:spPr>
            <p:txBody>
              <a:bodyPr wrap="none" lIns="90488" tIns="44450" rIns="90488" bIns="4445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400" b="0" i="0" u="none" strike="noStrike" kern="0" cap="none" spc="0" normalizeH="0" baseline="0" noProof="0" dirty="0" smtClean="0">
                    <a:ln>
                      <a:noFill/>
                    </a:ln>
                    <a:solidFill>
                      <a:srgbClr val="000000"/>
                    </a:solidFill>
                    <a:effectLst/>
                    <a:uLnTx/>
                    <a:uFillTx/>
                    <a:ea typeface="新細明體" charset="-120"/>
                  </a:rPr>
                  <a:t>Mini Computer</a:t>
                </a:r>
              </a:p>
            </p:txBody>
          </p:sp>
        </p:grpSp>
        <p:grpSp>
          <p:nvGrpSpPr>
            <p:cNvPr id="22" name="群組 21"/>
            <p:cNvGrpSpPr/>
            <p:nvPr/>
          </p:nvGrpSpPr>
          <p:grpSpPr>
            <a:xfrm>
              <a:off x="6288665" y="3013869"/>
              <a:ext cx="1091647" cy="648112"/>
              <a:chOff x="6288665" y="3140968"/>
              <a:chExt cx="1091647" cy="648112"/>
            </a:xfrm>
          </p:grpSpPr>
          <p:graphicFrame>
            <p:nvGraphicFramePr>
              <p:cNvPr id="34" name="Object 6">
                <a:hlinkClick r:id="" action="ppaction://ole?verb=0"/>
              </p:cNvPr>
              <p:cNvGraphicFramePr>
                <a:graphicFrameLocks/>
              </p:cNvGraphicFramePr>
              <p:nvPr/>
            </p:nvGraphicFramePr>
            <p:xfrm>
              <a:off x="6348990" y="3140968"/>
              <a:ext cx="890587" cy="322263"/>
            </p:xfrm>
            <a:graphic>
              <a:graphicData uri="http://schemas.openxmlformats.org/presentationml/2006/ole">
                <mc:AlternateContent xmlns:mc="http://schemas.openxmlformats.org/markup-compatibility/2006">
                  <mc:Choice xmlns:v="urn:schemas-microsoft-com:vml" Requires="v">
                    <p:oleObj spid="_x0000_s35525" name="Clip" r:id="rId7" imgW="888840" imgH="320400" progId="">
                      <p:embed/>
                    </p:oleObj>
                  </mc:Choice>
                  <mc:Fallback>
                    <p:oleObj name="Clip" r:id="rId7" imgW="888840" imgH="320400" progId="">
                      <p:embed/>
                      <p:pic>
                        <p:nvPicPr>
                          <p:cNvPr id="0" name="Object 20"/>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48990" y="3140968"/>
                            <a:ext cx="890587" cy="322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8" name="Rectangle 11"/>
              <p:cNvSpPr>
                <a:spLocks noChangeArrowheads="1"/>
              </p:cNvSpPr>
              <p:nvPr/>
            </p:nvSpPr>
            <p:spPr bwMode="auto">
              <a:xfrm>
                <a:off x="6288665" y="3483868"/>
                <a:ext cx="1091647" cy="305212"/>
              </a:xfrm>
              <a:prstGeom prst="rect">
                <a:avLst/>
              </a:prstGeom>
              <a:noFill/>
              <a:ln w="12700">
                <a:noFill/>
                <a:miter lim="800000"/>
                <a:headEnd/>
                <a:tailEnd/>
              </a:ln>
              <a:effectLst/>
            </p:spPr>
            <p:txBody>
              <a:bodyPr wrap="none" lIns="90488" tIns="44450" rIns="90488" bIns="4445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400" b="0" i="0" u="none" strike="noStrike" kern="0" cap="none" spc="0" normalizeH="0" baseline="0" noProof="0" dirty="0" smtClean="0">
                    <a:ln>
                      <a:noFill/>
                    </a:ln>
                    <a:solidFill>
                      <a:srgbClr val="000000"/>
                    </a:solidFill>
                    <a:effectLst/>
                    <a:uLnTx/>
                    <a:uFillTx/>
                    <a:ea typeface="新細明體" charset="-120"/>
                  </a:rPr>
                  <a:t>Workstation</a:t>
                </a:r>
              </a:p>
            </p:txBody>
          </p:sp>
        </p:grpSp>
        <p:grpSp>
          <p:nvGrpSpPr>
            <p:cNvPr id="23" name="群組 22"/>
            <p:cNvGrpSpPr/>
            <p:nvPr/>
          </p:nvGrpSpPr>
          <p:grpSpPr>
            <a:xfrm>
              <a:off x="7764537" y="3076575"/>
              <a:ext cx="623887" cy="522700"/>
              <a:chOff x="7764537" y="3212976"/>
              <a:chExt cx="623887" cy="522700"/>
            </a:xfrm>
          </p:grpSpPr>
          <p:graphicFrame>
            <p:nvGraphicFramePr>
              <p:cNvPr id="35" name="Object 7">
                <a:hlinkClick r:id="" action="ppaction://ole?verb=0"/>
              </p:cNvPr>
              <p:cNvGraphicFramePr>
                <a:graphicFrameLocks/>
              </p:cNvGraphicFramePr>
              <p:nvPr/>
            </p:nvGraphicFramePr>
            <p:xfrm>
              <a:off x="7764537" y="3212976"/>
              <a:ext cx="623887" cy="228600"/>
            </p:xfrm>
            <a:graphic>
              <a:graphicData uri="http://schemas.openxmlformats.org/presentationml/2006/ole">
                <mc:AlternateContent xmlns:mc="http://schemas.openxmlformats.org/markup-compatibility/2006">
                  <mc:Choice xmlns:v="urn:schemas-microsoft-com:vml" Requires="v">
                    <p:oleObj spid="_x0000_s35526" name="Clip" r:id="rId9" imgW="622080" imgH="228600" progId="">
                      <p:embed/>
                    </p:oleObj>
                  </mc:Choice>
                  <mc:Fallback>
                    <p:oleObj name="Clip" r:id="rId9" imgW="622080" imgH="228600" progId="">
                      <p:embed/>
                      <p:pic>
                        <p:nvPicPr>
                          <p:cNvPr id="0" name="Object 21"/>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764537" y="3212976"/>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9" name="Rectangle 12"/>
              <p:cNvSpPr>
                <a:spLocks noChangeArrowheads="1"/>
              </p:cNvSpPr>
              <p:nvPr/>
            </p:nvSpPr>
            <p:spPr bwMode="auto">
              <a:xfrm>
                <a:off x="7861374" y="3430464"/>
                <a:ext cx="371898" cy="305212"/>
              </a:xfrm>
              <a:prstGeom prst="rect">
                <a:avLst/>
              </a:prstGeom>
              <a:noFill/>
              <a:ln w="12700">
                <a:noFill/>
                <a:miter lim="800000"/>
                <a:headEnd/>
                <a:tailEnd/>
              </a:ln>
              <a:effectLst/>
            </p:spPr>
            <p:txBody>
              <a:bodyPr wrap="none" lIns="90488" tIns="44450" rIns="90488" bIns="4445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400" b="0" i="0" u="none" strike="noStrike" kern="0" cap="none" spc="0" normalizeH="0" baseline="0" noProof="0" smtClean="0">
                    <a:ln>
                      <a:noFill/>
                    </a:ln>
                    <a:solidFill>
                      <a:srgbClr val="000000"/>
                    </a:solidFill>
                    <a:effectLst/>
                    <a:uLnTx/>
                    <a:uFillTx/>
                    <a:ea typeface="新細明體" charset="-120"/>
                  </a:rPr>
                  <a:t>PC</a:t>
                </a:r>
              </a:p>
            </p:txBody>
          </p:sp>
        </p:grpSp>
      </p:grpSp>
      <p:grpSp>
        <p:nvGrpSpPr>
          <p:cNvPr id="25" name="群組 24"/>
          <p:cNvGrpSpPr/>
          <p:nvPr/>
        </p:nvGrpSpPr>
        <p:grpSpPr>
          <a:xfrm>
            <a:off x="9396536" y="2852936"/>
            <a:ext cx="7039049" cy="1157700"/>
            <a:chOff x="1349375" y="2759075"/>
            <a:chExt cx="7039049" cy="1157700"/>
          </a:xfrm>
        </p:grpSpPr>
        <p:grpSp>
          <p:nvGrpSpPr>
            <p:cNvPr id="26" name="群組 25"/>
            <p:cNvGrpSpPr/>
            <p:nvPr/>
          </p:nvGrpSpPr>
          <p:grpSpPr>
            <a:xfrm>
              <a:off x="1349375" y="2759075"/>
              <a:ext cx="2574925" cy="1157700"/>
              <a:chOff x="1349375" y="2759075"/>
              <a:chExt cx="2574925" cy="1157700"/>
            </a:xfrm>
          </p:grpSpPr>
          <p:graphicFrame>
            <p:nvGraphicFramePr>
              <p:cNvPr id="45" name="Object 3">
                <a:hlinkClick r:id="" action="ppaction://ole?verb=0"/>
              </p:cNvPr>
              <p:cNvGraphicFramePr>
                <a:graphicFrameLocks/>
              </p:cNvGraphicFramePr>
              <p:nvPr/>
            </p:nvGraphicFramePr>
            <p:xfrm>
              <a:off x="1349375" y="2759075"/>
              <a:ext cx="2574925" cy="915988"/>
            </p:xfrm>
            <a:graphic>
              <a:graphicData uri="http://schemas.openxmlformats.org/presentationml/2006/ole">
                <mc:AlternateContent xmlns:mc="http://schemas.openxmlformats.org/markup-compatibility/2006">
                  <mc:Choice xmlns:v="urn:schemas-microsoft-com:vml" Requires="v">
                    <p:oleObj spid="_x0000_s35527" name="Clip" r:id="rId11" imgW="2573280" imgH="914400" progId="">
                      <p:embed/>
                    </p:oleObj>
                  </mc:Choice>
                  <mc:Fallback>
                    <p:oleObj name="Clip" r:id="rId11" imgW="2573280" imgH="914400" progId="">
                      <p:embed/>
                      <p:pic>
                        <p:nvPicPr>
                          <p:cNvPr id="0" name="Picture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9375" y="2759075"/>
                            <a:ext cx="2574925"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6" name="Rectangle 8"/>
              <p:cNvSpPr>
                <a:spLocks noChangeArrowheads="1"/>
              </p:cNvSpPr>
              <p:nvPr/>
            </p:nvSpPr>
            <p:spPr bwMode="auto">
              <a:xfrm>
                <a:off x="2293938" y="3611563"/>
                <a:ext cx="995466" cy="305212"/>
              </a:xfrm>
              <a:prstGeom prst="rect">
                <a:avLst/>
              </a:prstGeom>
              <a:noFill/>
              <a:ln w="12700">
                <a:noFill/>
                <a:miter lim="800000"/>
                <a:headEnd/>
                <a:tailEnd/>
              </a:ln>
              <a:effectLst/>
            </p:spPr>
            <p:txBody>
              <a:bodyPr wrap="none" lIns="90488" tIns="44450" rIns="90488" bIns="4445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400" b="0" i="0" u="none" strike="noStrike" kern="0" cap="none" spc="0" normalizeH="0" baseline="0" noProof="0" dirty="0" smtClean="0">
                    <a:ln>
                      <a:noFill/>
                    </a:ln>
                    <a:solidFill>
                      <a:srgbClr val="000000"/>
                    </a:solidFill>
                    <a:effectLst/>
                    <a:uLnTx/>
                    <a:uFillTx/>
                    <a:ea typeface="新細明體" charset="-120"/>
                  </a:rPr>
                  <a:t>Mainframe</a:t>
                </a:r>
              </a:p>
            </p:txBody>
          </p:sp>
        </p:grpSp>
        <p:grpSp>
          <p:nvGrpSpPr>
            <p:cNvPr id="27" name="群組 26"/>
            <p:cNvGrpSpPr/>
            <p:nvPr/>
          </p:nvGrpSpPr>
          <p:grpSpPr>
            <a:xfrm>
              <a:off x="4499992" y="2941881"/>
              <a:ext cx="1309469" cy="792088"/>
              <a:chOff x="4499992" y="3068960"/>
              <a:chExt cx="1309469" cy="792088"/>
            </a:xfrm>
          </p:grpSpPr>
          <p:graphicFrame>
            <p:nvGraphicFramePr>
              <p:cNvPr id="43" name="Object 5">
                <a:hlinkClick r:id="" action="ppaction://ole?verb=0"/>
              </p:cNvPr>
              <p:cNvGraphicFramePr>
                <a:graphicFrameLocks/>
              </p:cNvGraphicFramePr>
              <p:nvPr/>
            </p:nvGraphicFramePr>
            <p:xfrm>
              <a:off x="4499992" y="3068960"/>
              <a:ext cx="1268413" cy="455613"/>
            </p:xfrm>
            <a:graphic>
              <a:graphicData uri="http://schemas.openxmlformats.org/presentationml/2006/ole">
                <mc:AlternateContent xmlns:mc="http://schemas.openxmlformats.org/markup-compatibility/2006">
                  <mc:Choice xmlns:v="urn:schemas-microsoft-com:vml" Requires="v">
                    <p:oleObj spid="_x0000_s35528" name="Clip" r:id="rId12" imgW="1266480" imgH="453960" progId="">
                      <p:embed/>
                    </p:oleObj>
                  </mc:Choice>
                  <mc:Fallback>
                    <p:oleObj name="Clip" r:id="rId12" imgW="1266480" imgH="453960" progId="">
                      <p:embed/>
                      <p:pic>
                        <p:nvPicPr>
                          <p:cNvPr id="0" name="Picture 1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9992" y="3068960"/>
                            <a:ext cx="1268413" cy="45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4" name="Rectangle 10"/>
              <p:cNvSpPr>
                <a:spLocks noChangeArrowheads="1"/>
              </p:cNvSpPr>
              <p:nvPr/>
            </p:nvSpPr>
            <p:spPr bwMode="auto">
              <a:xfrm>
                <a:off x="4519042" y="3555836"/>
                <a:ext cx="1290419" cy="305212"/>
              </a:xfrm>
              <a:prstGeom prst="rect">
                <a:avLst/>
              </a:prstGeom>
              <a:noFill/>
              <a:ln w="12700">
                <a:noFill/>
                <a:miter lim="800000"/>
                <a:headEnd/>
                <a:tailEnd/>
              </a:ln>
              <a:effectLst/>
            </p:spPr>
            <p:txBody>
              <a:bodyPr wrap="none" lIns="90488" tIns="44450" rIns="90488" bIns="4445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400" b="0" i="0" u="none" strike="noStrike" kern="0" cap="none" spc="0" normalizeH="0" baseline="0" noProof="0" dirty="0" smtClean="0">
                    <a:ln>
                      <a:noFill/>
                    </a:ln>
                    <a:solidFill>
                      <a:srgbClr val="000000"/>
                    </a:solidFill>
                    <a:effectLst/>
                    <a:uLnTx/>
                    <a:uFillTx/>
                    <a:ea typeface="新細明體" charset="-120"/>
                  </a:rPr>
                  <a:t>Mini Computer</a:t>
                </a:r>
              </a:p>
            </p:txBody>
          </p:sp>
        </p:grpSp>
        <p:grpSp>
          <p:nvGrpSpPr>
            <p:cNvPr id="28" name="群組 27"/>
            <p:cNvGrpSpPr/>
            <p:nvPr/>
          </p:nvGrpSpPr>
          <p:grpSpPr>
            <a:xfrm>
              <a:off x="6288665" y="3013869"/>
              <a:ext cx="1091647" cy="648112"/>
              <a:chOff x="6288665" y="3140968"/>
              <a:chExt cx="1091647" cy="648112"/>
            </a:xfrm>
          </p:grpSpPr>
          <p:graphicFrame>
            <p:nvGraphicFramePr>
              <p:cNvPr id="41" name="Object 6">
                <a:hlinkClick r:id="" action="ppaction://ole?verb=0"/>
              </p:cNvPr>
              <p:cNvGraphicFramePr>
                <a:graphicFrameLocks/>
              </p:cNvGraphicFramePr>
              <p:nvPr/>
            </p:nvGraphicFramePr>
            <p:xfrm>
              <a:off x="6348990" y="3140968"/>
              <a:ext cx="890587" cy="322263"/>
            </p:xfrm>
            <a:graphic>
              <a:graphicData uri="http://schemas.openxmlformats.org/presentationml/2006/ole">
                <mc:AlternateContent xmlns:mc="http://schemas.openxmlformats.org/markup-compatibility/2006">
                  <mc:Choice xmlns:v="urn:schemas-microsoft-com:vml" Requires="v">
                    <p:oleObj spid="_x0000_s35529" name="Clip" r:id="rId13" imgW="888840" imgH="320400" progId="">
                      <p:embed/>
                    </p:oleObj>
                  </mc:Choice>
                  <mc:Fallback>
                    <p:oleObj name="Clip" r:id="rId13" imgW="888840" imgH="320400" progId="">
                      <p:embed/>
                      <p:pic>
                        <p:nvPicPr>
                          <p:cNvPr id="0" name="Picture 17"/>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48990" y="3140968"/>
                            <a:ext cx="890587" cy="322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2" name="Rectangle 11"/>
              <p:cNvSpPr>
                <a:spLocks noChangeArrowheads="1"/>
              </p:cNvSpPr>
              <p:nvPr/>
            </p:nvSpPr>
            <p:spPr bwMode="auto">
              <a:xfrm>
                <a:off x="6288665" y="3483868"/>
                <a:ext cx="1091647" cy="305212"/>
              </a:xfrm>
              <a:prstGeom prst="rect">
                <a:avLst/>
              </a:prstGeom>
              <a:noFill/>
              <a:ln w="12700">
                <a:noFill/>
                <a:miter lim="800000"/>
                <a:headEnd/>
                <a:tailEnd/>
              </a:ln>
              <a:effectLst/>
            </p:spPr>
            <p:txBody>
              <a:bodyPr wrap="none" lIns="90488" tIns="44450" rIns="90488" bIns="4445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400" b="0" i="0" u="none" strike="noStrike" kern="0" cap="none" spc="0" normalizeH="0" baseline="0" noProof="0" dirty="0" smtClean="0">
                    <a:ln>
                      <a:noFill/>
                    </a:ln>
                    <a:solidFill>
                      <a:srgbClr val="000000"/>
                    </a:solidFill>
                    <a:effectLst/>
                    <a:uLnTx/>
                    <a:uFillTx/>
                    <a:ea typeface="新細明體" charset="-120"/>
                  </a:rPr>
                  <a:t>Workstation</a:t>
                </a:r>
              </a:p>
            </p:txBody>
          </p:sp>
        </p:grpSp>
        <p:grpSp>
          <p:nvGrpSpPr>
            <p:cNvPr id="29" name="群組 28"/>
            <p:cNvGrpSpPr/>
            <p:nvPr/>
          </p:nvGrpSpPr>
          <p:grpSpPr>
            <a:xfrm>
              <a:off x="7764537" y="3076575"/>
              <a:ext cx="623887" cy="522700"/>
              <a:chOff x="7764537" y="3212976"/>
              <a:chExt cx="623887" cy="522700"/>
            </a:xfrm>
          </p:grpSpPr>
          <p:graphicFrame>
            <p:nvGraphicFramePr>
              <p:cNvPr id="30" name="Object 7">
                <a:hlinkClick r:id="" action="ppaction://ole?verb=0"/>
              </p:cNvPr>
              <p:cNvGraphicFramePr>
                <a:graphicFrameLocks/>
              </p:cNvGraphicFramePr>
              <p:nvPr/>
            </p:nvGraphicFramePr>
            <p:xfrm>
              <a:off x="7764537" y="3212976"/>
              <a:ext cx="623887" cy="228600"/>
            </p:xfrm>
            <a:graphic>
              <a:graphicData uri="http://schemas.openxmlformats.org/presentationml/2006/ole">
                <mc:AlternateContent xmlns:mc="http://schemas.openxmlformats.org/markup-compatibility/2006">
                  <mc:Choice xmlns:v="urn:schemas-microsoft-com:vml" Requires="v">
                    <p:oleObj spid="_x0000_s35530" name="Clip" r:id="rId14" imgW="622080" imgH="228600" progId="">
                      <p:embed/>
                    </p:oleObj>
                  </mc:Choice>
                  <mc:Fallback>
                    <p:oleObj name="Clip" r:id="rId14" imgW="622080" imgH="228600" progId="">
                      <p:embed/>
                      <p:pic>
                        <p:nvPicPr>
                          <p:cNvPr id="0" name="Picture 18"/>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764537" y="3212976"/>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0" name="Rectangle 12"/>
              <p:cNvSpPr>
                <a:spLocks noChangeArrowheads="1"/>
              </p:cNvSpPr>
              <p:nvPr/>
            </p:nvSpPr>
            <p:spPr bwMode="auto">
              <a:xfrm>
                <a:off x="7861374" y="3430464"/>
                <a:ext cx="371898" cy="305212"/>
              </a:xfrm>
              <a:prstGeom prst="rect">
                <a:avLst/>
              </a:prstGeom>
              <a:noFill/>
              <a:ln w="12700">
                <a:noFill/>
                <a:miter lim="800000"/>
                <a:headEnd/>
                <a:tailEnd/>
              </a:ln>
              <a:effectLst/>
            </p:spPr>
            <p:txBody>
              <a:bodyPr wrap="none" lIns="90488" tIns="44450" rIns="90488" bIns="4445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400" b="0" i="0" u="none" strike="noStrike" kern="0" cap="none" spc="0" normalizeH="0" baseline="0" noProof="0" smtClean="0">
                    <a:ln>
                      <a:noFill/>
                    </a:ln>
                    <a:solidFill>
                      <a:srgbClr val="000000"/>
                    </a:solidFill>
                    <a:effectLst/>
                    <a:uLnTx/>
                    <a:uFillTx/>
                    <a:ea typeface="新細明體" charset="-120"/>
                  </a:rPr>
                  <a:t>PC</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fill="hold" nodeType="clickEffect">
                                  <p:stCondLst>
                                    <p:cond delay="0"/>
                                  </p:stCondLst>
                                  <p:childTnLst>
                                    <p:animMotion origin="layout" path="M -2.22045E-16 -4.33958E-6 L -1.80243 -0.01064 " pathEditMode="relative" rAng="0" ptsTypes="AA">
                                      <p:cBhvr>
                                        <p:cTn id="6" dur="7000" fill="hold"/>
                                        <p:tgtEl>
                                          <p:spTgt spid="25"/>
                                        </p:tgtEl>
                                        <p:attrNameLst>
                                          <p:attrName>ppt_x</p:attrName>
                                          <p:attrName>ppt_y</p:attrName>
                                        </p:attrNameLst>
                                      </p:cBhvr>
                                      <p:rCtr x="-90100" y="-500"/>
                                    </p:animMotion>
                                  </p:childTnLst>
                                </p:cTn>
                              </p:par>
                            </p:childTnLst>
                          </p:cTn>
                        </p:par>
                        <p:par>
                          <p:cTn id="7" fill="hold">
                            <p:stCondLst>
                              <p:cond delay="7000"/>
                            </p:stCondLst>
                            <p:childTnLst>
                              <p:par>
                                <p:cTn id="8" presetID="1" presetClass="entr" presetSubtype="0" fill="hold" nodeType="afterEffect">
                                  <p:stCondLst>
                                    <p:cond delay="0"/>
                                  </p:stCondLst>
                                  <p:childTnLst>
                                    <p:set>
                                      <p:cBhvr>
                                        <p:cTn id="9"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smtClean="0"/>
              <a:t>Food Chain of Distributed Computing</a:t>
            </a:r>
            <a:endParaRPr lang="zh-TW" altLang="en-US" dirty="0"/>
          </a:p>
        </p:txBody>
      </p:sp>
      <p:grpSp>
        <p:nvGrpSpPr>
          <p:cNvPr id="160" name="群組 159"/>
          <p:cNvGrpSpPr/>
          <p:nvPr/>
        </p:nvGrpSpPr>
        <p:grpSpPr>
          <a:xfrm>
            <a:off x="755576" y="1982788"/>
            <a:ext cx="8167688" cy="2892425"/>
            <a:chOff x="755576" y="1982788"/>
            <a:chExt cx="8167688" cy="2892425"/>
          </a:xfrm>
        </p:grpSpPr>
        <p:grpSp>
          <p:nvGrpSpPr>
            <p:cNvPr id="4" name="群組 19"/>
            <p:cNvGrpSpPr/>
            <p:nvPr/>
          </p:nvGrpSpPr>
          <p:grpSpPr>
            <a:xfrm>
              <a:off x="755576" y="2850150"/>
              <a:ext cx="2574925" cy="1157700"/>
              <a:chOff x="1349375" y="2759075"/>
              <a:chExt cx="2574925" cy="1157700"/>
            </a:xfrm>
          </p:grpSpPr>
          <p:graphicFrame>
            <p:nvGraphicFramePr>
              <p:cNvPr id="31" name="Object 3">
                <a:hlinkClick r:id="" action="ppaction://ole?verb=0"/>
              </p:cNvPr>
              <p:cNvGraphicFramePr>
                <a:graphicFrameLocks/>
              </p:cNvGraphicFramePr>
              <p:nvPr/>
            </p:nvGraphicFramePr>
            <p:xfrm>
              <a:off x="1349375" y="2759075"/>
              <a:ext cx="2574925" cy="915988"/>
            </p:xfrm>
            <a:graphic>
              <a:graphicData uri="http://schemas.openxmlformats.org/presentationml/2006/ole">
                <mc:AlternateContent xmlns:mc="http://schemas.openxmlformats.org/markup-compatibility/2006">
                  <mc:Choice xmlns:v="urn:schemas-microsoft-com:vml" Requires="v">
                    <p:oleObj spid="_x0000_s55676" name="Clip" r:id="rId3" imgW="2573280" imgH="914400" progId="">
                      <p:embed/>
                    </p:oleObj>
                  </mc:Choice>
                  <mc:Fallback>
                    <p:oleObj name="Clip" r:id="rId3" imgW="2573280" imgH="914400" progId="">
                      <p:embed/>
                      <p:pic>
                        <p:nvPicPr>
                          <p:cNvPr id="0" name="Object 1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9375" y="2759075"/>
                            <a:ext cx="2574925"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6" name="Rectangle 8"/>
              <p:cNvSpPr>
                <a:spLocks noChangeArrowheads="1"/>
              </p:cNvSpPr>
              <p:nvPr/>
            </p:nvSpPr>
            <p:spPr bwMode="auto">
              <a:xfrm>
                <a:off x="2293938" y="3611563"/>
                <a:ext cx="995466" cy="305212"/>
              </a:xfrm>
              <a:prstGeom prst="rect">
                <a:avLst/>
              </a:prstGeom>
              <a:noFill/>
              <a:ln w="12700">
                <a:noFill/>
                <a:miter lim="800000"/>
                <a:headEnd/>
                <a:tailEnd/>
              </a:ln>
              <a:effectLst/>
            </p:spPr>
            <p:txBody>
              <a:bodyPr wrap="none" lIns="90488" tIns="44450" rIns="90488" bIns="4445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400" b="0" i="0" u="none" strike="noStrike" kern="0" cap="none" spc="0" normalizeH="0" baseline="0" noProof="0" dirty="0" smtClean="0">
                    <a:ln>
                      <a:noFill/>
                    </a:ln>
                    <a:solidFill>
                      <a:srgbClr val="000000"/>
                    </a:solidFill>
                    <a:effectLst/>
                    <a:uLnTx/>
                    <a:uFillTx/>
                    <a:ea typeface="新細明體" charset="-120"/>
                  </a:rPr>
                  <a:t>Mainframe</a:t>
                </a:r>
              </a:p>
            </p:txBody>
          </p:sp>
        </p:grpSp>
        <p:grpSp>
          <p:nvGrpSpPr>
            <p:cNvPr id="5" name="群組 20"/>
            <p:cNvGrpSpPr/>
            <p:nvPr/>
          </p:nvGrpSpPr>
          <p:grpSpPr>
            <a:xfrm>
              <a:off x="2682057" y="3717032"/>
              <a:ext cx="1309469" cy="792088"/>
              <a:chOff x="4499992" y="3068960"/>
              <a:chExt cx="1309469" cy="792088"/>
            </a:xfrm>
          </p:grpSpPr>
          <p:graphicFrame>
            <p:nvGraphicFramePr>
              <p:cNvPr id="33" name="Object 5">
                <a:hlinkClick r:id="" action="ppaction://ole?verb=0"/>
              </p:cNvPr>
              <p:cNvGraphicFramePr>
                <a:graphicFrameLocks/>
              </p:cNvGraphicFramePr>
              <p:nvPr/>
            </p:nvGraphicFramePr>
            <p:xfrm>
              <a:off x="4499992" y="3068960"/>
              <a:ext cx="1268413" cy="455613"/>
            </p:xfrm>
            <a:graphic>
              <a:graphicData uri="http://schemas.openxmlformats.org/presentationml/2006/ole">
                <mc:AlternateContent xmlns:mc="http://schemas.openxmlformats.org/markup-compatibility/2006">
                  <mc:Choice xmlns:v="urn:schemas-microsoft-com:vml" Requires="v">
                    <p:oleObj spid="_x0000_s55677" name="Clip" r:id="rId5" imgW="1266480" imgH="453960" progId="">
                      <p:embed/>
                    </p:oleObj>
                  </mc:Choice>
                  <mc:Fallback>
                    <p:oleObj name="Clip" r:id="rId5" imgW="1266480" imgH="453960" progId="">
                      <p:embed/>
                      <p:pic>
                        <p:nvPicPr>
                          <p:cNvPr id="0" name="Object 19"/>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9992" y="3068960"/>
                            <a:ext cx="1268413" cy="45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7" name="Rectangle 10"/>
              <p:cNvSpPr>
                <a:spLocks noChangeArrowheads="1"/>
              </p:cNvSpPr>
              <p:nvPr/>
            </p:nvSpPr>
            <p:spPr bwMode="auto">
              <a:xfrm>
                <a:off x="4519042" y="3555836"/>
                <a:ext cx="1290419" cy="305212"/>
              </a:xfrm>
              <a:prstGeom prst="rect">
                <a:avLst/>
              </a:prstGeom>
              <a:noFill/>
              <a:ln w="12700">
                <a:noFill/>
                <a:miter lim="800000"/>
                <a:headEnd/>
                <a:tailEnd/>
              </a:ln>
              <a:effectLst/>
            </p:spPr>
            <p:txBody>
              <a:bodyPr wrap="none" lIns="90488" tIns="44450" rIns="90488" bIns="4445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400" b="0" i="0" u="none" strike="noStrike" kern="0" cap="none" spc="0" normalizeH="0" baseline="0" noProof="0" dirty="0" smtClean="0">
                    <a:ln>
                      <a:noFill/>
                    </a:ln>
                    <a:solidFill>
                      <a:srgbClr val="000000"/>
                    </a:solidFill>
                    <a:effectLst/>
                    <a:uLnTx/>
                    <a:uFillTx/>
                    <a:ea typeface="新細明體" charset="-120"/>
                  </a:rPr>
                  <a:t>Mini Computer</a:t>
                </a:r>
              </a:p>
            </p:txBody>
          </p:sp>
        </p:grpSp>
        <p:grpSp>
          <p:nvGrpSpPr>
            <p:cNvPr id="6" name="群組 21"/>
            <p:cNvGrpSpPr/>
            <p:nvPr/>
          </p:nvGrpSpPr>
          <p:grpSpPr>
            <a:xfrm>
              <a:off x="3330129" y="3068960"/>
              <a:ext cx="1091647" cy="648112"/>
              <a:chOff x="6288665" y="3140968"/>
              <a:chExt cx="1091647" cy="648112"/>
            </a:xfrm>
          </p:grpSpPr>
          <p:graphicFrame>
            <p:nvGraphicFramePr>
              <p:cNvPr id="34" name="Object 6">
                <a:hlinkClick r:id="" action="ppaction://ole?verb=0"/>
              </p:cNvPr>
              <p:cNvGraphicFramePr>
                <a:graphicFrameLocks/>
              </p:cNvGraphicFramePr>
              <p:nvPr/>
            </p:nvGraphicFramePr>
            <p:xfrm>
              <a:off x="6348990" y="3140968"/>
              <a:ext cx="890587" cy="322263"/>
            </p:xfrm>
            <a:graphic>
              <a:graphicData uri="http://schemas.openxmlformats.org/presentationml/2006/ole">
                <mc:AlternateContent xmlns:mc="http://schemas.openxmlformats.org/markup-compatibility/2006">
                  <mc:Choice xmlns:v="urn:schemas-microsoft-com:vml" Requires="v">
                    <p:oleObj spid="_x0000_s55678" name="Clip" r:id="rId7" imgW="888840" imgH="320400" progId="">
                      <p:embed/>
                    </p:oleObj>
                  </mc:Choice>
                  <mc:Fallback>
                    <p:oleObj name="Clip" r:id="rId7" imgW="888840" imgH="320400" progId="">
                      <p:embed/>
                      <p:pic>
                        <p:nvPicPr>
                          <p:cNvPr id="0" name="Object 20"/>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48990" y="3140968"/>
                            <a:ext cx="890587" cy="322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8" name="Rectangle 11"/>
              <p:cNvSpPr>
                <a:spLocks noChangeArrowheads="1"/>
              </p:cNvSpPr>
              <p:nvPr/>
            </p:nvSpPr>
            <p:spPr bwMode="auto">
              <a:xfrm>
                <a:off x="6288665" y="3483868"/>
                <a:ext cx="1091647" cy="305212"/>
              </a:xfrm>
              <a:prstGeom prst="rect">
                <a:avLst/>
              </a:prstGeom>
              <a:noFill/>
              <a:ln w="12700">
                <a:noFill/>
                <a:miter lim="800000"/>
                <a:headEnd/>
                <a:tailEnd/>
              </a:ln>
              <a:effectLst/>
            </p:spPr>
            <p:txBody>
              <a:bodyPr wrap="none" lIns="90488" tIns="44450" rIns="90488" bIns="4445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400" b="0" i="0" u="none" strike="noStrike" kern="0" cap="none" spc="0" normalizeH="0" baseline="0" noProof="0" dirty="0" smtClean="0">
                    <a:ln>
                      <a:noFill/>
                    </a:ln>
                    <a:solidFill>
                      <a:srgbClr val="000000"/>
                    </a:solidFill>
                    <a:effectLst/>
                    <a:uLnTx/>
                    <a:uFillTx/>
                    <a:ea typeface="新細明體" charset="-120"/>
                  </a:rPr>
                  <a:t>Workstation</a:t>
                </a:r>
              </a:p>
            </p:txBody>
          </p:sp>
        </p:grpSp>
        <p:grpSp>
          <p:nvGrpSpPr>
            <p:cNvPr id="7" name="群組 22"/>
            <p:cNvGrpSpPr/>
            <p:nvPr/>
          </p:nvGrpSpPr>
          <p:grpSpPr>
            <a:xfrm>
              <a:off x="4410249" y="3482364"/>
              <a:ext cx="623887" cy="522700"/>
              <a:chOff x="7764537" y="3212976"/>
              <a:chExt cx="623887" cy="522700"/>
            </a:xfrm>
          </p:grpSpPr>
          <p:graphicFrame>
            <p:nvGraphicFramePr>
              <p:cNvPr id="35" name="Object 7">
                <a:hlinkClick r:id="" action="ppaction://ole?verb=0"/>
              </p:cNvPr>
              <p:cNvGraphicFramePr>
                <a:graphicFrameLocks/>
              </p:cNvGraphicFramePr>
              <p:nvPr/>
            </p:nvGraphicFramePr>
            <p:xfrm>
              <a:off x="7764537" y="3212976"/>
              <a:ext cx="623887" cy="228600"/>
            </p:xfrm>
            <a:graphic>
              <a:graphicData uri="http://schemas.openxmlformats.org/presentationml/2006/ole">
                <mc:AlternateContent xmlns:mc="http://schemas.openxmlformats.org/markup-compatibility/2006">
                  <mc:Choice xmlns:v="urn:schemas-microsoft-com:vml" Requires="v">
                    <p:oleObj spid="_x0000_s55679" name="Clip" r:id="rId9" imgW="622080" imgH="228600" progId="">
                      <p:embed/>
                    </p:oleObj>
                  </mc:Choice>
                  <mc:Fallback>
                    <p:oleObj name="Clip" r:id="rId9" imgW="622080" imgH="228600" progId="">
                      <p:embed/>
                      <p:pic>
                        <p:nvPicPr>
                          <p:cNvPr id="0" name="Object 21"/>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764537" y="3212976"/>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9" name="Rectangle 12"/>
              <p:cNvSpPr>
                <a:spLocks noChangeArrowheads="1"/>
              </p:cNvSpPr>
              <p:nvPr/>
            </p:nvSpPr>
            <p:spPr bwMode="auto">
              <a:xfrm>
                <a:off x="7861374" y="3430464"/>
                <a:ext cx="371898" cy="305212"/>
              </a:xfrm>
              <a:prstGeom prst="rect">
                <a:avLst/>
              </a:prstGeom>
              <a:noFill/>
              <a:ln w="12700">
                <a:noFill/>
                <a:miter lim="800000"/>
                <a:headEnd/>
                <a:tailEnd/>
              </a:ln>
              <a:effectLst/>
            </p:spPr>
            <p:txBody>
              <a:bodyPr wrap="none" lIns="90488" tIns="44450" rIns="90488" bIns="4445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400" b="0" i="0" u="none" strike="noStrike" kern="0" cap="none" spc="0" normalizeH="0" baseline="0" noProof="0" smtClean="0">
                    <a:ln>
                      <a:noFill/>
                    </a:ln>
                    <a:solidFill>
                      <a:srgbClr val="000000"/>
                    </a:solidFill>
                    <a:effectLst/>
                    <a:uLnTx/>
                    <a:uFillTx/>
                    <a:ea typeface="新細明體" charset="-120"/>
                  </a:rPr>
                  <a:t>PC</a:t>
                </a:r>
              </a:p>
            </p:txBody>
          </p:sp>
        </p:grpSp>
        <p:grpSp>
          <p:nvGrpSpPr>
            <p:cNvPr id="86" name="群組 85"/>
            <p:cNvGrpSpPr/>
            <p:nvPr/>
          </p:nvGrpSpPr>
          <p:grpSpPr>
            <a:xfrm>
              <a:off x="3978201" y="1982788"/>
              <a:ext cx="4945063" cy="2892425"/>
              <a:chOff x="2867025" y="2565400"/>
              <a:chExt cx="4945063" cy="2892425"/>
            </a:xfrm>
          </p:grpSpPr>
          <p:graphicFrame>
            <p:nvGraphicFramePr>
              <p:cNvPr id="37898" name="Object 21">
                <a:hlinkClick r:id="" action="ppaction://ole?verb=0"/>
              </p:cNvPr>
              <p:cNvGraphicFramePr>
                <a:graphicFrameLocks/>
              </p:cNvGraphicFramePr>
              <p:nvPr/>
            </p:nvGraphicFramePr>
            <p:xfrm>
              <a:off x="2867025" y="3213100"/>
              <a:ext cx="623888" cy="228600"/>
            </p:xfrm>
            <a:graphic>
              <a:graphicData uri="http://schemas.openxmlformats.org/presentationml/2006/ole">
                <mc:AlternateContent xmlns:mc="http://schemas.openxmlformats.org/markup-compatibility/2006">
                  <mc:Choice xmlns:v="urn:schemas-microsoft-com:vml" Requires="v">
                    <p:oleObj spid="_x0000_s55680" name="Clip" r:id="rId11" imgW="622080" imgH="228600" progId="">
                      <p:embed/>
                    </p:oleObj>
                  </mc:Choice>
                  <mc:Fallback>
                    <p:oleObj name="Clip" r:id="rId11" imgW="622080" imgH="228600" progId="">
                      <p:embed/>
                      <p:pic>
                        <p:nvPicPr>
                          <p:cNvPr id="0" name="Picture 10"/>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67025" y="3213100"/>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899" name="Object 11">
                <a:hlinkClick r:id="" action="ppaction://ole?verb=0"/>
              </p:cNvPr>
              <p:cNvGraphicFramePr>
                <a:graphicFrameLocks/>
              </p:cNvGraphicFramePr>
              <p:nvPr/>
            </p:nvGraphicFramePr>
            <p:xfrm>
              <a:off x="3082925" y="2997200"/>
              <a:ext cx="623888" cy="228600"/>
            </p:xfrm>
            <a:graphic>
              <a:graphicData uri="http://schemas.openxmlformats.org/presentationml/2006/ole">
                <mc:AlternateContent xmlns:mc="http://schemas.openxmlformats.org/markup-compatibility/2006">
                  <mc:Choice xmlns:v="urn:schemas-microsoft-com:vml" Requires="v">
                    <p:oleObj spid="_x0000_s55681" name="Clip" r:id="rId12" imgW="622080" imgH="228600" progId="">
                      <p:embed/>
                    </p:oleObj>
                  </mc:Choice>
                  <mc:Fallback>
                    <p:oleObj name="Clip" r:id="rId12" imgW="622080" imgH="228600" progId="">
                      <p:embed/>
                      <p:pic>
                        <p:nvPicPr>
                          <p:cNvPr id="0" name="Picture 11"/>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82925" y="2997200"/>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00" name="Object 12">
                <a:hlinkClick r:id="" action="ppaction://ole?verb=0"/>
              </p:cNvPr>
              <p:cNvGraphicFramePr>
                <a:graphicFrameLocks/>
              </p:cNvGraphicFramePr>
              <p:nvPr/>
            </p:nvGraphicFramePr>
            <p:xfrm>
              <a:off x="3370263" y="2781300"/>
              <a:ext cx="623887" cy="228600"/>
            </p:xfrm>
            <a:graphic>
              <a:graphicData uri="http://schemas.openxmlformats.org/presentationml/2006/ole">
                <mc:AlternateContent xmlns:mc="http://schemas.openxmlformats.org/markup-compatibility/2006">
                  <mc:Choice xmlns:v="urn:schemas-microsoft-com:vml" Requires="v">
                    <p:oleObj spid="_x0000_s55682" name="Clip" r:id="rId13" imgW="622080" imgH="228600" progId="">
                      <p:embed/>
                    </p:oleObj>
                  </mc:Choice>
                  <mc:Fallback>
                    <p:oleObj name="Clip" r:id="rId13" imgW="622080" imgH="228600" progId="">
                      <p:embed/>
                      <p:pic>
                        <p:nvPicPr>
                          <p:cNvPr id="0" name="Picture 12"/>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70263" y="2781300"/>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01" name="Object 13">
                <a:hlinkClick r:id="" action="ppaction://ole?verb=0"/>
              </p:cNvPr>
              <p:cNvGraphicFramePr>
                <a:graphicFrameLocks/>
              </p:cNvGraphicFramePr>
              <p:nvPr/>
            </p:nvGraphicFramePr>
            <p:xfrm>
              <a:off x="3586163" y="2565400"/>
              <a:ext cx="623887" cy="228600"/>
            </p:xfrm>
            <a:graphic>
              <a:graphicData uri="http://schemas.openxmlformats.org/presentationml/2006/ole">
                <mc:AlternateContent xmlns:mc="http://schemas.openxmlformats.org/markup-compatibility/2006">
                  <mc:Choice xmlns:v="urn:schemas-microsoft-com:vml" Requires="v">
                    <p:oleObj spid="_x0000_s55683" name="Clip" r:id="rId14" imgW="622080" imgH="228600" progId="">
                      <p:embed/>
                    </p:oleObj>
                  </mc:Choice>
                  <mc:Fallback>
                    <p:oleObj name="Clip" r:id="rId14" imgW="622080" imgH="228600" progId="">
                      <p:embed/>
                      <p:pic>
                        <p:nvPicPr>
                          <p:cNvPr id="0" name="Picture 13"/>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86163" y="2565400"/>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02" name="Object 14">
                <a:hlinkClick r:id="" action="ppaction://ole?verb=0"/>
              </p:cNvPr>
              <p:cNvGraphicFramePr>
                <a:graphicFrameLocks/>
              </p:cNvGraphicFramePr>
              <p:nvPr/>
            </p:nvGraphicFramePr>
            <p:xfrm>
              <a:off x="3467100" y="3213100"/>
              <a:ext cx="623888" cy="228600"/>
            </p:xfrm>
            <a:graphic>
              <a:graphicData uri="http://schemas.openxmlformats.org/presentationml/2006/ole">
                <mc:AlternateContent xmlns:mc="http://schemas.openxmlformats.org/markup-compatibility/2006">
                  <mc:Choice xmlns:v="urn:schemas-microsoft-com:vml" Requires="v">
                    <p:oleObj spid="_x0000_s55684" name="Clip" r:id="rId15" imgW="622080" imgH="228600" progId="">
                      <p:embed/>
                    </p:oleObj>
                  </mc:Choice>
                  <mc:Fallback>
                    <p:oleObj name="Clip" r:id="rId15" imgW="622080" imgH="228600" progId="">
                      <p:embed/>
                      <p:pic>
                        <p:nvPicPr>
                          <p:cNvPr id="0" name="Picture 14"/>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67100" y="3213100"/>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03" name="Object 15">
                <a:hlinkClick r:id="" action="ppaction://ole?verb=0"/>
              </p:cNvPr>
              <p:cNvGraphicFramePr>
                <a:graphicFrameLocks/>
              </p:cNvGraphicFramePr>
              <p:nvPr/>
            </p:nvGraphicFramePr>
            <p:xfrm>
              <a:off x="3683000" y="2997200"/>
              <a:ext cx="623888" cy="228600"/>
            </p:xfrm>
            <a:graphic>
              <a:graphicData uri="http://schemas.openxmlformats.org/presentationml/2006/ole">
                <mc:AlternateContent xmlns:mc="http://schemas.openxmlformats.org/markup-compatibility/2006">
                  <mc:Choice xmlns:v="urn:schemas-microsoft-com:vml" Requires="v">
                    <p:oleObj spid="_x0000_s55685" name="Clip" r:id="rId16" imgW="622080" imgH="228600" progId="">
                      <p:embed/>
                    </p:oleObj>
                  </mc:Choice>
                  <mc:Fallback>
                    <p:oleObj name="Clip" r:id="rId16" imgW="622080" imgH="228600" progId="">
                      <p:embed/>
                      <p:pic>
                        <p:nvPicPr>
                          <p:cNvPr id="0" name="Picture 1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83000" y="2997200"/>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04" name="Object 16">
                <a:hlinkClick r:id="" action="ppaction://ole?verb=0"/>
              </p:cNvPr>
              <p:cNvGraphicFramePr>
                <a:graphicFrameLocks/>
              </p:cNvGraphicFramePr>
              <p:nvPr/>
            </p:nvGraphicFramePr>
            <p:xfrm>
              <a:off x="3970338" y="2781300"/>
              <a:ext cx="623887" cy="228600"/>
            </p:xfrm>
            <a:graphic>
              <a:graphicData uri="http://schemas.openxmlformats.org/presentationml/2006/ole">
                <mc:AlternateContent xmlns:mc="http://schemas.openxmlformats.org/markup-compatibility/2006">
                  <mc:Choice xmlns:v="urn:schemas-microsoft-com:vml" Requires="v">
                    <p:oleObj spid="_x0000_s55686" name="Clip" r:id="rId17" imgW="622080" imgH="228600" progId="">
                      <p:embed/>
                    </p:oleObj>
                  </mc:Choice>
                  <mc:Fallback>
                    <p:oleObj name="Clip" r:id="rId17" imgW="622080" imgH="228600" progId="">
                      <p:embed/>
                      <p:pic>
                        <p:nvPicPr>
                          <p:cNvPr id="0" name="Picture 1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70338" y="2781300"/>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05" name="Object 17">
                <a:hlinkClick r:id="" action="ppaction://ole?verb=0"/>
              </p:cNvPr>
              <p:cNvGraphicFramePr>
                <a:graphicFrameLocks/>
              </p:cNvGraphicFramePr>
              <p:nvPr/>
            </p:nvGraphicFramePr>
            <p:xfrm>
              <a:off x="4186238" y="2565400"/>
              <a:ext cx="623887" cy="228600"/>
            </p:xfrm>
            <a:graphic>
              <a:graphicData uri="http://schemas.openxmlformats.org/presentationml/2006/ole">
                <mc:AlternateContent xmlns:mc="http://schemas.openxmlformats.org/markup-compatibility/2006">
                  <mc:Choice xmlns:v="urn:schemas-microsoft-com:vml" Requires="v">
                    <p:oleObj spid="_x0000_s55687" name="Clip" r:id="rId18" imgW="622080" imgH="228600" progId="">
                      <p:embed/>
                    </p:oleObj>
                  </mc:Choice>
                  <mc:Fallback>
                    <p:oleObj name="Clip" r:id="rId18" imgW="622080" imgH="228600" progId="">
                      <p:embed/>
                      <p:pic>
                        <p:nvPicPr>
                          <p:cNvPr id="0" name="Picture 17"/>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86238" y="2565400"/>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06" name="Object 18">
                <a:hlinkClick r:id="" action="ppaction://ole?verb=0"/>
              </p:cNvPr>
              <p:cNvGraphicFramePr>
                <a:graphicFrameLocks/>
              </p:cNvGraphicFramePr>
              <p:nvPr/>
            </p:nvGraphicFramePr>
            <p:xfrm>
              <a:off x="3946525" y="3357563"/>
              <a:ext cx="623888" cy="228600"/>
            </p:xfrm>
            <a:graphic>
              <a:graphicData uri="http://schemas.openxmlformats.org/presentationml/2006/ole">
                <mc:AlternateContent xmlns:mc="http://schemas.openxmlformats.org/markup-compatibility/2006">
                  <mc:Choice xmlns:v="urn:schemas-microsoft-com:vml" Requires="v">
                    <p:oleObj spid="_x0000_s55688" name="Clip" r:id="rId19" imgW="622080" imgH="228600" progId="">
                      <p:embed/>
                    </p:oleObj>
                  </mc:Choice>
                  <mc:Fallback>
                    <p:oleObj name="Clip" r:id="rId19" imgW="622080" imgH="228600" progId="">
                      <p:embed/>
                      <p:pic>
                        <p:nvPicPr>
                          <p:cNvPr id="0" name="Picture 18"/>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46525" y="3357563"/>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07" name="Object 19">
                <a:hlinkClick r:id="" action="ppaction://ole?verb=0"/>
              </p:cNvPr>
              <p:cNvGraphicFramePr>
                <a:graphicFrameLocks/>
              </p:cNvGraphicFramePr>
              <p:nvPr/>
            </p:nvGraphicFramePr>
            <p:xfrm>
              <a:off x="4162425" y="3141663"/>
              <a:ext cx="623888" cy="228600"/>
            </p:xfrm>
            <a:graphic>
              <a:graphicData uri="http://schemas.openxmlformats.org/presentationml/2006/ole">
                <mc:AlternateContent xmlns:mc="http://schemas.openxmlformats.org/markup-compatibility/2006">
                  <mc:Choice xmlns:v="urn:schemas-microsoft-com:vml" Requires="v">
                    <p:oleObj spid="_x0000_s55689" name="Clip" r:id="rId20" imgW="622080" imgH="228600" progId="">
                      <p:embed/>
                    </p:oleObj>
                  </mc:Choice>
                  <mc:Fallback>
                    <p:oleObj name="Clip" r:id="rId20" imgW="622080" imgH="228600" progId="">
                      <p:embed/>
                      <p:pic>
                        <p:nvPicPr>
                          <p:cNvPr id="0" name="Picture 19"/>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62425" y="3141663"/>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08" name="Object 20">
                <a:hlinkClick r:id="" action="ppaction://ole?verb=0"/>
              </p:cNvPr>
              <p:cNvGraphicFramePr>
                <a:graphicFrameLocks/>
              </p:cNvGraphicFramePr>
              <p:nvPr/>
            </p:nvGraphicFramePr>
            <p:xfrm>
              <a:off x="4449763" y="2924175"/>
              <a:ext cx="623887" cy="228600"/>
            </p:xfrm>
            <a:graphic>
              <a:graphicData uri="http://schemas.openxmlformats.org/presentationml/2006/ole">
                <mc:AlternateContent xmlns:mc="http://schemas.openxmlformats.org/markup-compatibility/2006">
                  <mc:Choice xmlns:v="urn:schemas-microsoft-com:vml" Requires="v">
                    <p:oleObj spid="_x0000_s55690" name="Clip" r:id="rId21" imgW="622080" imgH="228600" progId="">
                      <p:embed/>
                    </p:oleObj>
                  </mc:Choice>
                  <mc:Fallback>
                    <p:oleObj name="Clip" r:id="rId21" imgW="622080" imgH="228600" progId="">
                      <p:embed/>
                      <p:pic>
                        <p:nvPicPr>
                          <p:cNvPr id="0" name="Picture 20"/>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49763" y="292417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09" name="Object 21">
                <a:hlinkClick r:id="" action="ppaction://ole?verb=0"/>
              </p:cNvPr>
              <p:cNvGraphicFramePr>
                <a:graphicFrameLocks/>
              </p:cNvGraphicFramePr>
              <p:nvPr/>
            </p:nvGraphicFramePr>
            <p:xfrm>
              <a:off x="4665663" y="2708275"/>
              <a:ext cx="623887" cy="228600"/>
            </p:xfrm>
            <a:graphic>
              <a:graphicData uri="http://schemas.openxmlformats.org/presentationml/2006/ole">
                <mc:AlternateContent xmlns:mc="http://schemas.openxmlformats.org/markup-compatibility/2006">
                  <mc:Choice xmlns:v="urn:schemas-microsoft-com:vml" Requires="v">
                    <p:oleObj spid="_x0000_s55691" name="Clip" r:id="rId22" imgW="622080" imgH="228600" progId="">
                      <p:embed/>
                    </p:oleObj>
                  </mc:Choice>
                  <mc:Fallback>
                    <p:oleObj name="Clip" r:id="rId22" imgW="622080" imgH="228600" progId="">
                      <p:embed/>
                      <p:pic>
                        <p:nvPicPr>
                          <p:cNvPr id="0" name="Picture 21"/>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65663" y="270827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10" name="Object 22">
                <a:hlinkClick r:id="" action="ppaction://ole?verb=0"/>
              </p:cNvPr>
              <p:cNvGraphicFramePr>
                <a:graphicFrameLocks/>
              </p:cNvGraphicFramePr>
              <p:nvPr/>
            </p:nvGraphicFramePr>
            <p:xfrm>
              <a:off x="4379913" y="3573463"/>
              <a:ext cx="623887" cy="228600"/>
            </p:xfrm>
            <a:graphic>
              <a:graphicData uri="http://schemas.openxmlformats.org/presentationml/2006/ole">
                <mc:AlternateContent xmlns:mc="http://schemas.openxmlformats.org/markup-compatibility/2006">
                  <mc:Choice xmlns:v="urn:schemas-microsoft-com:vml" Requires="v">
                    <p:oleObj spid="_x0000_s55692" name="Clip" r:id="rId23" imgW="622080" imgH="228600" progId="">
                      <p:embed/>
                    </p:oleObj>
                  </mc:Choice>
                  <mc:Fallback>
                    <p:oleObj name="Clip" r:id="rId23" imgW="622080" imgH="228600" progId="">
                      <p:embed/>
                      <p:pic>
                        <p:nvPicPr>
                          <p:cNvPr id="0" name="Picture 22"/>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79913" y="3573463"/>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11" name="Object 23">
                <a:hlinkClick r:id="" action="ppaction://ole?verb=0"/>
              </p:cNvPr>
              <p:cNvGraphicFramePr>
                <a:graphicFrameLocks/>
              </p:cNvGraphicFramePr>
              <p:nvPr/>
            </p:nvGraphicFramePr>
            <p:xfrm>
              <a:off x="4595813" y="3357563"/>
              <a:ext cx="623887" cy="228600"/>
            </p:xfrm>
            <a:graphic>
              <a:graphicData uri="http://schemas.openxmlformats.org/presentationml/2006/ole">
                <mc:AlternateContent xmlns:mc="http://schemas.openxmlformats.org/markup-compatibility/2006">
                  <mc:Choice xmlns:v="urn:schemas-microsoft-com:vml" Requires="v">
                    <p:oleObj spid="_x0000_s55693" name="Clip" r:id="rId24" imgW="622080" imgH="228600" progId="">
                      <p:embed/>
                    </p:oleObj>
                  </mc:Choice>
                  <mc:Fallback>
                    <p:oleObj name="Clip" r:id="rId24" imgW="622080" imgH="228600" progId="">
                      <p:embed/>
                      <p:pic>
                        <p:nvPicPr>
                          <p:cNvPr id="0" name="Picture 23"/>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95813" y="3357563"/>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12" name="Object 24">
                <a:hlinkClick r:id="" action="ppaction://ole?verb=0"/>
              </p:cNvPr>
              <p:cNvGraphicFramePr>
                <a:graphicFrameLocks/>
              </p:cNvGraphicFramePr>
              <p:nvPr/>
            </p:nvGraphicFramePr>
            <p:xfrm>
              <a:off x="4884738" y="3140075"/>
              <a:ext cx="623887" cy="228600"/>
            </p:xfrm>
            <a:graphic>
              <a:graphicData uri="http://schemas.openxmlformats.org/presentationml/2006/ole">
                <mc:AlternateContent xmlns:mc="http://schemas.openxmlformats.org/markup-compatibility/2006">
                  <mc:Choice xmlns:v="urn:schemas-microsoft-com:vml" Requires="v">
                    <p:oleObj spid="_x0000_s55694" name="Clip" r:id="rId25" imgW="622080" imgH="228600" progId="">
                      <p:embed/>
                    </p:oleObj>
                  </mc:Choice>
                  <mc:Fallback>
                    <p:oleObj name="Clip" r:id="rId25" imgW="622080" imgH="228600" progId="">
                      <p:embed/>
                      <p:pic>
                        <p:nvPicPr>
                          <p:cNvPr id="0" name="Picture 24"/>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84738" y="314007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13" name="Object 25">
                <a:hlinkClick r:id="" action="ppaction://ole?verb=0"/>
              </p:cNvPr>
              <p:cNvGraphicFramePr>
                <a:graphicFrameLocks/>
              </p:cNvGraphicFramePr>
              <p:nvPr/>
            </p:nvGraphicFramePr>
            <p:xfrm>
              <a:off x="5100638" y="2924175"/>
              <a:ext cx="623887" cy="228600"/>
            </p:xfrm>
            <a:graphic>
              <a:graphicData uri="http://schemas.openxmlformats.org/presentationml/2006/ole">
                <mc:AlternateContent xmlns:mc="http://schemas.openxmlformats.org/markup-compatibility/2006">
                  <mc:Choice xmlns:v="urn:schemas-microsoft-com:vml" Requires="v">
                    <p:oleObj spid="_x0000_s55695" name="Clip" r:id="rId26" imgW="622080" imgH="228600" progId="">
                      <p:embed/>
                    </p:oleObj>
                  </mc:Choice>
                  <mc:Fallback>
                    <p:oleObj name="Clip" r:id="rId26" imgW="622080" imgH="228600" progId="">
                      <p:embed/>
                      <p:pic>
                        <p:nvPicPr>
                          <p:cNvPr id="0" name="Picture 2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00638" y="292417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14" name="Object 26">
                <a:hlinkClick r:id="" action="ppaction://ole?verb=0"/>
              </p:cNvPr>
              <p:cNvGraphicFramePr>
                <a:graphicFrameLocks/>
              </p:cNvGraphicFramePr>
              <p:nvPr/>
            </p:nvGraphicFramePr>
            <p:xfrm>
              <a:off x="4714875" y="3789363"/>
              <a:ext cx="623888" cy="228600"/>
            </p:xfrm>
            <a:graphic>
              <a:graphicData uri="http://schemas.openxmlformats.org/presentationml/2006/ole">
                <mc:AlternateContent xmlns:mc="http://schemas.openxmlformats.org/markup-compatibility/2006">
                  <mc:Choice xmlns:v="urn:schemas-microsoft-com:vml" Requires="v">
                    <p:oleObj spid="_x0000_s55696" name="Clip" r:id="rId27" imgW="622080" imgH="228600" progId="">
                      <p:embed/>
                    </p:oleObj>
                  </mc:Choice>
                  <mc:Fallback>
                    <p:oleObj name="Clip" r:id="rId27" imgW="622080" imgH="228600" progId="">
                      <p:embed/>
                      <p:pic>
                        <p:nvPicPr>
                          <p:cNvPr id="0" name="Picture 2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14875" y="3789363"/>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15" name="Object 27">
                <a:hlinkClick r:id="" action="ppaction://ole?verb=0"/>
              </p:cNvPr>
              <p:cNvGraphicFramePr>
                <a:graphicFrameLocks/>
              </p:cNvGraphicFramePr>
              <p:nvPr/>
            </p:nvGraphicFramePr>
            <p:xfrm>
              <a:off x="4930775" y="3573463"/>
              <a:ext cx="623888" cy="228600"/>
            </p:xfrm>
            <a:graphic>
              <a:graphicData uri="http://schemas.openxmlformats.org/presentationml/2006/ole">
                <mc:AlternateContent xmlns:mc="http://schemas.openxmlformats.org/markup-compatibility/2006">
                  <mc:Choice xmlns:v="urn:schemas-microsoft-com:vml" Requires="v">
                    <p:oleObj spid="_x0000_s55697" name="Clip" r:id="rId28" imgW="622080" imgH="228600" progId="">
                      <p:embed/>
                    </p:oleObj>
                  </mc:Choice>
                  <mc:Fallback>
                    <p:oleObj name="Clip" r:id="rId28" imgW="622080" imgH="228600" progId="">
                      <p:embed/>
                      <p:pic>
                        <p:nvPicPr>
                          <p:cNvPr id="0" name="Picture 27"/>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30775" y="3573463"/>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16" name="Object 28">
                <a:hlinkClick r:id="" action="ppaction://ole?verb=0"/>
              </p:cNvPr>
              <p:cNvGraphicFramePr>
                <a:graphicFrameLocks/>
              </p:cNvGraphicFramePr>
              <p:nvPr/>
            </p:nvGraphicFramePr>
            <p:xfrm>
              <a:off x="5245100" y="3357563"/>
              <a:ext cx="623888" cy="228600"/>
            </p:xfrm>
            <a:graphic>
              <a:graphicData uri="http://schemas.openxmlformats.org/presentationml/2006/ole">
                <mc:AlternateContent xmlns:mc="http://schemas.openxmlformats.org/markup-compatibility/2006">
                  <mc:Choice xmlns:v="urn:schemas-microsoft-com:vml" Requires="v">
                    <p:oleObj spid="_x0000_s55698" name="Clip" r:id="rId29" imgW="622080" imgH="228600" progId="">
                      <p:embed/>
                    </p:oleObj>
                  </mc:Choice>
                  <mc:Fallback>
                    <p:oleObj name="Clip" r:id="rId29" imgW="622080" imgH="228600" progId="">
                      <p:embed/>
                      <p:pic>
                        <p:nvPicPr>
                          <p:cNvPr id="0" name="Picture 28"/>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45100" y="3357563"/>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17" name="Object 29">
                <a:hlinkClick r:id="" action="ppaction://ole?verb=0"/>
              </p:cNvPr>
              <p:cNvGraphicFramePr>
                <a:graphicFrameLocks/>
              </p:cNvGraphicFramePr>
              <p:nvPr/>
            </p:nvGraphicFramePr>
            <p:xfrm>
              <a:off x="5461000" y="3141663"/>
              <a:ext cx="623888" cy="228600"/>
            </p:xfrm>
            <a:graphic>
              <a:graphicData uri="http://schemas.openxmlformats.org/presentationml/2006/ole">
                <mc:AlternateContent xmlns:mc="http://schemas.openxmlformats.org/markup-compatibility/2006">
                  <mc:Choice xmlns:v="urn:schemas-microsoft-com:vml" Requires="v">
                    <p:oleObj spid="_x0000_s55699" name="Clip" r:id="rId30" imgW="622080" imgH="228600" progId="">
                      <p:embed/>
                    </p:oleObj>
                  </mc:Choice>
                  <mc:Fallback>
                    <p:oleObj name="Clip" r:id="rId30" imgW="622080" imgH="228600" progId="">
                      <p:embed/>
                      <p:pic>
                        <p:nvPicPr>
                          <p:cNvPr id="0" name="Picture 29"/>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61000" y="3141663"/>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18" name="Object 30">
                <a:hlinkClick r:id="" action="ppaction://ole?verb=0"/>
              </p:cNvPr>
              <p:cNvGraphicFramePr>
                <a:graphicFrameLocks/>
              </p:cNvGraphicFramePr>
              <p:nvPr/>
            </p:nvGraphicFramePr>
            <p:xfrm>
              <a:off x="4884738" y="4137025"/>
              <a:ext cx="623887" cy="228600"/>
            </p:xfrm>
            <a:graphic>
              <a:graphicData uri="http://schemas.openxmlformats.org/presentationml/2006/ole">
                <mc:AlternateContent xmlns:mc="http://schemas.openxmlformats.org/markup-compatibility/2006">
                  <mc:Choice xmlns:v="urn:schemas-microsoft-com:vml" Requires="v">
                    <p:oleObj spid="_x0000_s55700" name="Clip" r:id="rId31" imgW="622080" imgH="228600" progId="">
                      <p:embed/>
                    </p:oleObj>
                  </mc:Choice>
                  <mc:Fallback>
                    <p:oleObj name="Clip" r:id="rId31" imgW="622080" imgH="228600" progId="">
                      <p:embed/>
                      <p:pic>
                        <p:nvPicPr>
                          <p:cNvPr id="0" name="Picture 30"/>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84738" y="413702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19" name="Object 31">
                <a:hlinkClick r:id="" action="ppaction://ole?verb=0"/>
              </p:cNvPr>
              <p:cNvGraphicFramePr>
                <a:graphicFrameLocks/>
              </p:cNvGraphicFramePr>
              <p:nvPr/>
            </p:nvGraphicFramePr>
            <p:xfrm>
              <a:off x="5100638" y="3921125"/>
              <a:ext cx="623887" cy="228600"/>
            </p:xfrm>
            <a:graphic>
              <a:graphicData uri="http://schemas.openxmlformats.org/presentationml/2006/ole">
                <mc:AlternateContent xmlns:mc="http://schemas.openxmlformats.org/markup-compatibility/2006">
                  <mc:Choice xmlns:v="urn:schemas-microsoft-com:vml" Requires="v">
                    <p:oleObj spid="_x0000_s55701" name="Clip" r:id="rId32" imgW="622080" imgH="228600" progId="">
                      <p:embed/>
                    </p:oleObj>
                  </mc:Choice>
                  <mc:Fallback>
                    <p:oleObj name="Clip" r:id="rId32" imgW="622080" imgH="228600" progId="">
                      <p:embed/>
                      <p:pic>
                        <p:nvPicPr>
                          <p:cNvPr id="0" name="Picture 31"/>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00638" y="392112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20" name="Object 32">
                <a:hlinkClick r:id="" action="ppaction://ole?verb=0"/>
              </p:cNvPr>
              <p:cNvGraphicFramePr>
                <a:graphicFrameLocks/>
              </p:cNvGraphicFramePr>
              <p:nvPr/>
            </p:nvGraphicFramePr>
            <p:xfrm>
              <a:off x="5387975" y="3716338"/>
              <a:ext cx="623888" cy="228600"/>
            </p:xfrm>
            <a:graphic>
              <a:graphicData uri="http://schemas.openxmlformats.org/presentationml/2006/ole">
                <mc:AlternateContent xmlns:mc="http://schemas.openxmlformats.org/markup-compatibility/2006">
                  <mc:Choice xmlns:v="urn:schemas-microsoft-com:vml" Requires="v">
                    <p:oleObj spid="_x0000_s55702" name="Clip" r:id="rId33" imgW="622080" imgH="228600" progId="">
                      <p:embed/>
                    </p:oleObj>
                  </mc:Choice>
                  <mc:Fallback>
                    <p:oleObj name="Clip" r:id="rId33" imgW="622080" imgH="228600" progId="">
                      <p:embed/>
                      <p:pic>
                        <p:nvPicPr>
                          <p:cNvPr id="0" name="Picture 32"/>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87975" y="3716338"/>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21" name="Object 33">
                <a:hlinkClick r:id="" action="ppaction://ole?verb=0"/>
              </p:cNvPr>
              <p:cNvGraphicFramePr>
                <a:graphicFrameLocks/>
              </p:cNvGraphicFramePr>
              <p:nvPr/>
            </p:nvGraphicFramePr>
            <p:xfrm>
              <a:off x="5603875" y="3500438"/>
              <a:ext cx="623888" cy="228600"/>
            </p:xfrm>
            <a:graphic>
              <a:graphicData uri="http://schemas.openxmlformats.org/presentationml/2006/ole">
                <mc:AlternateContent xmlns:mc="http://schemas.openxmlformats.org/markup-compatibility/2006">
                  <mc:Choice xmlns:v="urn:schemas-microsoft-com:vml" Requires="v">
                    <p:oleObj spid="_x0000_s55703" name="Clip" r:id="rId34" imgW="622080" imgH="228600" progId="">
                      <p:embed/>
                    </p:oleObj>
                  </mc:Choice>
                  <mc:Fallback>
                    <p:oleObj name="Clip" r:id="rId34" imgW="622080" imgH="228600" progId="">
                      <p:embed/>
                      <p:pic>
                        <p:nvPicPr>
                          <p:cNvPr id="0" name="Picture 33"/>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603875" y="3500438"/>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22" name="Object 34">
                <a:hlinkClick r:id="" action="ppaction://ole?verb=0"/>
              </p:cNvPr>
              <p:cNvGraphicFramePr>
                <a:graphicFrameLocks/>
              </p:cNvGraphicFramePr>
              <p:nvPr/>
            </p:nvGraphicFramePr>
            <p:xfrm>
              <a:off x="3876675" y="4987925"/>
              <a:ext cx="623888" cy="228600"/>
            </p:xfrm>
            <a:graphic>
              <a:graphicData uri="http://schemas.openxmlformats.org/presentationml/2006/ole">
                <mc:AlternateContent xmlns:mc="http://schemas.openxmlformats.org/markup-compatibility/2006">
                  <mc:Choice xmlns:v="urn:schemas-microsoft-com:vml" Requires="v">
                    <p:oleObj spid="_x0000_s55704" name="Clip" r:id="rId35" imgW="622080" imgH="228600" progId="">
                      <p:embed/>
                    </p:oleObj>
                  </mc:Choice>
                  <mc:Fallback>
                    <p:oleObj name="Clip" r:id="rId35" imgW="622080" imgH="228600" progId="">
                      <p:embed/>
                      <p:pic>
                        <p:nvPicPr>
                          <p:cNvPr id="0" name="Picture 34"/>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76675" y="4987925"/>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23" name="Object 35">
                <a:hlinkClick r:id="" action="ppaction://ole?verb=0"/>
              </p:cNvPr>
              <p:cNvGraphicFramePr>
                <a:graphicFrameLocks/>
              </p:cNvGraphicFramePr>
              <p:nvPr/>
            </p:nvGraphicFramePr>
            <p:xfrm>
              <a:off x="4092575" y="4772025"/>
              <a:ext cx="623888" cy="228600"/>
            </p:xfrm>
            <a:graphic>
              <a:graphicData uri="http://schemas.openxmlformats.org/presentationml/2006/ole">
                <mc:AlternateContent xmlns:mc="http://schemas.openxmlformats.org/markup-compatibility/2006">
                  <mc:Choice xmlns:v="urn:schemas-microsoft-com:vml" Requires="v">
                    <p:oleObj spid="_x0000_s55705" name="Clip" r:id="rId36" imgW="622080" imgH="228600" progId="">
                      <p:embed/>
                    </p:oleObj>
                  </mc:Choice>
                  <mc:Fallback>
                    <p:oleObj name="Clip" r:id="rId36" imgW="622080" imgH="228600" progId="">
                      <p:embed/>
                      <p:pic>
                        <p:nvPicPr>
                          <p:cNvPr id="0" name="Picture 3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92575" y="4772025"/>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24" name="Object 36">
                <a:hlinkClick r:id="" action="ppaction://ole?verb=0"/>
              </p:cNvPr>
              <p:cNvGraphicFramePr>
                <a:graphicFrameLocks/>
              </p:cNvGraphicFramePr>
              <p:nvPr/>
            </p:nvGraphicFramePr>
            <p:xfrm>
              <a:off x="4379913" y="4568825"/>
              <a:ext cx="623887" cy="228600"/>
            </p:xfrm>
            <a:graphic>
              <a:graphicData uri="http://schemas.openxmlformats.org/presentationml/2006/ole">
                <mc:AlternateContent xmlns:mc="http://schemas.openxmlformats.org/markup-compatibility/2006">
                  <mc:Choice xmlns:v="urn:schemas-microsoft-com:vml" Requires="v">
                    <p:oleObj spid="_x0000_s55706" name="Clip" r:id="rId37" imgW="622080" imgH="228600" progId="">
                      <p:embed/>
                    </p:oleObj>
                  </mc:Choice>
                  <mc:Fallback>
                    <p:oleObj name="Clip" r:id="rId37" imgW="622080" imgH="228600" progId="">
                      <p:embed/>
                      <p:pic>
                        <p:nvPicPr>
                          <p:cNvPr id="0" name="Picture 3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79913" y="456882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25" name="Object 37">
                <a:hlinkClick r:id="" action="ppaction://ole?verb=0"/>
              </p:cNvPr>
              <p:cNvGraphicFramePr>
                <a:graphicFrameLocks/>
              </p:cNvGraphicFramePr>
              <p:nvPr/>
            </p:nvGraphicFramePr>
            <p:xfrm>
              <a:off x="4595813" y="4352925"/>
              <a:ext cx="623887" cy="228600"/>
            </p:xfrm>
            <a:graphic>
              <a:graphicData uri="http://schemas.openxmlformats.org/presentationml/2006/ole">
                <mc:AlternateContent xmlns:mc="http://schemas.openxmlformats.org/markup-compatibility/2006">
                  <mc:Choice xmlns:v="urn:schemas-microsoft-com:vml" Requires="v">
                    <p:oleObj spid="_x0000_s55707" name="Clip" r:id="rId38" imgW="622080" imgH="228600" progId="">
                      <p:embed/>
                    </p:oleObj>
                  </mc:Choice>
                  <mc:Fallback>
                    <p:oleObj name="Clip" r:id="rId38" imgW="622080" imgH="228600" progId="">
                      <p:embed/>
                      <p:pic>
                        <p:nvPicPr>
                          <p:cNvPr id="0" name="Picture 37"/>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95813" y="435292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26" name="Object 38">
                <a:hlinkClick r:id="" action="ppaction://ole?verb=0"/>
              </p:cNvPr>
              <p:cNvGraphicFramePr>
                <a:graphicFrameLocks/>
              </p:cNvGraphicFramePr>
              <p:nvPr/>
            </p:nvGraphicFramePr>
            <p:xfrm>
              <a:off x="3155950" y="5072063"/>
              <a:ext cx="623888" cy="228600"/>
            </p:xfrm>
            <a:graphic>
              <a:graphicData uri="http://schemas.openxmlformats.org/presentationml/2006/ole">
                <mc:AlternateContent xmlns:mc="http://schemas.openxmlformats.org/markup-compatibility/2006">
                  <mc:Choice xmlns:v="urn:schemas-microsoft-com:vml" Requires="v">
                    <p:oleObj spid="_x0000_s55708" name="Clip" r:id="rId39" imgW="622080" imgH="228600" progId="">
                      <p:embed/>
                    </p:oleObj>
                  </mc:Choice>
                  <mc:Fallback>
                    <p:oleObj name="Clip" r:id="rId39" imgW="622080" imgH="228600" progId="">
                      <p:embed/>
                      <p:pic>
                        <p:nvPicPr>
                          <p:cNvPr id="0" name="Picture 38"/>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55950" y="5072063"/>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27" name="Object 39">
                <a:hlinkClick r:id="" action="ppaction://ole?verb=0"/>
              </p:cNvPr>
              <p:cNvGraphicFramePr>
                <a:graphicFrameLocks/>
              </p:cNvGraphicFramePr>
              <p:nvPr/>
            </p:nvGraphicFramePr>
            <p:xfrm>
              <a:off x="3371850" y="4856163"/>
              <a:ext cx="623888" cy="228600"/>
            </p:xfrm>
            <a:graphic>
              <a:graphicData uri="http://schemas.openxmlformats.org/presentationml/2006/ole">
                <mc:AlternateContent xmlns:mc="http://schemas.openxmlformats.org/markup-compatibility/2006">
                  <mc:Choice xmlns:v="urn:schemas-microsoft-com:vml" Requires="v">
                    <p:oleObj spid="_x0000_s55709" name="Clip" r:id="rId40" imgW="622080" imgH="228600" progId="">
                      <p:embed/>
                    </p:oleObj>
                  </mc:Choice>
                  <mc:Fallback>
                    <p:oleObj name="Clip" r:id="rId40" imgW="622080" imgH="228600" progId="">
                      <p:embed/>
                      <p:pic>
                        <p:nvPicPr>
                          <p:cNvPr id="0" name="Picture 39"/>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71850" y="4856163"/>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28" name="Object 40">
                <a:hlinkClick r:id="" action="ppaction://ole?verb=0"/>
              </p:cNvPr>
              <p:cNvGraphicFramePr>
                <a:graphicFrameLocks/>
              </p:cNvGraphicFramePr>
              <p:nvPr/>
            </p:nvGraphicFramePr>
            <p:xfrm>
              <a:off x="3660775" y="5216525"/>
              <a:ext cx="623888" cy="228600"/>
            </p:xfrm>
            <a:graphic>
              <a:graphicData uri="http://schemas.openxmlformats.org/presentationml/2006/ole">
                <mc:AlternateContent xmlns:mc="http://schemas.openxmlformats.org/markup-compatibility/2006">
                  <mc:Choice xmlns:v="urn:schemas-microsoft-com:vml" Requires="v">
                    <p:oleObj spid="_x0000_s55710" name="Clip" r:id="rId41" imgW="622080" imgH="228600" progId="">
                      <p:embed/>
                    </p:oleObj>
                  </mc:Choice>
                  <mc:Fallback>
                    <p:oleObj name="Clip" r:id="rId41" imgW="622080" imgH="228600" progId="">
                      <p:embed/>
                      <p:pic>
                        <p:nvPicPr>
                          <p:cNvPr id="0" name="Picture 40"/>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60775" y="5216525"/>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29" name="Object 41">
                <a:hlinkClick r:id="" action="ppaction://ole?verb=0"/>
              </p:cNvPr>
              <p:cNvGraphicFramePr>
                <a:graphicFrameLocks/>
              </p:cNvGraphicFramePr>
              <p:nvPr/>
            </p:nvGraphicFramePr>
            <p:xfrm>
              <a:off x="4284663" y="5216525"/>
              <a:ext cx="623887" cy="228600"/>
            </p:xfrm>
            <a:graphic>
              <a:graphicData uri="http://schemas.openxmlformats.org/presentationml/2006/ole">
                <mc:AlternateContent xmlns:mc="http://schemas.openxmlformats.org/markup-compatibility/2006">
                  <mc:Choice xmlns:v="urn:schemas-microsoft-com:vml" Requires="v">
                    <p:oleObj spid="_x0000_s55711" name="Clip" r:id="rId42" imgW="622080" imgH="228600" progId="">
                      <p:embed/>
                    </p:oleObj>
                  </mc:Choice>
                  <mc:Fallback>
                    <p:oleObj name="Clip" r:id="rId42" imgW="622080" imgH="228600" progId="">
                      <p:embed/>
                      <p:pic>
                        <p:nvPicPr>
                          <p:cNvPr id="0" name="Picture 41"/>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84663" y="521652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30" name="Object 42">
                <a:hlinkClick r:id="" action="ppaction://ole?verb=0"/>
              </p:cNvPr>
              <p:cNvGraphicFramePr>
                <a:graphicFrameLocks/>
              </p:cNvGraphicFramePr>
              <p:nvPr/>
            </p:nvGraphicFramePr>
            <p:xfrm>
              <a:off x="4500563" y="5000625"/>
              <a:ext cx="623887" cy="228600"/>
            </p:xfrm>
            <a:graphic>
              <a:graphicData uri="http://schemas.openxmlformats.org/presentationml/2006/ole">
                <mc:AlternateContent xmlns:mc="http://schemas.openxmlformats.org/markup-compatibility/2006">
                  <mc:Choice xmlns:v="urn:schemas-microsoft-com:vml" Requires="v">
                    <p:oleObj spid="_x0000_s55712" name="Clip" r:id="rId43" imgW="622080" imgH="228600" progId="">
                      <p:embed/>
                    </p:oleObj>
                  </mc:Choice>
                  <mc:Fallback>
                    <p:oleObj name="Clip" r:id="rId43" imgW="622080" imgH="228600" progId="">
                      <p:embed/>
                      <p:pic>
                        <p:nvPicPr>
                          <p:cNvPr id="0" name="Picture 42"/>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00563" y="500062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31" name="Object 43">
                <a:hlinkClick r:id="" action="ppaction://ole?verb=0"/>
              </p:cNvPr>
              <p:cNvGraphicFramePr>
                <a:graphicFrameLocks/>
              </p:cNvGraphicFramePr>
              <p:nvPr/>
            </p:nvGraphicFramePr>
            <p:xfrm>
              <a:off x="4787900" y="4795838"/>
              <a:ext cx="623888" cy="228600"/>
            </p:xfrm>
            <a:graphic>
              <a:graphicData uri="http://schemas.openxmlformats.org/presentationml/2006/ole">
                <mc:AlternateContent xmlns:mc="http://schemas.openxmlformats.org/markup-compatibility/2006">
                  <mc:Choice xmlns:v="urn:schemas-microsoft-com:vml" Requires="v">
                    <p:oleObj spid="_x0000_s55713" name="Clip" r:id="rId44" imgW="622080" imgH="228600" progId="">
                      <p:embed/>
                    </p:oleObj>
                  </mc:Choice>
                  <mc:Fallback>
                    <p:oleObj name="Clip" r:id="rId44" imgW="622080" imgH="228600" progId="">
                      <p:embed/>
                      <p:pic>
                        <p:nvPicPr>
                          <p:cNvPr id="0" name="Picture 43"/>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87900" y="4795838"/>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32" name="Object 44">
                <a:hlinkClick r:id="" action="ppaction://ole?verb=0"/>
              </p:cNvPr>
              <p:cNvGraphicFramePr>
                <a:graphicFrameLocks/>
              </p:cNvGraphicFramePr>
              <p:nvPr/>
            </p:nvGraphicFramePr>
            <p:xfrm>
              <a:off x="5075238" y="4568825"/>
              <a:ext cx="623887" cy="228600"/>
            </p:xfrm>
            <a:graphic>
              <a:graphicData uri="http://schemas.openxmlformats.org/presentationml/2006/ole">
                <mc:AlternateContent xmlns:mc="http://schemas.openxmlformats.org/markup-compatibility/2006">
                  <mc:Choice xmlns:v="urn:schemas-microsoft-com:vml" Requires="v">
                    <p:oleObj spid="_x0000_s55714" name="Clip" r:id="rId45" imgW="622080" imgH="228600" progId="">
                      <p:embed/>
                    </p:oleObj>
                  </mc:Choice>
                  <mc:Fallback>
                    <p:oleObj name="Clip" r:id="rId45" imgW="622080" imgH="228600" progId="">
                      <p:embed/>
                      <p:pic>
                        <p:nvPicPr>
                          <p:cNvPr id="0" name="Picture 44"/>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75238" y="456882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33" name="Object 45">
                <a:hlinkClick r:id="" action="ppaction://ole?verb=0"/>
              </p:cNvPr>
              <p:cNvGraphicFramePr>
                <a:graphicFrameLocks/>
              </p:cNvGraphicFramePr>
              <p:nvPr/>
            </p:nvGraphicFramePr>
            <p:xfrm>
              <a:off x="5292725" y="4352925"/>
              <a:ext cx="623888" cy="228600"/>
            </p:xfrm>
            <a:graphic>
              <a:graphicData uri="http://schemas.openxmlformats.org/presentationml/2006/ole">
                <mc:AlternateContent xmlns:mc="http://schemas.openxmlformats.org/markup-compatibility/2006">
                  <mc:Choice xmlns:v="urn:schemas-microsoft-com:vml" Requires="v">
                    <p:oleObj spid="_x0000_s55715" name="Clip" r:id="rId46" imgW="622080" imgH="228600" progId="">
                      <p:embed/>
                    </p:oleObj>
                  </mc:Choice>
                  <mc:Fallback>
                    <p:oleObj name="Clip" r:id="rId46" imgW="622080" imgH="228600" progId="">
                      <p:embed/>
                      <p:pic>
                        <p:nvPicPr>
                          <p:cNvPr id="0" name="Picture 4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92725" y="4352925"/>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34" name="Object 46">
                <a:hlinkClick r:id="" action="ppaction://ole?verb=0"/>
              </p:cNvPr>
              <p:cNvGraphicFramePr>
                <a:graphicFrameLocks/>
              </p:cNvGraphicFramePr>
              <p:nvPr/>
            </p:nvGraphicFramePr>
            <p:xfrm>
              <a:off x="5508625" y="4137025"/>
              <a:ext cx="623888" cy="228600"/>
            </p:xfrm>
            <a:graphic>
              <a:graphicData uri="http://schemas.openxmlformats.org/presentationml/2006/ole">
                <mc:AlternateContent xmlns:mc="http://schemas.openxmlformats.org/markup-compatibility/2006">
                  <mc:Choice xmlns:v="urn:schemas-microsoft-com:vml" Requires="v">
                    <p:oleObj spid="_x0000_s55716" name="Clip" r:id="rId47" imgW="622080" imgH="228600" progId="">
                      <p:embed/>
                    </p:oleObj>
                  </mc:Choice>
                  <mc:Fallback>
                    <p:oleObj name="Clip" r:id="rId47" imgW="622080" imgH="228600" progId="">
                      <p:embed/>
                      <p:pic>
                        <p:nvPicPr>
                          <p:cNvPr id="0" name="Picture 4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08625" y="4137025"/>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35" name="Object 47">
                <a:hlinkClick r:id="" action="ppaction://ole?verb=0"/>
              </p:cNvPr>
              <p:cNvGraphicFramePr>
                <a:graphicFrameLocks/>
              </p:cNvGraphicFramePr>
              <p:nvPr/>
            </p:nvGraphicFramePr>
            <p:xfrm>
              <a:off x="5795963" y="3919538"/>
              <a:ext cx="623887" cy="228600"/>
            </p:xfrm>
            <a:graphic>
              <a:graphicData uri="http://schemas.openxmlformats.org/presentationml/2006/ole">
                <mc:AlternateContent xmlns:mc="http://schemas.openxmlformats.org/markup-compatibility/2006">
                  <mc:Choice xmlns:v="urn:schemas-microsoft-com:vml" Requires="v">
                    <p:oleObj spid="_x0000_s55717" name="Clip" r:id="rId48" imgW="622080" imgH="228600" progId="">
                      <p:embed/>
                    </p:oleObj>
                  </mc:Choice>
                  <mc:Fallback>
                    <p:oleObj name="Clip" r:id="rId48" imgW="622080" imgH="228600" progId="">
                      <p:embed/>
                      <p:pic>
                        <p:nvPicPr>
                          <p:cNvPr id="0" name="Picture 47"/>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795963" y="3919538"/>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36" name="Object 48">
                <a:hlinkClick r:id="" action="ppaction://ole?verb=0"/>
              </p:cNvPr>
              <p:cNvGraphicFramePr>
                <a:graphicFrameLocks/>
              </p:cNvGraphicFramePr>
              <p:nvPr/>
            </p:nvGraphicFramePr>
            <p:xfrm>
              <a:off x="6011863" y="3703638"/>
              <a:ext cx="623887" cy="228600"/>
            </p:xfrm>
            <a:graphic>
              <a:graphicData uri="http://schemas.openxmlformats.org/presentationml/2006/ole">
                <mc:AlternateContent xmlns:mc="http://schemas.openxmlformats.org/markup-compatibility/2006">
                  <mc:Choice xmlns:v="urn:schemas-microsoft-com:vml" Requires="v">
                    <p:oleObj spid="_x0000_s55718" name="Clip" r:id="rId49" imgW="622080" imgH="228600" progId="">
                      <p:embed/>
                    </p:oleObj>
                  </mc:Choice>
                  <mc:Fallback>
                    <p:oleObj name="Clip" r:id="rId49" imgW="622080" imgH="228600" progId="">
                      <p:embed/>
                      <p:pic>
                        <p:nvPicPr>
                          <p:cNvPr id="0" name="Picture 48"/>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11863" y="3703638"/>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37" name="Object 49">
                <a:hlinkClick r:id="" action="ppaction://ole?verb=0"/>
              </p:cNvPr>
              <p:cNvGraphicFramePr>
                <a:graphicFrameLocks/>
              </p:cNvGraphicFramePr>
              <p:nvPr/>
            </p:nvGraphicFramePr>
            <p:xfrm>
              <a:off x="6300788" y="3500438"/>
              <a:ext cx="623887" cy="228600"/>
            </p:xfrm>
            <a:graphic>
              <a:graphicData uri="http://schemas.openxmlformats.org/presentationml/2006/ole">
                <mc:AlternateContent xmlns:mc="http://schemas.openxmlformats.org/markup-compatibility/2006">
                  <mc:Choice xmlns:v="urn:schemas-microsoft-com:vml" Requires="v">
                    <p:oleObj spid="_x0000_s55719" name="Clip" r:id="rId50" imgW="622080" imgH="228600" progId="">
                      <p:embed/>
                    </p:oleObj>
                  </mc:Choice>
                  <mc:Fallback>
                    <p:oleObj name="Clip" r:id="rId50" imgW="622080" imgH="228600" progId="">
                      <p:embed/>
                      <p:pic>
                        <p:nvPicPr>
                          <p:cNvPr id="0" name="Picture 49"/>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00788" y="3500438"/>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38" name="Object 50">
                <a:hlinkClick r:id="" action="ppaction://ole?verb=0"/>
              </p:cNvPr>
              <p:cNvGraphicFramePr>
                <a:graphicFrameLocks/>
              </p:cNvGraphicFramePr>
              <p:nvPr/>
            </p:nvGraphicFramePr>
            <p:xfrm>
              <a:off x="6516688" y="3284538"/>
              <a:ext cx="623887" cy="228600"/>
            </p:xfrm>
            <a:graphic>
              <a:graphicData uri="http://schemas.openxmlformats.org/presentationml/2006/ole">
                <mc:AlternateContent xmlns:mc="http://schemas.openxmlformats.org/markup-compatibility/2006">
                  <mc:Choice xmlns:v="urn:schemas-microsoft-com:vml" Requires="v">
                    <p:oleObj spid="_x0000_s55720" name="Clip" r:id="rId51" imgW="622080" imgH="228600" progId="">
                      <p:embed/>
                    </p:oleObj>
                  </mc:Choice>
                  <mc:Fallback>
                    <p:oleObj name="Clip" r:id="rId51" imgW="622080" imgH="228600" progId="">
                      <p:embed/>
                      <p:pic>
                        <p:nvPicPr>
                          <p:cNvPr id="0" name="Picture 50"/>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16688" y="3284538"/>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39" name="Object 51">
                <a:hlinkClick r:id="" action="ppaction://ole?verb=0"/>
              </p:cNvPr>
              <p:cNvGraphicFramePr>
                <a:graphicFrameLocks/>
              </p:cNvGraphicFramePr>
              <p:nvPr/>
            </p:nvGraphicFramePr>
            <p:xfrm>
              <a:off x="6972300" y="3500438"/>
              <a:ext cx="623888" cy="228600"/>
            </p:xfrm>
            <a:graphic>
              <a:graphicData uri="http://schemas.openxmlformats.org/presentationml/2006/ole">
                <mc:AlternateContent xmlns:mc="http://schemas.openxmlformats.org/markup-compatibility/2006">
                  <mc:Choice xmlns:v="urn:schemas-microsoft-com:vml" Requires="v">
                    <p:oleObj spid="_x0000_s55721" name="Clip" r:id="rId52" imgW="622080" imgH="228600" progId="">
                      <p:embed/>
                    </p:oleObj>
                  </mc:Choice>
                  <mc:Fallback>
                    <p:oleObj name="Clip" r:id="rId52" imgW="622080" imgH="228600" progId="">
                      <p:embed/>
                      <p:pic>
                        <p:nvPicPr>
                          <p:cNvPr id="0" name="Picture 51"/>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72300" y="3500438"/>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40" name="Object 52">
                <a:hlinkClick r:id="" action="ppaction://ole?verb=0"/>
              </p:cNvPr>
              <p:cNvGraphicFramePr>
                <a:graphicFrameLocks/>
              </p:cNvGraphicFramePr>
              <p:nvPr/>
            </p:nvGraphicFramePr>
            <p:xfrm>
              <a:off x="7188200" y="3284538"/>
              <a:ext cx="623888" cy="228600"/>
            </p:xfrm>
            <a:graphic>
              <a:graphicData uri="http://schemas.openxmlformats.org/presentationml/2006/ole">
                <mc:AlternateContent xmlns:mc="http://schemas.openxmlformats.org/markup-compatibility/2006">
                  <mc:Choice xmlns:v="urn:schemas-microsoft-com:vml" Requires="v">
                    <p:oleObj spid="_x0000_s55722" name="Clip" r:id="rId53" imgW="622080" imgH="228600" progId="">
                      <p:embed/>
                    </p:oleObj>
                  </mc:Choice>
                  <mc:Fallback>
                    <p:oleObj name="Clip" r:id="rId53" imgW="622080" imgH="228600" progId="">
                      <p:embed/>
                      <p:pic>
                        <p:nvPicPr>
                          <p:cNvPr id="0" name="Picture 52"/>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88200" y="3284538"/>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41" name="Object 53">
                <a:hlinkClick r:id="" action="ppaction://ole?verb=0"/>
              </p:cNvPr>
              <p:cNvGraphicFramePr>
                <a:graphicFrameLocks/>
              </p:cNvGraphicFramePr>
              <p:nvPr/>
            </p:nvGraphicFramePr>
            <p:xfrm>
              <a:off x="6180138" y="4137025"/>
              <a:ext cx="623887" cy="228600"/>
            </p:xfrm>
            <a:graphic>
              <a:graphicData uri="http://schemas.openxmlformats.org/presentationml/2006/ole">
                <mc:AlternateContent xmlns:mc="http://schemas.openxmlformats.org/markup-compatibility/2006">
                  <mc:Choice xmlns:v="urn:schemas-microsoft-com:vml" Requires="v">
                    <p:oleObj spid="_x0000_s55723" name="Clip" r:id="rId54" imgW="622080" imgH="228600" progId="">
                      <p:embed/>
                    </p:oleObj>
                  </mc:Choice>
                  <mc:Fallback>
                    <p:oleObj name="Clip" r:id="rId54" imgW="622080" imgH="228600" progId="">
                      <p:embed/>
                      <p:pic>
                        <p:nvPicPr>
                          <p:cNvPr id="0" name="Picture 53"/>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80138" y="413702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42" name="Object 54">
                <a:hlinkClick r:id="" action="ppaction://ole?verb=0"/>
              </p:cNvPr>
              <p:cNvGraphicFramePr>
                <a:graphicFrameLocks/>
              </p:cNvGraphicFramePr>
              <p:nvPr/>
            </p:nvGraphicFramePr>
            <p:xfrm>
              <a:off x="6469063" y="3919538"/>
              <a:ext cx="623887" cy="228600"/>
            </p:xfrm>
            <a:graphic>
              <a:graphicData uri="http://schemas.openxmlformats.org/presentationml/2006/ole">
                <mc:AlternateContent xmlns:mc="http://schemas.openxmlformats.org/markup-compatibility/2006">
                  <mc:Choice xmlns:v="urn:schemas-microsoft-com:vml" Requires="v">
                    <p:oleObj spid="_x0000_s55724" name="Clip" r:id="rId55" imgW="622080" imgH="228600" progId="">
                      <p:embed/>
                    </p:oleObj>
                  </mc:Choice>
                  <mc:Fallback>
                    <p:oleObj name="Clip" r:id="rId55" imgW="622080" imgH="228600" progId="">
                      <p:embed/>
                      <p:pic>
                        <p:nvPicPr>
                          <p:cNvPr id="0" name="Picture 54"/>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69063" y="3919538"/>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43" name="Object 55">
                <a:hlinkClick r:id="" action="ppaction://ole?verb=0"/>
              </p:cNvPr>
              <p:cNvGraphicFramePr>
                <a:graphicFrameLocks/>
              </p:cNvGraphicFramePr>
              <p:nvPr/>
            </p:nvGraphicFramePr>
            <p:xfrm>
              <a:off x="6684963" y="3703638"/>
              <a:ext cx="623887" cy="228600"/>
            </p:xfrm>
            <a:graphic>
              <a:graphicData uri="http://schemas.openxmlformats.org/presentationml/2006/ole">
                <mc:AlternateContent xmlns:mc="http://schemas.openxmlformats.org/markup-compatibility/2006">
                  <mc:Choice xmlns:v="urn:schemas-microsoft-com:vml" Requires="v">
                    <p:oleObj spid="_x0000_s55725" name="Clip" r:id="rId56" imgW="622080" imgH="228600" progId="">
                      <p:embed/>
                    </p:oleObj>
                  </mc:Choice>
                  <mc:Fallback>
                    <p:oleObj name="Clip" r:id="rId56" imgW="622080" imgH="228600" progId="">
                      <p:embed/>
                      <p:pic>
                        <p:nvPicPr>
                          <p:cNvPr id="0" name="Picture 5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84963" y="3703638"/>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44" name="Object 56">
                <a:hlinkClick r:id="" action="ppaction://ole?verb=0"/>
              </p:cNvPr>
              <p:cNvGraphicFramePr>
                <a:graphicFrameLocks/>
              </p:cNvGraphicFramePr>
              <p:nvPr/>
            </p:nvGraphicFramePr>
            <p:xfrm>
              <a:off x="5484813" y="4784725"/>
              <a:ext cx="623887" cy="228600"/>
            </p:xfrm>
            <a:graphic>
              <a:graphicData uri="http://schemas.openxmlformats.org/presentationml/2006/ole">
                <mc:AlternateContent xmlns:mc="http://schemas.openxmlformats.org/markup-compatibility/2006">
                  <mc:Choice xmlns:v="urn:schemas-microsoft-com:vml" Requires="v">
                    <p:oleObj spid="_x0000_s55726" name="Clip" r:id="rId57" imgW="622080" imgH="228600" progId="">
                      <p:embed/>
                    </p:oleObj>
                  </mc:Choice>
                  <mc:Fallback>
                    <p:oleObj name="Clip" r:id="rId57" imgW="622080" imgH="228600" progId="">
                      <p:embed/>
                      <p:pic>
                        <p:nvPicPr>
                          <p:cNvPr id="0" name="Picture 5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84813" y="478472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45" name="Object 57">
                <a:hlinkClick r:id="" action="ppaction://ole?verb=0"/>
              </p:cNvPr>
              <p:cNvGraphicFramePr>
                <a:graphicFrameLocks/>
              </p:cNvGraphicFramePr>
              <p:nvPr/>
            </p:nvGraphicFramePr>
            <p:xfrm>
              <a:off x="5795963" y="4568825"/>
              <a:ext cx="623887" cy="228600"/>
            </p:xfrm>
            <a:graphic>
              <a:graphicData uri="http://schemas.openxmlformats.org/presentationml/2006/ole">
                <mc:AlternateContent xmlns:mc="http://schemas.openxmlformats.org/markup-compatibility/2006">
                  <mc:Choice xmlns:v="urn:schemas-microsoft-com:vml" Requires="v">
                    <p:oleObj spid="_x0000_s55727" name="Clip" r:id="rId58" imgW="622080" imgH="228600" progId="">
                      <p:embed/>
                    </p:oleObj>
                  </mc:Choice>
                  <mc:Fallback>
                    <p:oleObj name="Clip" r:id="rId58" imgW="622080" imgH="228600" progId="">
                      <p:embed/>
                      <p:pic>
                        <p:nvPicPr>
                          <p:cNvPr id="0" name="Picture 57"/>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795963" y="456882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46" name="Object 58">
                <a:hlinkClick r:id="" action="ppaction://ole?verb=0"/>
              </p:cNvPr>
              <p:cNvGraphicFramePr>
                <a:graphicFrameLocks/>
              </p:cNvGraphicFramePr>
              <p:nvPr/>
            </p:nvGraphicFramePr>
            <p:xfrm>
              <a:off x="6011863" y="4352925"/>
              <a:ext cx="623887" cy="228600"/>
            </p:xfrm>
            <a:graphic>
              <a:graphicData uri="http://schemas.openxmlformats.org/presentationml/2006/ole">
                <mc:AlternateContent xmlns:mc="http://schemas.openxmlformats.org/markup-compatibility/2006">
                  <mc:Choice xmlns:v="urn:schemas-microsoft-com:vml" Requires="v">
                    <p:oleObj spid="_x0000_s55728" name="Clip" r:id="rId59" imgW="622080" imgH="228600" progId="">
                      <p:embed/>
                    </p:oleObj>
                  </mc:Choice>
                  <mc:Fallback>
                    <p:oleObj name="Clip" r:id="rId59" imgW="622080" imgH="228600" progId="">
                      <p:embed/>
                      <p:pic>
                        <p:nvPicPr>
                          <p:cNvPr id="0" name="Picture 58"/>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11863" y="435292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47" name="Object 59">
                <a:hlinkClick r:id="" action="ppaction://ole?verb=0"/>
              </p:cNvPr>
              <p:cNvGraphicFramePr>
                <a:graphicFrameLocks/>
              </p:cNvGraphicFramePr>
              <p:nvPr/>
            </p:nvGraphicFramePr>
            <p:xfrm>
              <a:off x="5219700" y="5000625"/>
              <a:ext cx="623888" cy="228600"/>
            </p:xfrm>
            <a:graphic>
              <a:graphicData uri="http://schemas.openxmlformats.org/presentationml/2006/ole">
                <mc:AlternateContent xmlns:mc="http://schemas.openxmlformats.org/markup-compatibility/2006">
                  <mc:Choice xmlns:v="urn:schemas-microsoft-com:vml" Requires="v">
                    <p:oleObj spid="_x0000_s55729" name="Clip" r:id="rId60" imgW="622080" imgH="228600" progId="">
                      <p:embed/>
                    </p:oleObj>
                  </mc:Choice>
                  <mc:Fallback>
                    <p:oleObj name="Clip" r:id="rId60" imgW="622080" imgH="228600" progId="">
                      <p:embed/>
                      <p:pic>
                        <p:nvPicPr>
                          <p:cNvPr id="0" name="Picture 59"/>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19700" y="5000625"/>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48" name="Object 60">
                <a:hlinkClick r:id="" action="ppaction://ole?verb=0"/>
              </p:cNvPr>
              <p:cNvGraphicFramePr>
                <a:graphicFrameLocks/>
              </p:cNvGraphicFramePr>
              <p:nvPr/>
            </p:nvGraphicFramePr>
            <p:xfrm>
              <a:off x="6156325" y="4797425"/>
              <a:ext cx="623888" cy="228600"/>
            </p:xfrm>
            <a:graphic>
              <a:graphicData uri="http://schemas.openxmlformats.org/presentationml/2006/ole">
                <mc:AlternateContent xmlns:mc="http://schemas.openxmlformats.org/markup-compatibility/2006">
                  <mc:Choice xmlns:v="urn:schemas-microsoft-com:vml" Requires="v">
                    <p:oleObj spid="_x0000_s55730" name="Clip" r:id="rId61" imgW="622080" imgH="228600" progId="">
                      <p:embed/>
                    </p:oleObj>
                  </mc:Choice>
                  <mc:Fallback>
                    <p:oleObj name="Clip" r:id="rId61" imgW="622080" imgH="228600" progId="">
                      <p:embed/>
                      <p:pic>
                        <p:nvPicPr>
                          <p:cNvPr id="0" name="Picture 60"/>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56325" y="4797425"/>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49" name="Object 61">
                <a:hlinkClick r:id="" action="ppaction://ole?verb=0"/>
              </p:cNvPr>
              <p:cNvGraphicFramePr>
                <a:graphicFrameLocks/>
              </p:cNvGraphicFramePr>
              <p:nvPr/>
            </p:nvGraphicFramePr>
            <p:xfrm>
              <a:off x="6443663" y="4581525"/>
              <a:ext cx="623887" cy="228600"/>
            </p:xfrm>
            <a:graphic>
              <a:graphicData uri="http://schemas.openxmlformats.org/presentationml/2006/ole">
                <mc:AlternateContent xmlns:mc="http://schemas.openxmlformats.org/markup-compatibility/2006">
                  <mc:Choice xmlns:v="urn:schemas-microsoft-com:vml" Requires="v">
                    <p:oleObj spid="_x0000_s55731" name="Clip" r:id="rId62" imgW="622080" imgH="228600" progId="">
                      <p:embed/>
                    </p:oleObj>
                  </mc:Choice>
                  <mc:Fallback>
                    <p:oleObj name="Clip" r:id="rId62" imgW="622080" imgH="228600" progId="">
                      <p:embed/>
                      <p:pic>
                        <p:nvPicPr>
                          <p:cNvPr id="0" name="Picture 61"/>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43663" y="458152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50" name="Object 62">
                <a:hlinkClick r:id="" action="ppaction://ole?verb=0"/>
              </p:cNvPr>
              <p:cNvGraphicFramePr>
                <a:graphicFrameLocks/>
              </p:cNvGraphicFramePr>
              <p:nvPr/>
            </p:nvGraphicFramePr>
            <p:xfrm>
              <a:off x="6516688" y="5013325"/>
              <a:ext cx="623887" cy="228600"/>
            </p:xfrm>
            <a:graphic>
              <a:graphicData uri="http://schemas.openxmlformats.org/presentationml/2006/ole">
                <mc:AlternateContent xmlns:mc="http://schemas.openxmlformats.org/markup-compatibility/2006">
                  <mc:Choice xmlns:v="urn:schemas-microsoft-com:vml" Requires="v">
                    <p:oleObj spid="_x0000_s55732" name="Clip" r:id="rId63" imgW="622080" imgH="228600" progId="">
                      <p:embed/>
                    </p:oleObj>
                  </mc:Choice>
                  <mc:Fallback>
                    <p:oleObj name="Clip" r:id="rId63" imgW="622080" imgH="228600" progId="">
                      <p:embed/>
                      <p:pic>
                        <p:nvPicPr>
                          <p:cNvPr id="0" name="Picture 62"/>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16688" y="501332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51" name="Object 63">
                <a:hlinkClick r:id="" action="ppaction://ole?verb=0"/>
              </p:cNvPr>
              <p:cNvGraphicFramePr>
                <a:graphicFrameLocks/>
              </p:cNvGraphicFramePr>
              <p:nvPr/>
            </p:nvGraphicFramePr>
            <p:xfrm>
              <a:off x="6804025" y="4797425"/>
              <a:ext cx="623888" cy="228600"/>
            </p:xfrm>
            <a:graphic>
              <a:graphicData uri="http://schemas.openxmlformats.org/presentationml/2006/ole">
                <mc:AlternateContent xmlns:mc="http://schemas.openxmlformats.org/markup-compatibility/2006">
                  <mc:Choice xmlns:v="urn:schemas-microsoft-com:vml" Requires="v">
                    <p:oleObj spid="_x0000_s55733" name="Clip" r:id="rId64" imgW="622080" imgH="228600" progId="">
                      <p:embed/>
                    </p:oleObj>
                  </mc:Choice>
                  <mc:Fallback>
                    <p:oleObj name="Clip" r:id="rId64" imgW="622080" imgH="228600" progId="">
                      <p:embed/>
                      <p:pic>
                        <p:nvPicPr>
                          <p:cNvPr id="0" name="Picture 63"/>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04025" y="4797425"/>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52" name="Object 64">
                <a:hlinkClick r:id="" action="ppaction://ole?verb=0"/>
              </p:cNvPr>
              <p:cNvGraphicFramePr>
                <a:graphicFrameLocks/>
              </p:cNvGraphicFramePr>
              <p:nvPr/>
            </p:nvGraphicFramePr>
            <p:xfrm>
              <a:off x="6900863" y="5229225"/>
              <a:ext cx="623887" cy="228600"/>
            </p:xfrm>
            <a:graphic>
              <a:graphicData uri="http://schemas.openxmlformats.org/presentationml/2006/ole">
                <mc:AlternateContent xmlns:mc="http://schemas.openxmlformats.org/markup-compatibility/2006">
                  <mc:Choice xmlns:v="urn:schemas-microsoft-com:vml" Requires="v">
                    <p:oleObj spid="_x0000_s55734" name="Clip" r:id="rId65" imgW="622080" imgH="228600" progId="">
                      <p:embed/>
                    </p:oleObj>
                  </mc:Choice>
                  <mc:Fallback>
                    <p:oleObj name="Clip" r:id="rId65" imgW="622080" imgH="228600" progId="">
                      <p:embed/>
                      <p:pic>
                        <p:nvPicPr>
                          <p:cNvPr id="0" name="Picture 64"/>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00863" y="522922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53" name="Object 65">
                <a:hlinkClick r:id="" action="ppaction://ole?verb=0"/>
              </p:cNvPr>
              <p:cNvGraphicFramePr>
                <a:graphicFrameLocks/>
              </p:cNvGraphicFramePr>
              <p:nvPr/>
            </p:nvGraphicFramePr>
            <p:xfrm>
              <a:off x="7188200" y="5013325"/>
              <a:ext cx="623888" cy="228600"/>
            </p:xfrm>
            <a:graphic>
              <a:graphicData uri="http://schemas.openxmlformats.org/presentationml/2006/ole">
                <mc:AlternateContent xmlns:mc="http://schemas.openxmlformats.org/markup-compatibility/2006">
                  <mc:Choice xmlns:v="urn:schemas-microsoft-com:vml" Requires="v">
                    <p:oleObj spid="_x0000_s55735" name="Clip" r:id="rId66" imgW="622080" imgH="228600" progId="">
                      <p:embed/>
                    </p:oleObj>
                  </mc:Choice>
                  <mc:Fallback>
                    <p:oleObj name="Clip" r:id="rId66" imgW="622080" imgH="228600" progId="">
                      <p:embed/>
                      <p:pic>
                        <p:nvPicPr>
                          <p:cNvPr id="0" name="Picture 6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88200" y="5013325"/>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54" name="Object 66">
                <a:hlinkClick r:id="" action="ppaction://ole?verb=0"/>
              </p:cNvPr>
              <p:cNvGraphicFramePr>
                <a:graphicFrameLocks/>
              </p:cNvGraphicFramePr>
              <p:nvPr/>
            </p:nvGraphicFramePr>
            <p:xfrm>
              <a:off x="4932363" y="5229225"/>
              <a:ext cx="623887" cy="228600"/>
            </p:xfrm>
            <a:graphic>
              <a:graphicData uri="http://schemas.openxmlformats.org/presentationml/2006/ole">
                <mc:AlternateContent xmlns:mc="http://schemas.openxmlformats.org/markup-compatibility/2006">
                  <mc:Choice xmlns:v="urn:schemas-microsoft-com:vml" Requires="v">
                    <p:oleObj spid="_x0000_s55736" name="Clip" r:id="rId67" imgW="622080" imgH="228600" progId="">
                      <p:embed/>
                    </p:oleObj>
                  </mc:Choice>
                  <mc:Fallback>
                    <p:oleObj name="Clip" r:id="rId67" imgW="622080" imgH="228600" progId="">
                      <p:embed/>
                      <p:pic>
                        <p:nvPicPr>
                          <p:cNvPr id="0" name="Picture 6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32363" y="522922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grpSp>
        <p:nvGrpSpPr>
          <p:cNvPr id="161" name="群組 160"/>
          <p:cNvGrpSpPr/>
          <p:nvPr/>
        </p:nvGrpSpPr>
        <p:grpSpPr>
          <a:xfrm>
            <a:off x="9540552" y="2856202"/>
            <a:ext cx="5184576" cy="1658970"/>
            <a:chOff x="9540552" y="2856202"/>
            <a:chExt cx="5184576" cy="1658970"/>
          </a:xfrm>
        </p:grpSpPr>
        <p:grpSp>
          <p:nvGrpSpPr>
            <p:cNvPr id="89" name="群組 19"/>
            <p:cNvGrpSpPr/>
            <p:nvPr/>
          </p:nvGrpSpPr>
          <p:grpSpPr>
            <a:xfrm>
              <a:off x="9540552" y="2856202"/>
              <a:ext cx="2574925" cy="1157700"/>
              <a:chOff x="1349375" y="2759075"/>
              <a:chExt cx="2574925" cy="1157700"/>
            </a:xfrm>
          </p:grpSpPr>
          <p:graphicFrame>
            <p:nvGraphicFramePr>
              <p:cNvPr id="157" name="Object 3">
                <a:hlinkClick r:id="" action="ppaction://ole?verb=0"/>
              </p:cNvPr>
              <p:cNvGraphicFramePr>
                <a:graphicFrameLocks/>
              </p:cNvGraphicFramePr>
              <p:nvPr/>
            </p:nvGraphicFramePr>
            <p:xfrm>
              <a:off x="1349375" y="2759075"/>
              <a:ext cx="2574925" cy="915988"/>
            </p:xfrm>
            <a:graphic>
              <a:graphicData uri="http://schemas.openxmlformats.org/presentationml/2006/ole">
                <mc:AlternateContent xmlns:mc="http://schemas.openxmlformats.org/markup-compatibility/2006">
                  <mc:Choice xmlns:v="urn:schemas-microsoft-com:vml" Requires="v">
                    <p:oleObj spid="_x0000_s55737" name="Clip" r:id="rId68" imgW="2573280" imgH="914400" progId="">
                      <p:embed/>
                    </p:oleObj>
                  </mc:Choice>
                  <mc:Fallback>
                    <p:oleObj name="Clip" r:id="rId68" imgW="2573280" imgH="914400" progId="">
                      <p:embed/>
                      <p:pic>
                        <p:nvPicPr>
                          <p:cNvPr id="0" name="Picture 6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9375" y="2759075"/>
                            <a:ext cx="2574925"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8" name="Rectangle 8"/>
              <p:cNvSpPr>
                <a:spLocks noChangeArrowheads="1"/>
              </p:cNvSpPr>
              <p:nvPr/>
            </p:nvSpPr>
            <p:spPr bwMode="auto">
              <a:xfrm>
                <a:off x="2293938" y="3611563"/>
                <a:ext cx="995466" cy="305212"/>
              </a:xfrm>
              <a:prstGeom prst="rect">
                <a:avLst/>
              </a:prstGeom>
              <a:noFill/>
              <a:ln w="12700">
                <a:noFill/>
                <a:miter lim="800000"/>
                <a:headEnd/>
                <a:tailEnd/>
              </a:ln>
              <a:effectLst/>
            </p:spPr>
            <p:txBody>
              <a:bodyPr wrap="none" lIns="90488" tIns="44450" rIns="90488" bIns="4445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400" b="0" i="0" u="none" strike="noStrike" kern="0" cap="none" spc="0" normalizeH="0" baseline="0" noProof="0" dirty="0" smtClean="0">
                    <a:ln>
                      <a:noFill/>
                    </a:ln>
                    <a:solidFill>
                      <a:srgbClr val="000000"/>
                    </a:solidFill>
                    <a:effectLst/>
                    <a:uLnTx/>
                    <a:uFillTx/>
                    <a:ea typeface="新細明體" charset="-120"/>
                  </a:rPr>
                  <a:t>Mainframe</a:t>
                </a:r>
              </a:p>
            </p:txBody>
          </p:sp>
        </p:grpSp>
        <p:grpSp>
          <p:nvGrpSpPr>
            <p:cNvPr id="90" name="群組 20"/>
            <p:cNvGrpSpPr/>
            <p:nvPr/>
          </p:nvGrpSpPr>
          <p:grpSpPr>
            <a:xfrm>
              <a:off x="11868993" y="3723084"/>
              <a:ext cx="1309469" cy="792088"/>
              <a:chOff x="4499992" y="3068960"/>
              <a:chExt cx="1309469" cy="792088"/>
            </a:xfrm>
          </p:grpSpPr>
          <p:graphicFrame>
            <p:nvGraphicFramePr>
              <p:cNvPr id="155" name="Object 5">
                <a:hlinkClick r:id="" action="ppaction://ole?verb=0"/>
              </p:cNvPr>
              <p:cNvGraphicFramePr>
                <a:graphicFrameLocks/>
              </p:cNvGraphicFramePr>
              <p:nvPr/>
            </p:nvGraphicFramePr>
            <p:xfrm>
              <a:off x="4499992" y="3068960"/>
              <a:ext cx="1268413" cy="455613"/>
            </p:xfrm>
            <a:graphic>
              <a:graphicData uri="http://schemas.openxmlformats.org/presentationml/2006/ole">
                <mc:AlternateContent xmlns:mc="http://schemas.openxmlformats.org/markup-compatibility/2006">
                  <mc:Choice xmlns:v="urn:schemas-microsoft-com:vml" Requires="v">
                    <p:oleObj spid="_x0000_s55738" name="Clip" r:id="rId69" imgW="1266480" imgH="453960" progId="">
                      <p:embed/>
                    </p:oleObj>
                  </mc:Choice>
                  <mc:Fallback>
                    <p:oleObj name="Clip" r:id="rId69" imgW="1266480" imgH="453960" progId="">
                      <p:embed/>
                      <p:pic>
                        <p:nvPicPr>
                          <p:cNvPr id="0" name="Picture 68"/>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9992" y="3068960"/>
                            <a:ext cx="1268413" cy="45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6" name="Rectangle 10"/>
              <p:cNvSpPr>
                <a:spLocks noChangeArrowheads="1"/>
              </p:cNvSpPr>
              <p:nvPr/>
            </p:nvSpPr>
            <p:spPr bwMode="auto">
              <a:xfrm>
                <a:off x="4519042" y="3555836"/>
                <a:ext cx="1290419" cy="305212"/>
              </a:xfrm>
              <a:prstGeom prst="rect">
                <a:avLst/>
              </a:prstGeom>
              <a:noFill/>
              <a:ln w="12700">
                <a:noFill/>
                <a:miter lim="800000"/>
                <a:headEnd/>
                <a:tailEnd/>
              </a:ln>
              <a:effectLst/>
            </p:spPr>
            <p:txBody>
              <a:bodyPr wrap="none" lIns="90488" tIns="44450" rIns="90488" bIns="4445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400" b="0" i="0" u="none" strike="noStrike" kern="0" cap="none" spc="0" normalizeH="0" baseline="0" noProof="0" dirty="0" smtClean="0">
                    <a:ln>
                      <a:noFill/>
                    </a:ln>
                    <a:solidFill>
                      <a:srgbClr val="000000"/>
                    </a:solidFill>
                    <a:effectLst/>
                    <a:uLnTx/>
                    <a:uFillTx/>
                    <a:ea typeface="新細明體" charset="-120"/>
                  </a:rPr>
                  <a:t>Mini Computer</a:t>
                </a:r>
              </a:p>
            </p:txBody>
          </p:sp>
        </p:grpSp>
        <p:grpSp>
          <p:nvGrpSpPr>
            <p:cNvPr id="91" name="群組 21"/>
            <p:cNvGrpSpPr/>
            <p:nvPr/>
          </p:nvGrpSpPr>
          <p:grpSpPr>
            <a:xfrm>
              <a:off x="12913401" y="3075012"/>
              <a:ext cx="1091647" cy="648112"/>
              <a:chOff x="6288665" y="3140968"/>
              <a:chExt cx="1091647" cy="648112"/>
            </a:xfrm>
          </p:grpSpPr>
          <p:graphicFrame>
            <p:nvGraphicFramePr>
              <p:cNvPr id="153" name="Object 6">
                <a:hlinkClick r:id="" action="ppaction://ole?verb=0"/>
              </p:cNvPr>
              <p:cNvGraphicFramePr>
                <a:graphicFrameLocks/>
              </p:cNvGraphicFramePr>
              <p:nvPr/>
            </p:nvGraphicFramePr>
            <p:xfrm>
              <a:off x="6348990" y="3140968"/>
              <a:ext cx="890587" cy="322263"/>
            </p:xfrm>
            <a:graphic>
              <a:graphicData uri="http://schemas.openxmlformats.org/presentationml/2006/ole">
                <mc:AlternateContent xmlns:mc="http://schemas.openxmlformats.org/markup-compatibility/2006">
                  <mc:Choice xmlns:v="urn:schemas-microsoft-com:vml" Requires="v">
                    <p:oleObj spid="_x0000_s55739" name="Clip" r:id="rId70" imgW="888840" imgH="320400" progId="">
                      <p:embed/>
                    </p:oleObj>
                  </mc:Choice>
                  <mc:Fallback>
                    <p:oleObj name="Clip" r:id="rId70" imgW="888840" imgH="320400" progId="">
                      <p:embed/>
                      <p:pic>
                        <p:nvPicPr>
                          <p:cNvPr id="0" name="Picture 69"/>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48990" y="3140968"/>
                            <a:ext cx="890587" cy="322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4" name="Rectangle 11"/>
              <p:cNvSpPr>
                <a:spLocks noChangeArrowheads="1"/>
              </p:cNvSpPr>
              <p:nvPr/>
            </p:nvSpPr>
            <p:spPr bwMode="auto">
              <a:xfrm>
                <a:off x="6288665" y="3483868"/>
                <a:ext cx="1091647" cy="305212"/>
              </a:xfrm>
              <a:prstGeom prst="rect">
                <a:avLst/>
              </a:prstGeom>
              <a:noFill/>
              <a:ln w="12700">
                <a:noFill/>
                <a:miter lim="800000"/>
                <a:headEnd/>
                <a:tailEnd/>
              </a:ln>
              <a:effectLst/>
            </p:spPr>
            <p:txBody>
              <a:bodyPr wrap="none" lIns="90488" tIns="44450" rIns="90488" bIns="4445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400" b="0" i="0" u="none" strike="noStrike" kern="0" cap="none" spc="0" normalizeH="0" baseline="0" noProof="0" dirty="0" smtClean="0">
                    <a:ln>
                      <a:noFill/>
                    </a:ln>
                    <a:solidFill>
                      <a:srgbClr val="000000"/>
                    </a:solidFill>
                    <a:effectLst/>
                    <a:uLnTx/>
                    <a:uFillTx/>
                    <a:ea typeface="新細明體" charset="-120"/>
                  </a:rPr>
                  <a:t>Workstation</a:t>
                </a:r>
              </a:p>
            </p:txBody>
          </p:sp>
        </p:grpSp>
        <p:grpSp>
          <p:nvGrpSpPr>
            <p:cNvPr id="92" name="群組 22"/>
            <p:cNvGrpSpPr/>
            <p:nvPr/>
          </p:nvGrpSpPr>
          <p:grpSpPr>
            <a:xfrm>
              <a:off x="14101241" y="3488416"/>
              <a:ext cx="623887" cy="522700"/>
              <a:chOff x="7764537" y="3212976"/>
              <a:chExt cx="623887" cy="522700"/>
            </a:xfrm>
          </p:grpSpPr>
          <p:graphicFrame>
            <p:nvGraphicFramePr>
              <p:cNvPr id="151" name="Object 7">
                <a:hlinkClick r:id="" action="ppaction://ole?verb=0"/>
              </p:cNvPr>
              <p:cNvGraphicFramePr>
                <a:graphicFrameLocks/>
              </p:cNvGraphicFramePr>
              <p:nvPr/>
            </p:nvGraphicFramePr>
            <p:xfrm>
              <a:off x="7764537" y="3212976"/>
              <a:ext cx="623887" cy="228600"/>
            </p:xfrm>
            <a:graphic>
              <a:graphicData uri="http://schemas.openxmlformats.org/presentationml/2006/ole">
                <mc:AlternateContent xmlns:mc="http://schemas.openxmlformats.org/markup-compatibility/2006">
                  <mc:Choice xmlns:v="urn:schemas-microsoft-com:vml" Requires="v">
                    <p:oleObj spid="_x0000_s55740" name="Clip" r:id="rId71" imgW="622080" imgH="228600" progId="">
                      <p:embed/>
                    </p:oleObj>
                  </mc:Choice>
                  <mc:Fallback>
                    <p:oleObj name="Clip" r:id="rId71" imgW="622080" imgH="228600" progId="">
                      <p:embed/>
                      <p:pic>
                        <p:nvPicPr>
                          <p:cNvPr id="0" name="Picture 70"/>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764537" y="3212976"/>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2" name="Rectangle 12"/>
              <p:cNvSpPr>
                <a:spLocks noChangeArrowheads="1"/>
              </p:cNvSpPr>
              <p:nvPr/>
            </p:nvSpPr>
            <p:spPr bwMode="auto">
              <a:xfrm>
                <a:off x="7861374" y="3430464"/>
                <a:ext cx="371898" cy="305212"/>
              </a:xfrm>
              <a:prstGeom prst="rect">
                <a:avLst/>
              </a:prstGeom>
              <a:noFill/>
              <a:ln w="12700">
                <a:noFill/>
                <a:miter lim="800000"/>
                <a:headEnd/>
                <a:tailEnd/>
              </a:ln>
              <a:effectLst/>
            </p:spPr>
            <p:txBody>
              <a:bodyPr wrap="none" lIns="90488" tIns="44450" rIns="90488" bIns="4445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400" b="0" i="0" u="none" strike="noStrike" kern="0" cap="none" spc="0" normalizeH="0" baseline="0" noProof="0" smtClean="0">
                    <a:ln>
                      <a:noFill/>
                    </a:ln>
                    <a:solidFill>
                      <a:srgbClr val="000000"/>
                    </a:solidFill>
                    <a:effectLst/>
                    <a:uLnTx/>
                    <a:uFillTx/>
                    <a:ea typeface="新細明體" charset="-120"/>
                  </a:rPr>
                  <a:t>PC</a:t>
                </a:r>
              </a:p>
            </p:txBody>
          </p:sp>
        </p:grpSp>
      </p:grpSp>
      <p:grpSp>
        <p:nvGrpSpPr>
          <p:cNvPr id="93" name="群組 85"/>
          <p:cNvGrpSpPr/>
          <p:nvPr/>
        </p:nvGrpSpPr>
        <p:grpSpPr>
          <a:xfrm>
            <a:off x="14509104" y="1988840"/>
            <a:ext cx="4945063" cy="2892425"/>
            <a:chOff x="2867025" y="2565400"/>
            <a:chExt cx="4945063" cy="2892425"/>
          </a:xfrm>
        </p:grpSpPr>
        <p:graphicFrame>
          <p:nvGraphicFramePr>
            <p:cNvPr id="94" name="Object 21">
              <a:hlinkClick r:id="" action="ppaction://ole?verb=0"/>
            </p:cNvPr>
            <p:cNvGraphicFramePr>
              <a:graphicFrameLocks/>
            </p:cNvGraphicFramePr>
            <p:nvPr/>
          </p:nvGraphicFramePr>
          <p:xfrm>
            <a:off x="2867025" y="3213100"/>
            <a:ext cx="623888" cy="228600"/>
          </p:xfrm>
          <a:graphic>
            <a:graphicData uri="http://schemas.openxmlformats.org/presentationml/2006/ole">
              <mc:AlternateContent xmlns:mc="http://schemas.openxmlformats.org/markup-compatibility/2006">
                <mc:Choice xmlns:v="urn:schemas-microsoft-com:vml" Requires="v">
                  <p:oleObj spid="_x0000_s55741" name="Clip" r:id="rId72" imgW="622080" imgH="228600" progId="">
                    <p:embed/>
                  </p:oleObj>
                </mc:Choice>
                <mc:Fallback>
                  <p:oleObj name="Clip" r:id="rId72" imgW="622080" imgH="228600" progId="">
                    <p:embed/>
                    <p:pic>
                      <p:nvPicPr>
                        <p:cNvPr id="0" name="Picture 71"/>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67025" y="3213100"/>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5" name="Object 11">
              <a:hlinkClick r:id="" action="ppaction://ole?verb=0"/>
            </p:cNvPr>
            <p:cNvGraphicFramePr>
              <a:graphicFrameLocks/>
            </p:cNvGraphicFramePr>
            <p:nvPr/>
          </p:nvGraphicFramePr>
          <p:xfrm>
            <a:off x="3082925" y="2997200"/>
            <a:ext cx="623888" cy="228600"/>
          </p:xfrm>
          <a:graphic>
            <a:graphicData uri="http://schemas.openxmlformats.org/presentationml/2006/ole">
              <mc:AlternateContent xmlns:mc="http://schemas.openxmlformats.org/markup-compatibility/2006">
                <mc:Choice xmlns:v="urn:schemas-microsoft-com:vml" Requires="v">
                  <p:oleObj spid="_x0000_s55742" name="Clip" r:id="rId73" imgW="622080" imgH="228600" progId="">
                    <p:embed/>
                  </p:oleObj>
                </mc:Choice>
                <mc:Fallback>
                  <p:oleObj name="Clip" r:id="rId73" imgW="622080" imgH="228600" progId="">
                    <p:embed/>
                    <p:pic>
                      <p:nvPicPr>
                        <p:cNvPr id="0" name="Picture 72"/>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82925" y="2997200"/>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6" name="Object 12">
              <a:hlinkClick r:id="" action="ppaction://ole?verb=0"/>
            </p:cNvPr>
            <p:cNvGraphicFramePr>
              <a:graphicFrameLocks/>
            </p:cNvGraphicFramePr>
            <p:nvPr/>
          </p:nvGraphicFramePr>
          <p:xfrm>
            <a:off x="3370263" y="2781300"/>
            <a:ext cx="623887" cy="228600"/>
          </p:xfrm>
          <a:graphic>
            <a:graphicData uri="http://schemas.openxmlformats.org/presentationml/2006/ole">
              <mc:AlternateContent xmlns:mc="http://schemas.openxmlformats.org/markup-compatibility/2006">
                <mc:Choice xmlns:v="urn:schemas-microsoft-com:vml" Requires="v">
                  <p:oleObj spid="_x0000_s55743" name="Clip" r:id="rId74" imgW="622080" imgH="228600" progId="">
                    <p:embed/>
                  </p:oleObj>
                </mc:Choice>
                <mc:Fallback>
                  <p:oleObj name="Clip" r:id="rId74" imgW="622080" imgH="228600" progId="">
                    <p:embed/>
                    <p:pic>
                      <p:nvPicPr>
                        <p:cNvPr id="0" name="Picture 73"/>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70263" y="2781300"/>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7" name="Object 13">
              <a:hlinkClick r:id="" action="ppaction://ole?verb=0"/>
            </p:cNvPr>
            <p:cNvGraphicFramePr>
              <a:graphicFrameLocks/>
            </p:cNvGraphicFramePr>
            <p:nvPr/>
          </p:nvGraphicFramePr>
          <p:xfrm>
            <a:off x="3586163" y="2565400"/>
            <a:ext cx="623887" cy="228600"/>
          </p:xfrm>
          <a:graphic>
            <a:graphicData uri="http://schemas.openxmlformats.org/presentationml/2006/ole">
              <mc:AlternateContent xmlns:mc="http://schemas.openxmlformats.org/markup-compatibility/2006">
                <mc:Choice xmlns:v="urn:schemas-microsoft-com:vml" Requires="v">
                  <p:oleObj spid="_x0000_s55744" name="Clip" r:id="rId75" imgW="622080" imgH="228600" progId="">
                    <p:embed/>
                  </p:oleObj>
                </mc:Choice>
                <mc:Fallback>
                  <p:oleObj name="Clip" r:id="rId75" imgW="622080" imgH="228600" progId="">
                    <p:embed/>
                    <p:pic>
                      <p:nvPicPr>
                        <p:cNvPr id="0" name="Picture 74"/>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86163" y="2565400"/>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8" name="Object 14">
              <a:hlinkClick r:id="" action="ppaction://ole?verb=0"/>
            </p:cNvPr>
            <p:cNvGraphicFramePr>
              <a:graphicFrameLocks/>
            </p:cNvGraphicFramePr>
            <p:nvPr/>
          </p:nvGraphicFramePr>
          <p:xfrm>
            <a:off x="3467100" y="3213100"/>
            <a:ext cx="623888" cy="228600"/>
          </p:xfrm>
          <a:graphic>
            <a:graphicData uri="http://schemas.openxmlformats.org/presentationml/2006/ole">
              <mc:AlternateContent xmlns:mc="http://schemas.openxmlformats.org/markup-compatibility/2006">
                <mc:Choice xmlns:v="urn:schemas-microsoft-com:vml" Requires="v">
                  <p:oleObj spid="_x0000_s55745" name="Clip" r:id="rId76" imgW="622080" imgH="228600" progId="">
                    <p:embed/>
                  </p:oleObj>
                </mc:Choice>
                <mc:Fallback>
                  <p:oleObj name="Clip" r:id="rId76" imgW="622080" imgH="228600" progId="">
                    <p:embed/>
                    <p:pic>
                      <p:nvPicPr>
                        <p:cNvPr id="0" name="Picture 7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67100" y="3213100"/>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9" name="Object 15">
              <a:hlinkClick r:id="" action="ppaction://ole?verb=0"/>
            </p:cNvPr>
            <p:cNvGraphicFramePr>
              <a:graphicFrameLocks/>
            </p:cNvGraphicFramePr>
            <p:nvPr/>
          </p:nvGraphicFramePr>
          <p:xfrm>
            <a:off x="3683000" y="2997200"/>
            <a:ext cx="623888" cy="228600"/>
          </p:xfrm>
          <a:graphic>
            <a:graphicData uri="http://schemas.openxmlformats.org/presentationml/2006/ole">
              <mc:AlternateContent xmlns:mc="http://schemas.openxmlformats.org/markup-compatibility/2006">
                <mc:Choice xmlns:v="urn:schemas-microsoft-com:vml" Requires="v">
                  <p:oleObj spid="_x0000_s55746" name="Clip" r:id="rId77" imgW="622080" imgH="228600" progId="">
                    <p:embed/>
                  </p:oleObj>
                </mc:Choice>
                <mc:Fallback>
                  <p:oleObj name="Clip" r:id="rId77" imgW="622080" imgH="228600" progId="">
                    <p:embed/>
                    <p:pic>
                      <p:nvPicPr>
                        <p:cNvPr id="0" name="Picture 7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83000" y="2997200"/>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0" name="Object 16">
              <a:hlinkClick r:id="" action="ppaction://ole?verb=0"/>
            </p:cNvPr>
            <p:cNvGraphicFramePr>
              <a:graphicFrameLocks/>
            </p:cNvGraphicFramePr>
            <p:nvPr/>
          </p:nvGraphicFramePr>
          <p:xfrm>
            <a:off x="3970338" y="2781300"/>
            <a:ext cx="623887" cy="228600"/>
          </p:xfrm>
          <a:graphic>
            <a:graphicData uri="http://schemas.openxmlformats.org/presentationml/2006/ole">
              <mc:AlternateContent xmlns:mc="http://schemas.openxmlformats.org/markup-compatibility/2006">
                <mc:Choice xmlns:v="urn:schemas-microsoft-com:vml" Requires="v">
                  <p:oleObj spid="_x0000_s55747" name="Clip" r:id="rId78" imgW="622080" imgH="228600" progId="">
                    <p:embed/>
                  </p:oleObj>
                </mc:Choice>
                <mc:Fallback>
                  <p:oleObj name="Clip" r:id="rId78" imgW="622080" imgH="228600" progId="">
                    <p:embed/>
                    <p:pic>
                      <p:nvPicPr>
                        <p:cNvPr id="0" name="Picture 77"/>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70338" y="2781300"/>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1" name="Object 17">
              <a:hlinkClick r:id="" action="ppaction://ole?verb=0"/>
            </p:cNvPr>
            <p:cNvGraphicFramePr>
              <a:graphicFrameLocks/>
            </p:cNvGraphicFramePr>
            <p:nvPr/>
          </p:nvGraphicFramePr>
          <p:xfrm>
            <a:off x="4186238" y="2565400"/>
            <a:ext cx="623887" cy="228600"/>
          </p:xfrm>
          <a:graphic>
            <a:graphicData uri="http://schemas.openxmlformats.org/presentationml/2006/ole">
              <mc:AlternateContent xmlns:mc="http://schemas.openxmlformats.org/markup-compatibility/2006">
                <mc:Choice xmlns:v="urn:schemas-microsoft-com:vml" Requires="v">
                  <p:oleObj spid="_x0000_s55748" name="Clip" r:id="rId79" imgW="622080" imgH="228600" progId="">
                    <p:embed/>
                  </p:oleObj>
                </mc:Choice>
                <mc:Fallback>
                  <p:oleObj name="Clip" r:id="rId79" imgW="622080" imgH="228600" progId="">
                    <p:embed/>
                    <p:pic>
                      <p:nvPicPr>
                        <p:cNvPr id="0" name="Picture 78"/>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86238" y="2565400"/>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 name="Object 18">
              <a:hlinkClick r:id="" action="ppaction://ole?verb=0"/>
            </p:cNvPr>
            <p:cNvGraphicFramePr>
              <a:graphicFrameLocks/>
            </p:cNvGraphicFramePr>
            <p:nvPr/>
          </p:nvGraphicFramePr>
          <p:xfrm>
            <a:off x="3946525" y="3357563"/>
            <a:ext cx="623888" cy="228600"/>
          </p:xfrm>
          <a:graphic>
            <a:graphicData uri="http://schemas.openxmlformats.org/presentationml/2006/ole">
              <mc:AlternateContent xmlns:mc="http://schemas.openxmlformats.org/markup-compatibility/2006">
                <mc:Choice xmlns:v="urn:schemas-microsoft-com:vml" Requires="v">
                  <p:oleObj spid="_x0000_s55749" name="Clip" r:id="rId80" imgW="622080" imgH="228600" progId="">
                    <p:embed/>
                  </p:oleObj>
                </mc:Choice>
                <mc:Fallback>
                  <p:oleObj name="Clip" r:id="rId80" imgW="622080" imgH="228600" progId="">
                    <p:embed/>
                    <p:pic>
                      <p:nvPicPr>
                        <p:cNvPr id="0" name="Picture 79"/>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46525" y="3357563"/>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3" name="Object 19">
              <a:hlinkClick r:id="" action="ppaction://ole?verb=0"/>
            </p:cNvPr>
            <p:cNvGraphicFramePr>
              <a:graphicFrameLocks/>
            </p:cNvGraphicFramePr>
            <p:nvPr/>
          </p:nvGraphicFramePr>
          <p:xfrm>
            <a:off x="4162425" y="3141663"/>
            <a:ext cx="623888" cy="228600"/>
          </p:xfrm>
          <a:graphic>
            <a:graphicData uri="http://schemas.openxmlformats.org/presentationml/2006/ole">
              <mc:AlternateContent xmlns:mc="http://schemas.openxmlformats.org/markup-compatibility/2006">
                <mc:Choice xmlns:v="urn:schemas-microsoft-com:vml" Requires="v">
                  <p:oleObj spid="_x0000_s55750" name="Clip" r:id="rId81" imgW="622080" imgH="228600" progId="">
                    <p:embed/>
                  </p:oleObj>
                </mc:Choice>
                <mc:Fallback>
                  <p:oleObj name="Clip" r:id="rId81" imgW="622080" imgH="228600" progId="">
                    <p:embed/>
                    <p:pic>
                      <p:nvPicPr>
                        <p:cNvPr id="0" name="Picture 80"/>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62425" y="3141663"/>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4" name="Object 20">
              <a:hlinkClick r:id="" action="ppaction://ole?verb=0"/>
            </p:cNvPr>
            <p:cNvGraphicFramePr>
              <a:graphicFrameLocks/>
            </p:cNvGraphicFramePr>
            <p:nvPr/>
          </p:nvGraphicFramePr>
          <p:xfrm>
            <a:off x="4449763" y="2924175"/>
            <a:ext cx="623887" cy="228600"/>
          </p:xfrm>
          <a:graphic>
            <a:graphicData uri="http://schemas.openxmlformats.org/presentationml/2006/ole">
              <mc:AlternateContent xmlns:mc="http://schemas.openxmlformats.org/markup-compatibility/2006">
                <mc:Choice xmlns:v="urn:schemas-microsoft-com:vml" Requires="v">
                  <p:oleObj spid="_x0000_s55751" name="Clip" r:id="rId82" imgW="622080" imgH="228600" progId="">
                    <p:embed/>
                  </p:oleObj>
                </mc:Choice>
                <mc:Fallback>
                  <p:oleObj name="Clip" r:id="rId82" imgW="622080" imgH="228600" progId="">
                    <p:embed/>
                    <p:pic>
                      <p:nvPicPr>
                        <p:cNvPr id="0" name="Picture 81"/>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49763" y="292417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5" name="Object 21">
              <a:hlinkClick r:id="" action="ppaction://ole?verb=0"/>
            </p:cNvPr>
            <p:cNvGraphicFramePr>
              <a:graphicFrameLocks/>
            </p:cNvGraphicFramePr>
            <p:nvPr/>
          </p:nvGraphicFramePr>
          <p:xfrm>
            <a:off x="4665663" y="2708275"/>
            <a:ext cx="623887" cy="228600"/>
          </p:xfrm>
          <a:graphic>
            <a:graphicData uri="http://schemas.openxmlformats.org/presentationml/2006/ole">
              <mc:AlternateContent xmlns:mc="http://schemas.openxmlformats.org/markup-compatibility/2006">
                <mc:Choice xmlns:v="urn:schemas-microsoft-com:vml" Requires="v">
                  <p:oleObj spid="_x0000_s55752" name="Clip" r:id="rId83" imgW="622080" imgH="228600" progId="">
                    <p:embed/>
                  </p:oleObj>
                </mc:Choice>
                <mc:Fallback>
                  <p:oleObj name="Clip" r:id="rId83" imgW="622080" imgH="228600" progId="">
                    <p:embed/>
                    <p:pic>
                      <p:nvPicPr>
                        <p:cNvPr id="0" name="Picture 82"/>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65663" y="270827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6" name="Object 22">
              <a:hlinkClick r:id="" action="ppaction://ole?verb=0"/>
            </p:cNvPr>
            <p:cNvGraphicFramePr>
              <a:graphicFrameLocks/>
            </p:cNvGraphicFramePr>
            <p:nvPr/>
          </p:nvGraphicFramePr>
          <p:xfrm>
            <a:off x="4379913" y="3573463"/>
            <a:ext cx="623887" cy="228600"/>
          </p:xfrm>
          <a:graphic>
            <a:graphicData uri="http://schemas.openxmlformats.org/presentationml/2006/ole">
              <mc:AlternateContent xmlns:mc="http://schemas.openxmlformats.org/markup-compatibility/2006">
                <mc:Choice xmlns:v="urn:schemas-microsoft-com:vml" Requires="v">
                  <p:oleObj spid="_x0000_s55753" name="Clip" r:id="rId84" imgW="622080" imgH="228600" progId="">
                    <p:embed/>
                  </p:oleObj>
                </mc:Choice>
                <mc:Fallback>
                  <p:oleObj name="Clip" r:id="rId84" imgW="622080" imgH="228600" progId="">
                    <p:embed/>
                    <p:pic>
                      <p:nvPicPr>
                        <p:cNvPr id="0" name="Picture 83"/>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79913" y="3573463"/>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7" name="Object 23">
              <a:hlinkClick r:id="" action="ppaction://ole?verb=0"/>
            </p:cNvPr>
            <p:cNvGraphicFramePr>
              <a:graphicFrameLocks/>
            </p:cNvGraphicFramePr>
            <p:nvPr/>
          </p:nvGraphicFramePr>
          <p:xfrm>
            <a:off x="4595813" y="3357563"/>
            <a:ext cx="623887" cy="228600"/>
          </p:xfrm>
          <a:graphic>
            <a:graphicData uri="http://schemas.openxmlformats.org/presentationml/2006/ole">
              <mc:AlternateContent xmlns:mc="http://schemas.openxmlformats.org/markup-compatibility/2006">
                <mc:Choice xmlns:v="urn:schemas-microsoft-com:vml" Requires="v">
                  <p:oleObj spid="_x0000_s55754" name="Clip" r:id="rId85" imgW="622080" imgH="228600" progId="">
                    <p:embed/>
                  </p:oleObj>
                </mc:Choice>
                <mc:Fallback>
                  <p:oleObj name="Clip" r:id="rId85" imgW="622080" imgH="228600" progId="">
                    <p:embed/>
                    <p:pic>
                      <p:nvPicPr>
                        <p:cNvPr id="0" name="Picture 84"/>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95813" y="3357563"/>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8" name="Object 24">
              <a:hlinkClick r:id="" action="ppaction://ole?verb=0"/>
            </p:cNvPr>
            <p:cNvGraphicFramePr>
              <a:graphicFrameLocks/>
            </p:cNvGraphicFramePr>
            <p:nvPr/>
          </p:nvGraphicFramePr>
          <p:xfrm>
            <a:off x="4884738" y="3140075"/>
            <a:ext cx="623887" cy="228600"/>
          </p:xfrm>
          <a:graphic>
            <a:graphicData uri="http://schemas.openxmlformats.org/presentationml/2006/ole">
              <mc:AlternateContent xmlns:mc="http://schemas.openxmlformats.org/markup-compatibility/2006">
                <mc:Choice xmlns:v="urn:schemas-microsoft-com:vml" Requires="v">
                  <p:oleObj spid="_x0000_s55755" name="Clip" r:id="rId86" imgW="622080" imgH="228600" progId="">
                    <p:embed/>
                  </p:oleObj>
                </mc:Choice>
                <mc:Fallback>
                  <p:oleObj name="Clip" r:id="rId86" imgW="622080" imgH="228600" progId="">
                    <p:embed/>
                    <p:pic>
                      <p:nvPicPr>
                        <p:cNvPr id="0" name="Picture 8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84738" y="314007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9" name="Object 25">
              <a:hlinkClick r:id="" action="ppaction://ole?verb=0"/>
            </p:cNvPr>
            <p:cNvGraphicFramePr>
              <a:graphicFrameLocks/>
            </p:cNvGraphicFramePr>
            <p:nvPr/>
          </p:nvGraphicFramePr>
          <p:xfrm>
            <a:off x="5100638" y="2924175"/>
            <a:ext cx="623887" cy="228600"/>
          </p:xfrm>
          <a:graphic>
            <a:graphicData uri="http://schemas.openxmlformats.org/presentationml/2006/ole">
              <mc:AlternateContent xmlns:mc="http://schemas.openxmlformats.org/markup-compatibility/2006">
                <mc:Choice xmlns:v="urn:schemas-microsoft-com:vml" Requires="v">
                  <p:oleObj spid="_x0000_s55756" name="Clip" r:id="rId87" imgW="622080" imgH="228600" progId="">
                    <p:embed/>
                  </p:oleObj>
                </mc:Choice>
                <mc:Fallback>
                  <p:oleObj name="Clip" r:id="rId87" imgW="622080" imgH="228600" progId="">
                    <p:embed/>
                    <p:pic>
                      <p:nvPicPr>
                        <p:cNvPr id="0" name="Picture 8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00638" y="292417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0" name="Object 26">
              <a:hlinkClick r:id="" action="ppaction://ole?verb=0"/>
            </p:cNvPr>
            <p:cNvGraphicFramePr>
              <a:graphicFrameLocks/>
            </p:cNvGraphicFramePr>
            <p:nvPr/>
          </p:nvGraphicFramePr>
          <p:xfrm>
            <a:off x="4714875" y="3789363"/>
            <a:ext cx="623888" cy="228600"/>
          </p:xfrm>
          <a:graphic>
            <a:graphicData uri="http://schemas.openxmlformats.org/presentationml/2006/ole">
              <mc:AlternateContent xmlns:mc="http://schemas.openxmlformats.org/markup-compatibility/2006">
                <mc:Choice xmlns:v="urn:schemas-microsoft-com:vml" Requires="v">
                  <p:oleObj spid="_x0000_s55757" name="Clip" r:id="rId88" imgW="622080" imgH="228600" progId="">
                    <p:embed/>
                  </p:oleObj>
                </mc:Choice>
                <mc:Fallback>
                  <p:oleObj name="Clip" r:id="rId88" imgW="622080" imgH="228600" progId="">
                    <p:embed/>
                    <p:pic>
                      <p:nvPicPr>
                        <p:cNvPr id="0" name="Picture 87"/>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14875" y="3789363"/>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1" name="Object 27">
              <a:hlinkClick r:id="" action="ppaction://ole?verb=0"/>
            </p:cNvPr>
            <p:cNvGraphicFramePr>
              <a:graphicFrameLocks/>
            </p:cNvGraphicFramePr>
            <p:nvPr/>
          </p:nvGraphicFramePr>
          <p:xfrm>
            <a:off x="4930775" y="3573463"/>
            <a:ext cx="623888" cy="228600"/>
          </p:xfrm>
          <a:graphic>
            <a:graphicData uri="http://schemas.openxmlformats.org/presentationml/2006/ole">
              <mc:AlternateContent xmlns:mc="http://schemas.openxmlformats.org/markup-compatibility/2006">
                <mc:Choice xmlns:v="urn:schemas-microsoft-com:vml" Requires="v">
                  <p:oleObj spid="_x0000_s55758" name="Clip" r:id="rId89" imgW="622080" imgH="228600" progId="">
                    <p:embed/>
                  </p:oleObj>
                </mc:Choice>
                <mc:Fallback>
                  <p:oleObj name="Clip" r:id="rId89" imgW="622080" imgH="228600" progId="">
                    <p:embed/>
                    <p:pic>
                      <p:nvPicPr>
                        <p:cNvPr id="0" name="Picture 88"/>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30775" y="3573463"/>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2" name="Object 28">
              <a:hlinkClick r:id="" action="ppaction://ole?verb=0"/>
            </p:cNvPr>
            <p:cNvGraphicFramePr>
              <a:graphicFrameLocks/>
            </p:cNvGraphicFramePr>
            <p:nvPr/>
          </p:nvGraphicFramePr>
          <p:xfrm>
            <a:off x="5245100" y="3357563"/>
            <a:ext cx="623888" cy="228600"/>
          </p:xfrm>
          <a:graphic>
            <a:graphicData uri="http://schemas.openxmlformats.org/presentationml/2006/ole">
              <mc:AlternateContent xmlns:mc="http://schemas.openxmlformats.org/markup-compatibility/2006">
                <mc:Choice xmlns:v="urn:schemas-microsoft-com:vml" Requires="v">
                  <p:oleObj spid="_x0000_s55759" name="Clip" r:id="rId90" imgW="622080" imgH="228600" progId="">
                    <p:embed/>
                  </p:oleObj>
                </mc:Choice>
                <mc:Fallback>
                  <p:oleObj name="Clip" r:id="rId90" imgW="622080" imgH="228600" progId="">
                    <p:embed/>
                    <p:pic>
                      <p:nvPicPr>
                        <p:cNvPr id="0" name="Picture 89"/>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45100" y="3357563"/>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3" name="Object 29">
              <a:hlinkClick r:id="" action="ppaction://ole?verb=0"/>
            </p:cNvPr>
            <p:cNvGraphicFramePr>
              <a:graphicFrameLocks/>
            </p:cNvGraphicFramePr>
            <p:nvPr/>
          </p:nvGraphicFramePr>
          <p:xfrm>
            <a:off x="5461000" y="3141663"/>
            <a:ext cx="623888" cy="228600"/>
          </p:xfrm>
          <a:graphic>
            <a:graphicData uri="http://schemas.openxmlformats.org/presentationml/2006/ole">
              <mc:AlternateContent xmlns:mc="http://schemas.openxmlformats.org/markup-compatibility/2006">
                <mc:Choice xmlns:v="urn:schemas-microsoft-com:vml" Requires="v">
                  <p:oleObj spid="_x0000_s55760" name="Clip" r:id="rId91" imgW="622080" imgH="228600" progId="">
                    <p:embed/>
                  </p:oleObj>
                </mc:Choice>
                <mc:Fallback>
                  <p:oleObj name="Clip" r:id="rId91" imgW="622080" imgH="228600" progId="">
                    <p:embed/>
                    <p:pic>
                      <p:nvPicPr>
                        <p:cNvPr id="0" name="Picture 90"/>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61000" y="3141663"/>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4" name="Object 30">
              <a:hlinkClick r:id="" action="ppaction://ole?verb=0"/>
            </p:cNvPr>
            <p:cNvGraphicFramePr>
              <a:graphicFrameLocks/>
            </p:cNvGraphicFramePr>
            <p:nvPr/>
          </p:nvGraphicFramePr>
          <p:xfrm>
            <a:off x="4884738" y="4137025"/>
            <a:ext cx="623887" cy="228600"/>
          </p:xfrm>
          <a:graphic>
            <a:graphicData uri="http://schemas.openxmlformats.org/presentationml/2006/ole">
              <mc:AlternateContent xmlns:mc="http://schemas.openxmlformats.org/markup-compatibility/2006">
                <mc:Choice xmlns:v="urn:schemas-microsoft-com:vml" Requires="v">
                  <p:oleObj spid="_x0000_s55761" name="Clip" r:id="rId92" imgW="622080" imgH="228600" progId="">
                    <p:embed/>
                  </p:oleObj>
                </mc:Choice>
                <mc:Fallback>
                  <p:oleObj name="Clip" r:id="rId92" imgW="622080" imgH="228600" progId="">
                    <p:embed/>
                    <p:pic>
                      <p:nvPicPr>
                        <p:cNvPr id="0" name="Picture 91"/>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84738" y="413702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5" name="Object 31">
              <a:hlinkClick r:id="" action="ppaction://ole?verb=0"/>
            </p:cNvPr>
            <p:cNvGraphicFramePr>
              <a:graphicFrameLocks/>
            </p:cNvGraphicFramePr>
            <p:nvPr/>
          </p:nvGraphicFramePr>
          <p:xfrm>
            <a:off x="5100638" y="3921125"/>
            <a:ext cx="623887" cy="228600"/>
          </p:xfrm>
          <a:graphic>
            <a:graphicData uri="http://schemas.openxmlformats.org/presentationml/2006/ole">
              <mc:AlternateContent xmlns:mc="http://schemas.openxmlformats.org/markup-compatibility/2006">
                <mc:Choice xmlns:v="urn:schemas-microsoft-com:vml" Requires="v">
                  <p:oleObj spid="_x0000_s55762" name="Clip" r:id="rId93" imgW="622080" imgH="228600" progId="">
                    <p:embed/>
                  </p:oleObj>
                </mc:Choice>
                <mc:Fallback>
                  <p:oleObj name="Clip" r:id="rId93" imgW="622080" imgH="228600" progId="">
                    <p:embed/>
                    <p:pic>
                      <p:nvPicPr>
                        <p:cNvPr id="0" name="Picture 92"/>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00638" y="392112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6" name="Object 32">
              <a:hlinkClick r:id="" action="ppaction://ole?verb=0"/>
            </p:cNvPr>
            <p:cNvGraphicFramePr>
              <a:graphicFrameLocks/>
            </p:cNvGraphicFramePr>
            <p:nvPr/>
          </p:nvGraphicFramePr>
          <p:xfrm>
            <a:off x="5387975" y="3716338"/>
            <a:ext cx="623888" cy="228600"/>
          </p:xfrm>
          <a:graphic>
            <a:graphicData uri="http://schemas.openxmlformats.org/presentationml/2006/ole">
              <mc:AlternateContent xmlns:mc="http://schemas.openxmlformats.org/markup-compatibility/2006">
                <mc:Choice xmlns:v="urn:schemas-microsoft-com:vml" Requires="v">
                  <p:oleObj spid="_x0000_s55763" name="Clip" r:id="rId94" imgW="622080" imgH="228600" progId="">
                    <p:embed/>
                  </p:oleObj>
                </mc:Choice>
                <mc:Fallback>
                  <p:oleObj name="Clip" r:id="rId94" imgW="622080" imgH="228600" progId="">
                    <p:embed/>
                    <p:pic>
                      <p:nvPicPr>
                        <p:cNvPr id="0" name="Picture 93"/>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87975" y="3716338"/>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7" name="Object 33">
              <a:hlinkClick r:id="" action="ppaction://ole?verb=0"/>
            </p:cNvPr>
            <p:cNvGraphicFramePr>
              <a:graphicFrameLocks/>
            </p:cNvGraphicFramePr>
            <p:nvPr/>
          </p:nvGraphicFramePr>
          <p:xfrm>
            <a:off x="5603875" y="3500438"/>
            <a:ext cx="623888" cy="228600"/>
          </p:xfrm>
          <a:graphic>
            <a:graphicData uri="http://schemas.openxmlformats.org/presentationml/2006/ole">
              <mc:AlternateContent xmlns:mc="http://schemas.openxmlformats.org/markup-compatibility/2006">
                <mc:Choice xmlns:v="urn:schemas-microsoft-com:vml" Requires="v">
                  <p:oleObj spid="_x0000_s55764" name="Clip" r:id="rId95" imgW="622080" imgH="228600" progId="">
                    <p:embed/>
                  </p:oleObj>
                </mc:Choice>
                <mc:Fallback>
                  <p:oleObj name="Clip" r:id="rId95" imgW="622080" imgH="228600" progId="">
                    <p:embed/>
                    <p:pic>
                      <p:nvPicPr>
                        <p:cNvPr id="0" name="Picture 94"/>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603875" y="3500438"/>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8" name="Object 34">
              <a:hlinkClick r:id="" action="ppaction://ole?verb=0"/>
            </p:cNvPr>
            <p:cNvGraphicFramePr>
              <a:graphicFrameLocks/>
            </p:cNvGraphicFramePr>
            <p:nvPr/>
          </p:nvGraphicFramePr>
          <p:xfrm>
            <a:off x="3876675" y="4987925"/>
            <a:ext cx="623888" cy="228600"/>
          </p:xfrm>
          <a:graphic>
            <a:graphicData uri="http://schemas.openxmlformats.org/presentationml/2006/ole">
              <mc:AlternateContent xmlns:mc="http://schemas.openxmlformats.org/markup-compatibility/2006">
                <mc:Choice xmlns:v="urn:schemas-microsoft-com:vml" Requires="v">
                  <p:oleObj spid="_x0000_s55765" name="Clip" r:id="rId96" imgW="622080" imgH="228600" progId="">
                    <p:embed/>
                  </p:oleObj>
                </mc:Choice>
                <mc:Fallback>
                  <p:oleObj name="Clip" r:id="rId96" imgW="622080" imgH="228600" progId="">
                    <p:embed/>
                    <p:pic>
                      <p:nvPicPr>
                        <p:cNvPr id="0" name="Picture 9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76675" y="4987925"/>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9" name="Object 35">
              <a:hlinkClick r:id="" action="ppaction://ole?verb=0"/>
            </p:cNvPr>
            <p:cNvGraphicFramePr>
              <a:graphicFrameLocks/>
            </p:cNvGraphicFramePr>
            <p:nvPr/>
          </p:nvGraphicFramePr>
          <p:xfrm>
            <a:off x="4092575" y="4772025"/>
            <a:ext cx="623888" cy="228600"/>
          </p:xfrm>
          <a:graphic>
            <a:graphicData uri="http://schemas.openxmlformats.org/presentationml/2006/ole">
              <mc:AlternateContent xmlns:mc="http://schemas.openxmlformats.org/markup-compatibility/2006">
                <mc:Choice xmlns:v="urn:schemas-microsoft-com:vml" Requires="v">
                  <p:oleObj spid="_x0000_s55766" name="Clip" r:id="rId97" imgW="622080" imgH="228600" progId="">
                    <p:embed/>
                  </p:oleObj>
                </mc:Choice>
                <mc:Fallback>
                  <p:oleObj name="Clip" r:id="rId97" imgW="622080" imgH="228600" progId="">
                    <p:embed/>
                    <p:pic>
                      <p:nvPicPr>
                        <p:cNvPr id="0" name="Picture 9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92575" y="4772025"/>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0" name="Object 36">
              <a:hlinkClick r:id="" action="ppaction://ole?verb=0"/>
            </p:cNvPr>
            <p:cNvGraphicFramePr>
              <a:graphicFrameLocks/>
            </p:cNvGraphicFramePr>
            <p:nvPr/>
          </p:nvGraphicFramePr>
          <p:xfrm>
            <a:off x="4379913" y="4568825"/>
            <a:ext cx="623887" cy="228600"/>
          </p:xfrm>
          <a:graphic>
            <a:graphicData uri="http://schemas.openxmlformats.org/presentationml/2006/ole">
              <mc:AlternateContent xmlns:mc="http://schemas.openxmlformats.org/markup-compatibility/2006">
                <mc:Choice xmlns:v="urn:schemas-microsoft-com:vml" Requires="v">
                  <p:oleObj spid="_x0000_s55767" name="Clip" r:id="rId98" imgW="622080" imgH="228600" progId="">
                    <p:embed/>
                  </p:oleObj>
                </mc:Choice>
                <mc:Fallback>
                  <p:oleObj name="Clip" r:id="rId98" imgW="622080" imgH="228600" progId="">
                    <p:embed/>
                    <p:pic>
                      <p:nvPicPr>
                        <p:cNvPr id="0" name="Picture 97"/>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79913" y="456882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1" name="Object 37">
              <a:hlinkClick r:id="" action="ppaction://ole?verb=0"/>
            </p:cNvPr>
            <p:cNvGraphicFramePr>
              <a:graphicFrameLocks/>
            </p:cNvGraphicFramePr>
            <p:nvPr/>
          </p:nvGraphicFramePr>
          <p:xfrm>
            <a:off x="4595813" y="4352925"/>
            <a:ext cx="623887" cy="228600"/>
          </p:xfrm>
          <a:graphic>
            <a:graphicData uri="http://schemas.openxmlformats.org/presentationml/2006/ole">
              <mc:AlternateContent xmlns:mc="http://schemas.openxmlformats.org/markup-compatibility/2006">
                <mc:Choice xmlns:v="urn:schemas-microsoft-com:vml" Requires="v">
                  <p:oleObj spid="_x0000_s55768" name="Clip" r:id="rId99" imgW="622080" imgH="228600" progId="">
                    <p:embed/>
                  </p:oleObj>
                </mc:Choice>
                <mc:Fallback>
                  <p:oleObj name="Clip" r:id="rId99" imgW="622080" imgH="228600" progId="">
                    <p:embed/>
                    <p:pic>
                      <p:nvPicPr>
                        <p:cNvPr id="0" name="Picture 98"/>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95813" y="435292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2" name="Object 38">
              <a:hlinkClick r:id="" action="ppaction://ole?verb=0"/>
            </p:cNvPr>
            <p:cNvGraphicFramePr>
              <a:graphicFrameLocks/>
            </p:cNvGraphicFramePr>
            <p:nvPr/>
          </p:nvGraphicFramePr>
          <p:xfrm>
            <a:off x="3155950" y="5072063"/>
            <a:ext cx="623888" cy="228600"/>
          </p:xfrm>
          <a:graphic>
            <a:graphicData uri="http://schemas.openxmlformats.org/presentationml/2006/ole">
              <mc:AlternateContent xmlns:mc="http://schemas.openxmlformats.org/markup-compatibility/2006">
                <mc:Choice xmlns:v="urn:schemas-microsoft-com:vml" Requires="v">
                  <p:oleObj spid="_x0000_s55769" name="Clip" r:id="rId100" imgW="622080" imgH="228600" progId="">
                    <p:embed/>
                  </p:oleObj>
                </mc:Choice>
                <mc:Fallback>
                  <p:oleObj name="Clip" r:id="rId100" imgW="622080" imgH="228600" progId="">
                    <p:embed/>
                    <p:pic>
                      <p:nvPicPr>
                        <p:cNvPr id="0" name="Picture 99"/>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55950" y="5072063"/>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3" name="Object 39">
              <a:hlinkClick r:id="" action="ppaction://ole?verb=0"/>
            </p:cNvPr>
            <p:cNvGraphicFramePr>
              <a:graphicFrameLocks/>
            </p:cNvGraphicFramePr>
            <p:nvPr/>
          </p:nvGraphicFramePr>
          <p:xfrm>
            <a:off x="3371850" y="4856163"/>
            <a:ext cx="623888" cy="228600"/>
          </p:xfrm>
          <a:graphic>
            <a:graphicData uri="http://schemas.openxmlformats.org/presentationml/2006/ole">
              <mc:AlternateContent xmlns:mc="http://schemas.openxmlformats.org/markup-compatibility/2006">
                <mc:Choice xmlns:v="urn:schemas-microsoft-com:vml" Requires="v">
                  <p:oleObj spid="_x0000_s55770" name="Clip" r:id="rId101" imgW="622080" imgH="228600" progId="">
                    <p:embed/>
                  </p:oleObj>
                </mc:Choice>
                <mc:Fallback>
                  <p:oleObj name="Clip" r:id="rId101" imgW="622080" imgH="228600" progId="">
                    <p:embed/>
                    <p:pic>
                      <p:nvPicPr>
                        <p:cNvPr id="0" name="Picture 100"/>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71850" y="4856163"/>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4" name="Object 40">
              <a:hlinkClick r:id="" action="ppaction://ole?verb=0"/>
            </p:cNvPr>
            <p:cNvGraphicFramePr>
              <a:graphicFrameLocks/>
            </p:cNvGraphicFramePr>
            <p:nvPr/>
          </p:nvGraphicFramePr>
          <p:xfrm>
            <a:off x="3660775" y="5216525"/>
            <a:ext cx="623888" cy="228600"/>
          </p:xfrm>
          <a:graphic>
            <a:graphicData uri="http://schemas.openxmlformats.org/presentationml/2006/ole">
              <mc:AlternateContent xmlns:mc="http://schemas.openxmlformats.org/markup-compatibility/2006">
                <mc:Choice xmlns:v="urn:schemas-microsoft-com:vml" Requires="v">
                  <p:oleObj spid="_x0000_s55771" name="Clip" r:id="rId102" imgW="622080" imgH="228600" progId="">
                    <p:embed/>
                  </p:oleObj>
                </mc:Choice>
                <mc:Fallback>
                  <p:oleObj name="Clip" r:id="rId102" imgW="622080" imgH="228600" progId="">
                    <p:embed/>
                    <p:pic>
                      <p:nvPicPr>
                        <p:cNvPr id="0" name="Picture 101"/>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60775" y="5216525"/>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5" name="Object 41">
              <a:hlinkClick r:id="" action="ppaction://ole?verb=0"/>
            </p:cNvPr>
            <p:cNvGraphicFramePr>
              <a:graphicFrameLocks/>
            </p:cNvGraphicFramePr>
            <p:nvPr/>
          </p:nvGraphicFramePr>
          <p:xfrm>
            <a:off x="4284663" y="5216525"/>
            <a:ext cx="623887" cy="228600"/>
          </p:xfrm>
          <a:graphic>
            <a:graphicData uri="http://schemas.openxmlformats.org/presentationml/2006/ole">
              <mc:AlternateContent xmlns:mc="http://schemas.openxmlformats.org/markup-compatibility/2006">
                <mc:Choice xmlns:v="urn:schemas-microsoft-com:vml" Requires="v">
                  <p:oleObj spid="_x0000_s55772" name="Clip" r:id="rId103" imgW="622080" imgH="228600" progId="">
                    <p:embed/>
                  </p:oleObj>
                </mc:Choice>
                <mc:Fallback>
                  <p:oleObj name="Clip" r:id="rId103" imgW="622080" imgH="228600" progId="">
                    <p:embed/>
                    <p:pic>
                      <p:nvPicPr>
                        <p:cNvPr id="0" name="Picture 102"/>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84663" y="521652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6" name="Object 42">
              <a:hlinkClick r:id="" action="ppaction://ole?verb=0"/>
            </p:cNvPr>
            <p:cNvGraphicFramePr>
              <a:graphicFrameLocks/>
            </p:cNvGraphicFramePr>
            <p:nvPr/>
          </p:nvGraphicFramePr>
          <p:xfrm>
            <a:off x="4500563" y="5000625"/>
            <a:ext cx="623887" cy="228600"/>
          </p:xfrm>
          <a:graphic>
            <a:graphicData uri="http://schemas.openxmlformats.org/presentationml/2006/ole">
              <mc:AlternateContent xmlns:mc="http://schemas.openxmlformats.org/markup-compatibility/2006">
                <mc:Choice xmlns:v="urn:schemas-microsoft-com:vml" Requires="v">
                  <p:oleObj spid="_x0000_s55773" name="Clip" r:id="rId104" imgW="622080" imgH="228600" progId="">
                    <p:embed/>
                  </p:oleObj>
                </mc:Choice>
                <mc:Fallback>
                  <p:oleObj name="Clip" r:id="rId104" imgW="622080" imgH="228600" progId="">
                    <p:embed/>
                    <p:pic>
                      <p:nvPicPr>
                        <p:cNvPr id="0" name="Picture 103"/>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00563" y="500062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7" name="Object 43">
              <a:hlinkClick r:id="" action="ppaction://ole?verb=0"/>
            </p:cNvPr>
            <p:cNvGraphicFramePr>
              <a:graphicFrameLocks/>
            </p:cNvGraphicFramePr>
            <p:nvPr/>
          </p:nvGraphicFramePr>
          <p:xfrm>
            <a:off x="4787900" y="4795838"/>
            <a:ext cx="623888" cy="228600"/>
          </p:xfrm>
          <a:graphic>
            <a:graphicData uri="http://schemas.openxmlformats.org/presentationml/2006/ole">
              <mc:AlternateContent xmlns:mc="http://schemas.openxmlformats.org/markup-compatibility/2006">
                <mc:Choice xmlns:v="urn:schemas-microsoft-com:vml" Requires="v">
                  <p:oleObj spid="_x0000_s55774" name="Clip" r:id="rId105" imgW="622080" imgH="228600" progId="">
                    <p:embed/>
                  </p:oleObj>
                </mc:Choice>
                <mc:Fallback>
                  <p:oleObj name="Clip" r:id="rId105" imgW="622080" imgH="228600" progId="">
                    <p:embed/>
                    <p:pic>
                      <p:nvPicPr>
                        <p:cNvPr id="0" name="Picture 104"/>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87900" y="4795838"/>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8" name="Object 44">
              <a:hlinkClick r:id="" action="ppaction://ole?verb=0"/>
            </p:cNvPr>
            <p:cNvGraphicFramePr>
              <a:graphicFrameLocks/>
            </p:cNvGraphicFramePr>
            <p:nvPr/>
          </p:nvGraphicFramePr>
          <p:xfrm>
            <a:off x="5075238" y="4568825"/>
            <a:ext cx="623887" cy="228600"/>
          </p:xfrm>
          <a:graphic>
            <a:graphicData uri="http://schemas.openxmlformats.org/presentationml/2006/ole">
              <mc:AlternateContent xmlns:mc="http://schemas.openxmlformats.org/markup-compatibility/2006">
                <mc:Choice xmlns:v="urn:schemas-microsoft-com:vml" Requires="v">
                  <p:oleObj spid="_x0000_s55775" name="Clip" r:id="rId106" imgW="622080" imgH="228600" progId="">
                    <p:embed/>
                  </p:oleObj>
                </mc:Choice>
                <mc:Fallback>
                  <p:oleObj name="Clip" r:id="rId106" imgW="622080" imgH="228600" progId="">
                    <p:embed/>
                    <p:pic>
                      <p:nvPicPr>
                        <p:cNvPr id="0" name="Picture 10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75238" y="456882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9" name="Object 45">
              <a:hlinkClick r:id="" action="ppaction://ole?verb=0"/>
            </p:cNvPr>
            <p:cNvGraphicFramePr>
              <a:graphicFrameLocks/>
            </p:cNvGraphicFramePr>
            <p:nvPr/>
          </p:nvGraphicFramePr>
          <p:xfrm>
            <a:off x="5292725" y="4352925"/>
            <a:ext cx="623888" cy="228600"/>
          </p:xfrm>
          <a:graphic>
            <a:graphicData uri="http://schemas.openxmlformats.org/presentationml/2006/ole">
              <mc:AlternateContent xmlns:mc="http://schemas.openxmlformats.org/markup-compatibility/2006">
                <mc:Choice xmlns:v="urn:schemas-microsoft-com:vml" Requires="v">
                  <p:oleObj spid="_x0000_s55776" name="Clip" r:id="rId107" imgW="622080" imgH="228600" progId="">
                    <p:embed/>
                  </p:oleObj>
                </mc:Choice>
                <mc:Fallback>
                  <p:oleObj name="Clip" r:id="rId107" imgW="622080" imgH="228600" progId="">
                    <p:embed/>
                    <p:pic>
                      <p:nvPicPr>
                        <p:cNvPr id="0" name="Picture 10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92725" y="4352925"/>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0" name="Object 46">
              <a:hlinkClick r:id="" action="ppaction://ole?verb=0"/>
            </p:cNvPr>
            <p:cNvGraphicFramePr>
              <a:graphicFrameLocks/>
            </p:cNvGraphicFramePr>
            <p:nvPr/>
          </p:nvGraphicFramePr>
          <p:xfrm>
            <a:off x="5508625" y="4137025"/>
            <a:ext cx="623888" cy="228600"/>
          </p:xfrm>
          <a:graphic>
            <a:graphicData uri="http://schemas.openxmlformats.org/presentationml/2006/ole">
              <mc:AlternateContent xmlns:mc="http://schemas.openxmlformats.org/markup-compatibility/2006">
                <mc:Choice xmlns:v="urn:schemas-microsoft-com:vml" Requires="v">
                  <p:oleObj spid="_x0000_s55777" name="Clip" r:id="rId108" imgW="622080" imgH="228600" progId="">
                    <p:embed/>
                  </p:oleObj>
                </mc:Choice>
                <mc:Fallback>
                  <p:oleObj name="Clip" r:id="rId108" imgW="622080" imgH="228600" progId="">
                    <p:embed/>
                    <p:pic>
                      <p:nvPicPr>
                        <p:cNvPr id="0" name="Picture 107"/>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08625" y="4137025"/>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1" name="Object 47">
              <a:hlinkClick r:id="" action="ppaction://ole?verb=0"/>
            </p:cNvPr>
            <p:cNvGraphicFramePr>
              <a:graphicFrameLocks/>
            </p:cNvGraphicFramePr>
            <p:nvPr/>
          </p:nvGraphicFramePr>
          <p:xfrm>
            <a:off x="5795963" y="3919538"/>
            <a:ext cx="623887" cy="228600"/>
          </p:xfrm>
          <a:graphic>
            <a:graphicData uri="http://schemas.openxmlformats.org/presentationml/2006/ole">
              <mc:AlternateContent xmlns:mc="http://schemas.openxmlformats.org/markup-compatibility/2006">
                <mc:Choice xmlns:v="urn:schemas-microsoft-com:vml" Requires="v">
                  <p:oleObj spid="_x0000_s55778" name="Clip" r:id="rId109" imgW="622080" imgH="228600" progId="">
                    <p:embed/>
                  </p:oleObj>
                </mc:Choice>
                <mc:Fallback>
                  <p:oleObj name="Clip" r:id="rId109" imgW="622080" imgH="228600" progId="">
                    <p:embed/>
                    <p:pic>
                      <p:nvPicPr>
                        <p:cNvPr id="0" name="Picture 108"/>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795963" y="3919538"/>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2" name="Object 48">
              <a:hlinkClick r:id="" action="ppaction://ole?verb=0"/>
            </p:cNvPr>
            <p:cNvGraphicFramePr>
              <a:graphicFrameLocks/>
            </p:cNvGraphicFramePr>
            <p:nvPr/>
          </p:nvGraphicFramePr>
          <p:xfrm>
            <a:off x="6011863" y="3703638"/>
            <a:ext cx="623887" cy="228600"/>
          </p:xfrm>
          <a:graphic>
            <a:graphicData uri="http://schemas.openxmlformats.org/presentationml/2006/ole">
              <mc:AlternateContent xmlns:mc="http://schemas.openxmlformats.org/markup-compatibility/2006">
                <mc:Choice xmlns:v="urn:schemas-microsoft-com:vml" Requires="v">
                  <p:oleObj spid="_x0000_s55779" name="Clip" r:id="rId110" imgW="622080" imgH="228600" progId="">
                    <p:embed/>
                  </p:oleObj>
                </mc:Choice>
                <mc:Fallback>
                  <p:oleObj name="Clip" r:id="rId110" imgW="622080" imgH="228600" progId="">
                    <p:embed/>
                    <p:pic>
                      <p:nvPicPr>
                        <p:cNvPr id="0" name="Picture 109"/>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11863" y="3703638"/>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3" name="Object 49">
              <a:hlinkClick r:id="" action="ppaction://ole?verb=0"/>
            </p:cNvPr>
            <p:cNvGraphicFramePr>
              <a:graphicFrameLocks/>
            </p:cNvGraphicFramePr>
            <p:nvPr/>
          </p:nvGraphicFramePr>
          <p:xfrm>
            <a:off x="6300788" y="3500438"/>
            <a:ext cx="623887" cy="228600"/>
          </p:xfrm>
          <a:graphic>
            <a:graphicData uri="http://schemas.openxmlformats.org/presentationml/2006/ole">
              <mc:AlternateContent xmlns:mc="http://schemas.openxmlformats.org/markup-compatibility/2006">
                <mc:Choice xmlns:v="urn:schemas-microsoft-com:vml" Requires="v">
                  <p:oleObj spid="_x0000_s55780" name="Clip" r:id="rId111" imgW="622080" imgH="228600" progId="">
                    <p:embed/>
                  </p:oleObj>
                </mc:Choice>
                <mc:Fallback>
                  <p:oleObj name="Clip" r:id="rId111" imgW="622080" imgH="228600" progId="">
                    <p:embed/>
                    <p:pic>
                      <p:nvPicPr>
                        <p:cNvPr id="0" name="Picture 110"/>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00788" y="3500438"/>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4" name="Object 50">
              <a:hlinkClick r:id="" action="ppaction://ole?verb=0"/>
            </p:cNvPr>
            <p:cNvGraphicFramePr>
              <a:graphicFrameLocks/>
            </p:cNvGraphicFramePr>
            <p:nvPr/>
          </p:nvGraphicFramePr>
          <p:xfrm>
            <a:off x="6516688" y="3284538"/>
            <a:ext cx="623887" cy="228600"/>
          </p:xfrm>
          <a:graphic>
            <a:graphicData uri="http://schemas.openxmlformats.org/presentationml/2006/ole">
              <mc:AlternateContent xmlns:mc="http://schemas.openxmlformats.org/markup-compatibility/2006">
                <mc:Choice xmlns:v="urn:schemas-microsoft-com:vml" Requires="v">
                  <p:oleObj spid="_x0000_s55781" name="Clip" r:id="rId112" imgW="622080" imgH="228600" progId="">
                    <p:embed/>
                  </p:oleObj>
                </mc:Choice>
                <mc:Fallback>
                  <p:oleObj name="Clip" r:id="rId112" imgW="622080" imgH="228600" progId="">
                    <p:embed/>
                    <p:pic>
                      <p:nvPicPr>
                        <p:cNvPr id="0" name="Picture 111"/>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16688" y="3284538"/>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5" name="Object 51">
              <a:hlinkClick r:id="" action="ppaction://ole?verb=0"/>
            </p:cNvPr>
            <p:cNvGraphicFramePr>
              <a:graphicFrameLocks/>
            </p:cNvGraphicFramePr>
            <p:nvPr/>
          </p:nvGraphicFramePr>
          <p:xfrm>
            <a:off x="6972300" y="3500438"/>
            <a:ext cx="623888" cy="228600"/>
          </p:xfrm>
          <a:graphic>
            <a:graphicData uri="http://schemas.openxmlformats.org/presentationml/2006/ole">
              <mc:AlternateContent xmlns:mc="http://schemas.openxmlformats.org/markup-compatibility/2006">
                <mc:Choice xmlns:v="urn:schemas-microsoft-com:vml" Requires="v">
                  <p:oleObj spid="_x0000_s55782" name="Clip" r:id="rId113" imgW="622080" imgH="228600" progId="">
                    <p:embed/>
                  </p:oleObj>
                </mc:Choice>
                <mc:Fallback>
                  <p:oleObj name="Clip" r:id="rId113" imgW="622080" imgH="228600" progId="">
                    <p:embed/>
                    <p:pic>
                      <p:nvPicPr>
                        <p:cNvPr id="0" name="Picture 112"/>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72300" y="3500438"/>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6" name="Object 52">
              <a:hlinkClick r:id="" action="ppaction://ole?verb=0"/>
            </p:cNvPr>
            <p:cNvGraphicFramePr>
              <a:graphicFrameLocks/>
            </p:cNvGraphicFramePr>
            <p:nvPr/>
          </p:nvGraphicFramePr>
          <p:xfrm>
            <a:off x="7188200" y="3284538"/>
            <a:ext cx="623888" cy="228600"/>
          </p:xfrm>
          <a:graphic>
            <a:graphicData uri="http://schemas.openxmlformats.org/presentationml/2006/ole">
              <mc:AlternateContent xmlns:mc="http://schemas.openxmlformats.org/markup-compatibility/2006">
                <mc:Choice xmlns:v="urn:schemas-microsoft-com:vml" Requires="v">
                  <p:oleObj spid="_x0000_s55783" name="Clip" r:id="rId114" imgW="622080" imgH="228600" progId="">
                    <p:embed/>
                  </p:oleObj>
                </mc:Choice>
                <mc:Fallback>
                  <p:oleObj name="Clip" r:id="rId114" imgW="622080" imgH="228600" progId="">
                    <p:embed/>
                    <p:pic>
                      <p:nvPicPr>
                        <p:cNvPr id="0" name="Picture 113"/>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88200" y="3284538"/>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7" name="Object 53">
              <a:hlinkClick r:id="" action="ppaction://ole?verb=0"/>
            </p:cNvPr>
            <p:cNvGraphicFramePr>
              <a:graphicFrameLocks/>
            </p:cNvGraphicFramePr>
            <p:nvPr/>
          </p:nvGraphicFramePr>
          <p:xfrm>
            <a:off x="6180138" y="4137025"/>
            <a:ext cx="623887" cy="228600"/>
          </p:xfrm>
          <a:graphic>
            <a:graphicData uri="http://schemas.openxmlformats.org/presentationml/2006/ole">
              <mc:AlternateContent xmlns:mc="http://schemas.openxmlformats.org/markup-compatibility/2006">
                <mc:Choice xmlns:v="urn:schemas-microsoft-com:vml" Requires="v">
                  <p:oleObj spid="_x0000_s55784" name="Clip" r:id="rId115" imgW="622080" imgH="228600" progId="">
                    <p:embed/>
                  </p:oleObj>
                </mc:Choice>
                <mc:Fallback>
                  <p:oleObj name="Clip" r:id="rId115" imgW="622080" imgH="228600" progId="">
                    <p:embed/>
                    <p:pic>
                      <p:nvPicPr>
                        <p:cNvPr id="0" name="Picture 114"/>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80138" y="413702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8" name="Object 54">
              <a:hlinkClick r:id="" action="ppaction://ole?verb=0"/>
            </p:cNvPr>
            <p:cNvGraphicFramePr>
              <a:graphicFrameLocks/>
            </p:cNvGraphicFramePr>
            <p:nvPr/>
          </p:nvGraphicFramePr>
          <p:xfrm>
            <a:off x="6469063" y="3919538"/>
            <a:ext cx="623887" cy="228600"/>
          </p:xfrm>
          <a:graphic>
            <a:graphicData uri="http://schemas.openxmlformats.org/presentationml/2006/ole">
              <mc:AlternateContent xmlns:mc="http://schemas.openxmlformats.org/markup-compatibility/2006">
                <mc:Choice xmlns:v="urn:schemas-microsoft-com:vml" Requires="v">
                  <p:oleObj spid="_x0000_s55785" name="Clip" r:id="rId116" imgW="622080" imgH="228600" progId="">
                    <p:embed/>
                  </p:oleObj>
                </mc:Choice>
                <mc:Fallback>
                  <p:oleObj name="Clip" r:id="rId116" imgW="622080" imgH="228600" progId="">
                    <p:embed/>
                    <p:pic>
                      <p:nvPicPr>
                        <p:cNvPr id="0" name="Picture 11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69063" y="3919538"/>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9" name="Object 55">
              <a:hlinkClick r:id="" action="ppaction://ole?verb=0"/>
            </p:cNvPr>
            <p:cNvGraphicFramePr>
              <a:graphicFrameLocks/>
            </p:cNvGraphicFramePr>
            <p:nvPr/>
          </p:nvGraphicFramePr>
          <p:xfrm>
            <a:off x="6684963" y="3703638"/>
            <a:ext cx="623887" cy="228600"/>
          </p:xfrm>
          <a:graphic>
            <a:graphicData uri="http://schemas.openxmlformats.org/presentationml/2006/ole">
              <mc:AlternateContent xmlns:mc="http://schemas.openxmlformats.org/markup-compatibility/2006">
                <mc:Choice xmlns:v="urn:schemas-microsoft-com:vml" Requires="v">
                  <p:oleObj spid="_x0000_s55786" name="Clip" r:id="rId117" imgW="622080" imgH="228600" progId="">
                    <p:embed/>
                  </p:oleObj>
                </mc:Choice>
                <mc:Fallback>
                  <p:oleObj name="Clip" r:id="rId117" imgW="622080" imgH="228600" progId="">
                    <p:embed/>
                    <p:pic>
                      <p:nvPicPr>
                        <p:cNvPr id="0" name="Picture 11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84963" y="3703638"/>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0" name="Object 56">
              <a:hlinkClick r:id="" action="ppaction://ole?verb=0"/>
            </p:cNvPr>
            <p:cNvGraphicFramePr>
              <a:graphicFrameLocks/>
            </p:cNvGraphicFramePr>
            <p:nvPr/>
          </p:nvGraphicFramePr>
          <p:xfrm>
            <a:off x="5484813" y="4784725"/>
            <a:ext cx="623887" cy="228600"/>
          </p:xfrm>
          <a:graphic>
            <a:graphicData uri="http://schemas.openxmlformats.org/presentationml/2006/ole">
              <mc:AlternateContent xmlns:mc="http://schemas.openxmlformats.org/markup-compatibility/2006">
                <mc:Choice xmlns:v="urn:schemas-microsoft-com:vml" Requires="v">
                  <p:oleObj spid="_x0000_s55787" name="Clip" r:id="rId118" imgW="622080" imgH="228600" progId="">
                    <p:embed/>
                  </p:oleObj>
                </mc:Choice>
                <mc:Fallback>
                  <p:oleObj name="Clip" r:id="rId118" imgW="622080" imgH="228600" progId="">
                    <p:embed/>
                    <p:pic>
                      <p:nvPicPr>
                        <p:cNvPr id="0" name="Picture 117"/>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84813" y="478472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1" name="Object 57">
              <a:hlinkClick r:id="" action="ppaction://ole?verb=0"/>
            </p:cNvPr>
            <p:cNvGraphicFramePr>
              <a:graphicFrameLocks/>
            </p:cNvGraphicFramePr>
            <p:nvPr/>
          </p:nvGraphicFramePr>
          <p:xfrm>
            <a:off x="5795963" y="4568825"/>
            <a:ext cx="623887" cy="228600"/>
          </p:xfrm>
          <a:graphic>
            <a:graphicData uri="http://schemas.openxmlformats.org/presentationml/2006/ole">
              <mc:AlternateContent xmlns:mc="http://schemas.openxmlformats.org/markup-compatibility/2006">
                <mc:Choice xmlns:v="urn:schemas-microsoft-com:vml" Requires="v">
                  <p:oleObj spid="_x0000_s55788" name="Clip" r:id="rId119" imgW="622080" imgH="228600" progId="">
                    <p:embed/>
                  </p:oleObj>
                </mc:Choice>
                <mc:Fallback>
                  <p:oleObj name="Clip" r:id="rId119" imgW="622080" imgH="228600" progId="">
                    <p:embed/>
                    <p:pic>
                      <p:nvPicPr>
                        <p:cNvPr id="0" name="Picture 118"/>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795963" y="456882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2" name="Object 58">
              <a:hlinkClick r:id="" action="ppaction://ole?verb=0"/>
            </p:cNvPr>
            <p:cNvGraphicFramePr>
              <a:graphicFrameLocks/>
            </p:cNvGraphicFramePr>
            <p:nvPr/>
          </p:nvGraphicFramePr>
          <p:xfrm>
            <a:off x="6011863" y="4352925"/>
            <a:ext cx="623887" cy="228600"/>
          </p:xfrm>
          <a:graphic>
            <a:graphicData uri="http://schemas.openxmlformats.org/presentationml/2006/ole">
              <mc:AlternateContent xmlns:mc="http://schemas.openxmlformats.org/markup-compatibility/2006">
                <mc:Choice xmlns:v="urn:schemas-microsoft-com:vml" Requires="v">
                  <p:oleObj spid="_x0000_s55789" name="Clip" r:id="rId120" imgW="622080" imgH="228600" progId="">
                    <p:embed/>
                  </p:oleObj>
                </mc:Choice>
                <mc:Fallback>
                  <p:oleObj name="Clip" r:id="rId120" imgW="622080" imgH="228600" progId="">
                    <p:embed/>
                    <p:pic>
                      <p:nvPicPr>
                        <p:cNvPr id="0" name="Picture 119"/>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11863" y="435292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3" name="Object 59">
              <a:hlinkClick r:id="" action="ppaction://ole?verb=0"/>
            </p:cNvPr>
            <p:cNvGraphicFramePr>
              <a:graphicFrameLocks/>
            </p:cNvGraphicFramePr>
            <p:nvPr/>
          </p:nvGraphicFramePr>
          <p:xfrm>
            <a:off x="5219700" y="5000625"/>
            <a:ext cx="623888" cy="228600"/>
          </p:xfrm>
          <a:graphic>
            <a:graphicData uri="http://schemas.openxmlformats.org/presentationml/2006/ole">
              <mc:AlternateContent xmlns:mc="http://schemas.openxmlformats.org/markup-compatibility/2006">
                <mc:Choice xmlns:v="urn:schemas-microsoft-com:vml" Requires="v">
                  <p:oleObj spid="_x0000_s55790" name="Clip" r:id="rId121" imgW="622080" imgH="228600" progId="">
                    <p:embed/>
                  </p:oleObj>
                </mc:Choice>
                <mc:Fallback>
                  <p:oleObj name="Clip" r:id="rId121" imgW="622080" imgH="228600" progId="">
                    <p:embed/>
                    <p:pic>
                      <p:nvPicPr>
                        <p:cNvPr id="0" name="Picture 120"/>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19700" y="5000625"/>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4" name="Object 60">
              <a:hlinkClick r:id="" action="ppaction://ole?verb=0"/>
            </p:cNvPr>
            <p:cNvGraphicFramePr>
              <a:graphicFrameLocks/>
            </p:cNvGraphicFramePr>
            <p:nvPr/>
          </p:nvGraphicFramePr>
          <p:xfrm>
            <a:off x="6156325" y="4797425"/>
            <a:ext cx="623888" cy="228600"/>
          </p:xfrm>
          <a:graphic>
            <a:graphicData uri="http://schemas.openxmlformats.org/presentationml/2006/ole">
              <mc:AlternateContent xmlns:mc="http://schemas.openxmlformats.org/markup-compatibility/2006">
                <mc:Choice xmlns:v="urn:schemas-microsoft-com:vml" Requires="v">
                  <p:oleObj spid="_x0000_s55791" name="Clip" r:id="rId122" imgW="622080" imgH="228600" progId="">
                    <p:embed/>
                  </p:oleObj>
                </mc:Choice>
                <mc:Fallback>
                  <p:oleObj name="Clip" r:id="rId122" imgW="622080" imgH="228600" progId="">
                    <p:embed/>
                    <p:pic>
                      <p:nvPicPr>
                        <p:cNvPr id="0" name="Picture 121"/>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56325" y="4797425"/>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5" name="Object 61">
              <a:hlinkClick r:id="" action="ppaction://ole?verb=0"/>
            </p:cNvPr>
            <p:cNvGraphicFramePr>
              <a:graphicFrameLocks/>
            </p:cNvGraphicFramePr>
            <p:nvPr/>
          </p:nvGraphicFramePr>
          <p:xfrm>
            <a:off x="6443663" y="4581525"/>
            <a:ext cx="623887" cy="228600"/>
          </p:xfrm>
          <a:graphic>
            <a:graphicData uri="http://schemas.openxmlformats.org/presentationml/2006/ole">
              <mc:AlternateContent xmlns:mc="http://schemas.openxmlformats.org/markup-compatibility/2006">
                <mc:Choice xmlns:v="urn:schemas-microsoft-com:vml" Requires="v">
                  <p:oleObj spid="_x0000_s55792" name="Clip" r:id="rId123" imgW="622080" imgH="228600" progId="">
                    <p:embed/>
                  </p:oleObj>
                </mc:Choice>
                <mc:Fallback>
                  <p:oleObj name="Clip" r:id="rId123" imgW="622080" imgH="228600" progId="">
                    <p:embed/>
                    <p:pic>
                      <p:nvPicPr>
                        <p:cNvPr id="0" name="Picture 122"/>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43663" y="458152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6" name="Object 62">
              <a:hlinkClick r:id="" action="ppaction://ole?verb=0"/>
            </p:cNvPr>
            <p:cNvGraphicFramePr>
              <a:graphicFrameLocks/>
            </p:cNvGraphicFramePr>
            <p:nvPr/>
          </p:nvGraphicFramePr>
          <p:xfrm>
            <a:off x="6516688" y="5013325"/>
            <a:ext cx="623887" cy="228600"/>
          </p:xfrm>
          <a:graphic>
            <a:graphicData uri="http://schemas.openxmlformats.org/presentationml/2006/ole">
              <mc:AlternateContent xmlns:mc="http://schemas.openxmlformats.org/markup-compatibility/2006">
                <mc:Choice xmlns:v="urn:schemas-microsoft-com:vml" Requires="v">
                  <p:oleObj spid="_x0000_s55793" name="Clip" r:id="rId124" imgW="622080" imgH="228600" progId="">
                    <p:embed/>
                  </p:oleObj>
                </mc:Choice>
                <mc:Fallback>
                  <p:oleObj name="Clip" r:id="rId124" imgW="622080" imgH="228600" progId="">
                    <p:embed/>
                    <p:pic>
                      <p:nvPicPr>
                        <p:cNvPr id="0" name="Picture 123"/>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16688" y="501332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7" name="Object 63">
              <a:hlinkClick r:id="" action="ppaction://ole?verb=0"/>
            </p:cNvPr>
            <p:cNvGraphicFramePr>
              <a:graphicFrameLocks/>
            </p:cNvGraphicFramePr>
            <p:nvPr/>
          </p:nvGraphicFramePr>
          <p:xfrm>
            <a:off x="6804025" y="4797425"/>
            <a:ext cx="623888" cy="228600"/>
          </p:xfrm>
          <a:graphic>
            <a:graphicData uri="http://schemas.openxmlformats.org/presentationml/2006/ole">
              <mc:AlternateContent xmlns:mc="http://schemas.openxmlformats.org/markup-compatibility/2006">
                <mc:Choice xmlns:v="urn:schemas-microsoft-com:vml" Requires="v">
                  <p:oleObj spid="_x0000_s55794" name="Clip" r:id="rId125" imgW="622080" imgH="228600" progId="">
                    <p:embed/>
                  </p:oleObj>
                </mc:Choice>
                <mc:Fallback>
                  <p:oleObj name="Clip" r:id="rId125" imgW="622080" imgH="228600" progId="">
                    <p:embed/>
                    <p:pic>
                      <p:nvPicPr>
                        <p:cNvPr id="0" name="Picture 124"/>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04025" y="4797425"/>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8" name="Object 64">
              <a:hlinkClick r:id="" action="ppaction://ole?verb=0"/>
            </p:cNvPr>
            <p:cNvGraphicFramePr>
              <a:graphicFrameLocks/>
            </p:cNvGraphicFramePr>
            <p:nvPr/>
          </p:nvGraphicFramePr>
          <p:xfrm>
            <a:off x="6900863" y="5229225"/>
            <a:ext cx="623887" cy="228600"/>
          </p:xfrm>
          <a:graphic>
            <a:graphicData uri="http://schemas.openxmlformats.org/presentationml/2006/ole">
              <mc:AlternateContent xmlns:mc="http://schemas.openxmlformats.org/markup-compatibility/2006">
                <mc:Choice xmlns:v="urn:schemas-microsoft-com:vml" Requires="v">
                  <p:oleObj spid="_x0000_s55795" name="Clip" r:id="rId126" imgW="622080" imgH="228600" progId="">
                    <p:embed/>
                  </p:oleObj>
                </mc:Choice>
                <mc:Fallback>
                  <p:oleObj name="Clip" r:id="rId126" imgW="622080" imgH="228600" progId="">
                    <p:embed/>
                    <p:pic>
                      <p:nvPicPr>
                        <p:cNvPr id="0" name="Picture 12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00863" y="522922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9" name="Object 65">
              <a:hlinkClick r:id="" action="ppaction://ole?verb=0"/>
            </p:cNvPr>
            <p:cNvGraphicFramePr>
              <a:graphicFrameLocks/>
            </p:cNvGraphicFramePr>
            <p:nvPr/>
          </p:nvGraphicFramePr>
          <p:xfrm>
            <a:off x="7188200" y="5013325"/>
            <a:ext cx="623888" cy="228600"/>
          </p:xfrm>
          <a:graphic>
            <a:graphicData uri="http://schemas.openxmlformats.org/presentationml/2006/ole">
              <mc:AlternateContent xmlns:mc="http://schemas.openxmlformats.org/markup-compatibility/2006">
                <mc:Choice xmlns:v="urn:schemas-microsoft-com:vml" Requires="v">
                  <p:oleObj spid="_x0000_s55796" name="Clip" r:id="rId127" imgW="622080" imgH="228600" progId="">
                    <p:embed/>
                  </p:oleObj>
                </mc:Choice>
                <mc:Fallback>
                  <p:oleObj name="Clip" r:id="rId127" imgW="622080" imgH="228600" progId="">
                    <p:embed/>
                    <p:pic>
                      <p:nvPicPr>
                        <p:cNvPr id="0" name="Picture 12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88200" y="5013325"/>
                          <a:ext cx="6238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0" name="Object 66">
              <a:hlinkClick r:id="" action="ppaction://ole?verb=0"/>
            </p:cNvPr>
            <p:cNvGraphicFramePr>
              <a:graphicFrameLocks/>
            </p:cNvGraphicFramePr>
            <p:nvPr/>
          </p:nvGraphicFramePr>
          <p:xfrm>
            <a:off x="4932363" y="5229225"/>
            <a:ext cx="623887" cy="228600"/>
          </p:xfrm>
          <a:graphic>
            <a:graphicData uri="http://schemas.openxmlformats.org/presentationml/2006/ole">
              <mc:AlternateContent xmlns:mc="http://schemas.openxmlformats.org/markup-compatibility/2006">
                <mc:Choice xmlns:v="urn:schemas-microsoft-com:vml" Requires="v">
                  <p:oleObj spid="_x0000_s55797" name="Clip" r:id="rId128" imgW="622080" imgH="228600" progId="">
                    <p:embed/>
                  </p:oleObj>
                </mc:Choice>
                <mc:Fallback>
                  <p:oleObj name="Clip" r:id="rId128" imgW="622080" imgH="228600" progId="">
                    <p:embed/>
                    <p:pic>
                      <p:nvPicPr>
                        <p:cNvPr id="0" name="Picture 127"/>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32363" y="5229225"/>
                          <a:ext cx="62388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fill="hold" nodeType="clickEffect">
                                  <p:stCondLst>
                                    <p:cond delay="0"/>
                                  </p:stCondLst>
                                  <p:childTnLst>
                                    <p:animMotion origin="layout" path="M 2.77778E-7 4.3257E-6 L -1.77969 -0.00579 " pathEditMode="relative" rAng="0" ptsTypes="AA">
                                      <p:cBhvr>
                                        <p:cTn id="6" dur="5000" fill="hold"/>
                                        <p:tgtEl>
                                          <p:spTgt spid="161"/>
                                        </p:tgtEl>
                                        <p:attrNameLst>
                                          <p:attrName>ppt_x</p:attrName>
                                          <p:attrName>ppt_y</p:attrName>
                                        </p:attrNameLst>
                                      </p:cBhvr>
                                      <p:rCtr x="-890" y="-3"/>
                                    </p:animMotion>
                                  </p:childTnLst>
                                </p:cTn>
                              </p:par>
                              <p:par>
                                <p:cTn id="7" presetID="35" presetClass="path" presetSubtype="0" accel="50000" decel="50000" fill="hold" nodeType="withEffect">
                                  <p:stCondLst>
                                    <p:cond delay="1500"/>
                                  </p:stCondLst>
                                  <p:childTnLst>
                                    <p:animMotion origin="layout" path="M 1.94444E-6 1.69789E-6 L -2.29427 -0.00093 " pathEditMode="relative" rAng="0" ptsTypes="AA">
                                      <p:cBhvr>
                                        <p:cTn id="8" dur="5500" fill="hold"/>
                                        <p:tgtEl>
                                          <p:spTgt spid="93"/>
                                        </p:tgtEl>
                                        <p:attrNameLst>
                                          <p:attrName>ppt_x</p:attrName>
                                          <p:attrName>ppt_y</p:attrName>
                                        </p:attrNameLst>
                                      </p:cBhvr>
                                      <p:rCtr x="-1147" y="0"/>
                                    </p:animMotion>
                                  </p:childTnLst>
                                </p:cTn>
                              </p:par>
                            </p:childTnLst>
                          </p:cTn>
                        </p:par>
                        <p:par>
                          <p:cTn id="9" fill="hold">
                            <p:stCondLst>
                              <p:cond delay="7000"/>
                            </p:stCondLst>
                            <p:childTnLst>
                              <p:par>
                                <p:cTn id="10" presetID="1" presetClass="entr" presetSubtype="0" fill="hold" nodeType="afterEffect">
                                  <p:stCondLst>
                                    <p:cond delay="0"/>
                                  </p:stCondLst>
                                  <p:childTnLst>
                                    <p:set>
                                      <p:cBhvr>
                                        <p:cTn id="11" dur="1" fill="hold">
                                          <p:stCondLst>
                                            <p:cond delay="0"/>
                                          </p:stCondLst>
                                        </p:cTn>
                                        <p:tgtEl>
                                          <p:spTgt spid="1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標題 6"/>
          <p:cNvSpPr>
            <a:spLocks noGrp="1"/>
          </p:cNvSpPr>
          <p:nvPr>
            <p:ph type="title"/>
          </p:nvPr>
        </p:nvSpPr>
        <p:spPr/>
        <p:txBody>
          <a:bodyPr>
            <a:normAutofit fontScale="90000"/>
          </a:bodyPr>
          <a:lstStyle/>
          <a:p>
            <a:r>
              <a:rPr lang="en-US" altLang="zh-TW" dirty="0" smtClean="0"/>
              <a:t>Rise &amp; Fall of Computing Technologies</a:t>
            </a:r>
            <a:endParaRPr lang="zh-TW" altLang="en-US" dirty="0"/>
          </a:p>
        </p:txBody>
      </p:sp>
      <p:sp>
        <p:nvSpPr>
          <p:cNvPr id="6" name="文字方塊 5"/>
          <p:cNvSpPr txBox="1"/>
          <p:nvPr/>
        </p:nvSpPr>
        <p:spPr>
          <a:xfrm>
            <a:off x="1166555" y="2193504"/>
            <a:ext cx="1311898" cy="369332"/>
          </a:xfrm>
          <a:prstGeom prst="rect">
            <a:avLst/>
          </a:prstGeom>
          <a:noFill/>
        </p:spPr>
        <p:txBody>
          <a:bodyPr wrap="none" rtlCol="0">
            <a:spAutoFit/>
          </a:bodyPr>
          <a:lstStyle/>
          <a:p>
            <a:r>
              <a:rPr lang="en-US" altLang="zh-TW" dirty="0" smtClean="0"/>
              <a:t>Mainframes</a:t>
            </a:r>
            <a:endParaRPr lang="zh-TW" altLang="en-US" dirty="0"/>
          </a:p>
        </p:txBody>
      </p:sp>
      <p:sp>
        <p:nvSpPr>
          <p:cNvPr id="8" name="文字方塊 7"/>
          <p:cNvSpPr txBox="1"/>
          <p:nvPr/>
        </p:nvSpPr>
        <p:spPr>
          <a:xfrm>
            <a:off x="3483243" y="2193504"/>
            <a:ext cx="1709058" cy="369332"/>
          </a:xfrm>
          <a:prstGeom prst="rect">
            <a:avLst/>
          </a:prstGeom>
          <a:noFill/>
        </p:spPr>
        <p:txBody>
          <a:bodyPr wrap="none" rtlCol="0">
            <a:spAutoFit/>
          </a:bodyPr>
          <a:lstStyle/>
          <a:p>
            <a:r>
              <a:rPr lang="en-US" altLang="zh-TW" dirty="0" smtClean="0"/>
              <a:t>Mini-Computers</a:t>
            </a:r>
            <a:endParaRPr lang="zh-TW" altLang="en-US" dirty="0"/>
          </a:p>
        </p:txBody>
      </p:sp>
      <p:sp>
        <p:nvSpPr>
          <p:cNvPr id="9" name="文字方塊 8"/>
          <p:cNvSpPr txBox="1"/>
          <p:nvPr/>
        </p:nvSpPr>
        <p:spPr>
          <a:xfrm>
            <a:off x="1178987" y="4562217"/>
            <a:ext cx="1709058" cy="369332"/>
          </a:xfrm>
          <a:prstGeom prst="rect">
            <a:avLst/>
          </a:prstGeom>
          <a:noFill/>
        </p:spPr>
        <p:txBody>
          <a:bodyPr wrap="none" rtlCol="0">
            <a:spAutoFit/>
          </a:bodyPr>
          <a:lstStyle/>
          <a:p>
            <a:r>
              <a:rPr lang="en-US" altLang="zh-TW" dirty="0" smtClean="0"/>
              <a:t>Mini-Computers</a:t>
            </a:r>
            <a:endParaRPr lang="zh-TW" altLang="en-US" dirty="0"/>
          </a:p>
        </p:txBody>
      </p:sp>
      <p:sp>
        <p:nvSpPr>
          <p:cNvPr id="10" name="文字方塊 9"/>
          <p:cNvSpPr txBox="1"/>
          <p:nvPr/>
        </p:nvSpPr>
        <p:spPr>
          <a:xfrm>
            <a:off x="3411235" y="4562217"/>
            <a:ext cx="1213730" cy="646331"/>
          </a:xfrm>
          <a:prstGeom prst="rect">
            <a:avLst/>
          </a:prstGeom>
          <a:noFill/>
        </p:spPr>
        <p:txBody>
          <a:bodyPr wrap="none" rtlCol="0">
            <a:spAutoFit/>
          </a:bodyPr>
          <a:lstStyle/>
          <a:p>
            <a:r>
              <a:rPr lang="en-US" altLang="zh-TW" dirty="0" smtClean="0"/>
              <a:t>Personal</a:t>
            </a:r>
          </a:p>
          <a:p>
            <a:r>
              <a:rPr lang="en-US" altLang="zh-TW" dirty="0" smtClean="0"/>
              <a:t>Computers</a:t>
            </a:r>
            <a:endParaRPr lang="zh-TW" altLang="en-US" dirty="0"/>
          </a:p>
        </p:txBody>
      </p:sp>
      <p:sp>
        <p:nvSpPr>
          <p:cNvPr id="11" name="文字方塊 10"/>
          <p:cNvSpPr txBox="1"/>
          <p:nvPr/>
        </p:nvSpPr>
        <p:spPr>
          <a:xfrm>
            <a:off x="5787499" y="2184212"/>
            <a:ext cx="2069156" cy="369332"/>
          </a:xfrm>
          <a:prstGeom prst="rect">
            <a:avLst/>
          </a:prstGeom>
          <a:noFill/>
        </p:spPr>
        <p:txBody>
          <a:bodyPr wrap="none" rtlCol="0">
            <a:spAutoFit/>
          </a:bodyPr>
          <a:lstStyle/>
          <a:p>
            <a:r>
              <a:rPr lang="en-US" altLang="zh-TW" dirty="0" smtClean="0"/>
              <a:t>Personal Computers</a:t>
            </a:r>
            <a:endParaRPr lang="zh-TW" altLang="en-US" dirty="0"/>
          </a:p>
        </p:txBody>
      </p:sp>
      <p:sp>
        <p:nvSpPr>
          <p:cNvPr id="12" name="文字方塊 11"/>
          <p:cNvSpPr txBox="1"/>
          <p:nvPr/>
        </p:nvSpPr>
        <p:spPr>
          <a:xfrm>
            <a:off x="5721024" y="4562217"/>
            <a:ext cx="1218603" cy="646331"/>
          </a:xfrm>
          <a:prstGeom prst="rect">
            <a:avLst/>
          </a:prstGeom>
          <a:noFill/>
        </p:spPr>
        <p:txBody>
          <a:bodyPr wrap="none" rtlCol="0">
            <a:spAutoFit/>
          </a:bodyPr>
          <a:lstStyle/>
          <a:p>
            <a:r>
              <a:rPr lang="en-US" altLang="zh-TW" dirty="0" smtClean="0"/>
              <a:t>Network</a:t>
            </a:r>
          </a:p>
          <a:p>
            <a:r>
              <a:rPr lang="en-US" altLang="zh-TW" dirty="0" smtClean="0"/>
              <a:t>Computing</a:t>
            </a:r>
            <a:endParaRPr lang="zh-TW" altLang="en-US" dirty="0"/>
          </a:p>
        </p:txBody>
      </p:sp>
      <p:sp>
        <p:nvSpPr>
          <p:cNvPr id="13" name="文字方塊 12"/>
          <p:cNvSpPr txBox="1"/>
          <p:nvPr/>
        </p:nvSpPr>
        <p:spPr>
          <a:xfrm>
            <a:off x="7803723" y="3264332"/>
            <a:ext cx="1232773" cy="646331"/>
          </a:xfrm>
          <a:prstGeom prst="rect">
            <a:avLst/>
          </a:prstGeom>
          <a:noFill/>
        </p:spPr>
        <p:txBody>
          <a:bodyPr wrap="none" rtlCol="0">
            <a:spAutoFit/>
          </a:bodyPr>
          <a:lstStyle/>
          <a:p>
            <a:r>
              <a:rPr lang="en-US" altLang="zh-TW" dirty="0" smtClean="0"/>
              <a:t>Distributed</a:t>
            </a:r>
          </a:p>
          <a:p>
            <a:r>
              <a:rPr lang="en-US" altLang="zh-TW" dirty="0" smtClean="0"/>
              <a:t>Computing</a:t>
            </a:r>
            <a:endParaRPr lang="zh-TW" altLang="en-US" dirty="0"/>
          </a:p>
        </p:txBody>
      </p:sp>
      <p:grpSp>
        <p:nvGrpSpPr>
          <p:cNvPr id="2" name="群組 52"/>
          <p:cNvGrpSpPr/>
          <p:nvPr/>
        </p:nvGrpSpPr>
        <p:grpSpPr>
          <a:xfrm>
            <a:off x="1278379" y="2601328"/>
            <a:ext cx="2094137" cy="1879600"/>
            <a:chOff x="1143000" y="2693988"/>
            <a:chExt cx="2094137" cy="1879600"/>
          </a:xfrm>
        </p:grpSpPr>
        <p:sp>
          <p:nvSpPr>
            <p:cNvPr id="36" name="Arc 4"/>
            <p:cNvSpPr>
              <a:spLocks/>
            </p:cNvSpPr>
            <p:nvPr/>
          </p:nvSpPr>
          <p:spPr bwMode="auto">
            <a:xfrm>
              <a:off x="1143000" y="2693988"/>
              <a:ext cx="1041400" cy="96520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50800" cap="rnd">
              <a:solidFill>
                <a:schemeClr val="accent3">
                  <a:lumMod val="60000"/>
                  <a:lumOff val="40000"/>
                </a:schemeClr>
              </a:solidFill>
              <a:round/>
              <a:headEnd/>
              <a:tailEnd/>
            </a:ln>
            <a:effectLst/>
          </p:spPr>
          <p:txBody>
            <a:bodyPr wrap="none" anchor="ctr"/>
            <a:lstStyle/>
            <a:p>
              <a:endParaRPr lang="zh-TW" altLang="en-US"/>
            </a:p>
          </p:txBody>
        </p:sp>
        <p:sp>
          <p:nvSpPr>
            <p:cNvPr id="37" name="Arc 5"/>
            <p:cNvSpPr>
              <a:spLocks/>
            </p:cNvSpPr>
            <p:nvPr/>
          </p:nvSpPr>
          <p:spPr bwMode="auto">
            <a:xfrm rot="10800000">
              <a:off x="2195737" y="3608388"/>
              <a:ext cx="1041400" cy="96520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50800" cap="rnd">
              <a:solidFill>
                <a:schemeClr val="accent3">
                  <a:lumMod val="60000"/>
                  <a:lumOff val="40000"/>
                </a:schemeClr>
              </a:solidFill>
              <a:round/>
              <a:headEnd type="triangle" w="med" len="med"/>
              <a:tailEnd/>
            </a:ln>
            <a:effectLst/>
          </p:spPr>
          <p:txBody>
            <a:bodyPr wrap="none" anchor="ctr"/>
            <a:lstStyle/>
            <a:p>
              <a:endParaRPr lang="zh-TW" altLang="en-US"/>
            </a:p>
          </p:txBody>
        </p:sp>
      </p:grpSp>
      <p:grpSp>
        <p:nvGrpSpPr>
          <p:cNvPr id="3" name="群組 54"/>
          <p:cNvGrpSpPr/>
          <p:nvPr/>
        </p:nvGrpSpPr>
        <p:grpSpPr>
          <a:xfrm>
            <a:off x="1305367" y="2616260"/>
            <a:ext cx="2081680" cy="1872208"/>
            <a:chOff x="1169988" y="2708920"/>
            <a:chExt cx="2081680" cy="1872208"/>
          </a:xfrm>
        </p:grpSpPr>
        <p:sp>
          <p:nvSpPr>
            <p:cNvPr id="45" name="Arc 13"/>
            <p:cNvSpPr>
              <a:spLocks/>
            </p:cNvSpPr>
            <p:nvPr/>
          </p:nvSpPr>
          <p:spPr bwMode="auto">
            <a:xfrm rot="10800000">
              <a:off x="1169988" y="3615928"/>
              <a:ext cx="1041400" cy="965200"/>
            </a:xfrm>
            <a:custGeom>
              <a:avLst/>
              <a:gdLst>
                <a:gd name="G0" fmla="+- 21600 0 0"/>
                <a:gd name="G1" fmla="+- 21600 0 0"/>
                <a:gd name="G2" fmla="+- 21600 0 0"/>
                <a:gd name="T0" fmla="*/ 0 w 21600"/>
                <a:gd name="T1" fmla="*/ 21600 h 21600"/>
                <a:gd name="T2" fmla="*/ 21567 w 21600"/>
                <a:gd name="T3" fmla="*/ 0 h 21600"/>
                <a:gd name="T4" fmla="*/ 21600 w 21600"/>
                <a:gd name="T5" fmla="*/ 21600 h 21600"/>
              </a:gdLst>
              <a:ahLst/>
              <a:cxnLst>
                <a:cxn ang="0">
                  <a:pos x="T0" y="T1"/>
                </a:cxn>
                <a:cxn ang="0">
                  <a:pos x="T2" y="T3"/>
                </a:cxn>
                <a:cxn ang="0">
                  <a:pos x="T4" y="T5"/>
                </a:cxn>
              </a:cxnLst>
              <a:rect l="0" t="0" r="r" b="b"/>
              <a:pathLst>
                <a:path w="21600" h="21600" fill="none" extrusionOk="0">
                  <a:moveTo>
                    <a:pt x="0" y="21600"/>
                  </a:moveTo>
                  <a:cubicBezTo>
                    <a:pt x="0" y="9683"/>
                    <a:pt x="9650" y="18"/>
                    <a:pt x="21567" y="0"/>
                  </a:cubicBezTo>
                </a:path>
                <a:path w="21600" h="21600" stroke="0" extrusionOk="0">
                  <a:moveTo>
                    <a:pt x="0" y="21600"/>
                  </a:moveTo>
                  <a:cubicBezTo>
                    <a:pt x="0" y="9683"/>
                    <a:pt x="9650" y="18"/>
                    <a:pt x="21567" y="0"/>
                  </a:cubicBezTo>
                  <a:lnTo>
                    <a:pt x="21600" y="21600"/>
                  </a:lnTo>
                  <a:close/>
                </a:path>
              </a:pathLst>
            </a:custGeom>
            <a:noFill/>
            <a:ln w="50800" cap="rnd">
              <a:solidFill>
                <a:srgbClr val="790015"/>
              </a:solidFill>
              <a:round/>
              <a:headEnd/>
              <a:tailEnd/>
            </a:ln>
            <a:effectLst/>
          </p:spPr>
          <p:txBody>
            <a:bodyPr wrap="none" anchor="ctr"/>
            <a:lstStyle/>
            <a:p>
              <a:endParaRPr lang="zh-TW" altLang="en-US"/>
            </a:p>
          </p:txBody>
        </p:sp>
        <p:sp>
          <p:nvSpPr>
            <p:cNvPr id="46" name="Arc 14"/>
            <p:cNvSpPr>
              <a:spLocks/>
            </p:cNvSpPr>
            <p:nvPr/>
          </p:nvSpPr>
          <p:spPr bwMode="auto">
            <a:xfrm>
              <a:off x="2210268" y="2708920"/>
              <a:ext cx="1041400" cy="965200"/>
            </a:xfrm>
            <a:custGeom>
              <a:avLst/>
              <a:gdLst>
                <a:gd name="G0" fmla="+- 21600 0 0"/>
                <a:gd name="G1" fmla="+- 21600 0 0"/>
                <a:gd name="G2" fmla="+- 21600 0 0"/>
                <a:gd name="T0" fmla="*/ 0 w 21600"/>
                <a:gd name="T1" fmla="*/ 21600 h 21600"/>
                <a:gd name="T2" fmla="*/ 21567 w 21600"/>
                <a:gd name="T3" fmla="*/ 0 h 21600"/>
                <a:gd name="T4" fmla="*/ 21600 w 21600"/>
                <a:gd name="T5" fmla="*/ 21600 h 21600"/>
              </a:gdLst>
              <a:ahLst/>
              <a:cxnLst>
                <a:cxn ang="0">
                  <a:pos x="T0" y="T1"/>
                </a:cxn>
                <a:cxn ang="0">
                  <a:pos x="T2" y="T3"/>
                </a:cxn>
                <a:cxn ang="0">
                  <a:pos x="T4" y="T5"/>
                </a:cxn>
              </a:cxnLst>
              <a:rect l="0" t="0" r="r" b="b"/>
              <a:pathLst>
                <a:path w="21600" h="21600" fill="none" extrusionOk="0">
                  <a:moveTo>
                    <a:pt x="0" y="21600"/>
                  </a:moveTo>
                  <a:cubicBezTo>
                    <a:pt x="0" y="9683"/>
                    <a:pt x="9650" y="18"/>
                    <a:pt x="21567" y="0"/>
                  </a:cubicBezTo>
                </a:path>
                <a:path w="21600" h="21600" stroke="0" extrusionOk="0">
                  <a:moveTo>
                    <a:pt x="0" y="21600"/>
                  </a:moveTo>
                  <a:cubicBezTo>
                    <a:pt x="0" y="9683"/>
                    <a:pt x="9650" y="18"/>
                    <a:pt x="21567" y="0"/>
                  </a:cubicBezTo>
                  <a:lnTo>
                    <a:pt x="21600" y="21600"/>
                  </a:lnTo>
                  <a:close/>
                </a:path>
              </a:pathLst>
            </a:custGeom>
            <a:noFill/>
            <a:ln w="50800" cap="rnd">
              <a:solidFill>
                <a:srgbClr val="790015"/>
              </a:solidFill>
              <a:round/>
              <a:headEnd/>
              <a:tailEnd type="triangle" w="med" len="med"/>
            </a:ln>
            <a:effectLst/>
          </p:spPr>
          <p:txBody>
            <a:bodyPr wrap="none" anchor="ctr"/>
            <a:lstStyle/>
            <a:p>
              <a:endParaRPr lang="zh-TW" altLang="en-US"/>
            </a:p>
          </p:txBody>
        </p:sp>
      </p:grpSp>
      <p:grpSp>
        <p:nvGrpSpPr>
          <p:cNvPr id="4" name="群組 55"/>
          <p:cNvGrpSpPr/>
          <p:nvPr/>
        </p:nvGrpSpPr>
        <p:grpSpPr>
          <a:xfrm>
            <a:off x="3534815" y="2601328"/>
            <a:ext cx="2094137" cy="1879600"/>
            <a:chOff x="1143000" y="2693988"/>
            <a:chExt cx="2094137" cy="1879600"/>
          </a:xfrm>
        </p:grpSpPr>
        <p:sp>
          <p:nvSpPr>
            <p:cNvPr id="57" name="Arc 4"/>
            <p:cNvSpPr>
              <a:spLocks/>
            </p:cNvSpPr>
            <p:nvPr/>
          </p:nvSpPr>
          <p:spPr bwMode="auto">
            <a:xfrm>
              <a:off x="1143000" y="2693988"/>
              <a:ext cx="1041400" cy="96520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50800" cap="rnd">
              <a:solidFill>
                <a:schemeClr val="accent2">
                  <a:lumMod val="60000"/>
                  <a:lumOff val="40000"/>
                </a:schemeClr>
              </a:solidFill>
              <a:round/>
              <a:headEnd/>
              <a:tailEnd/>
            </a:ln>
            <a:effectLst/>
          </p:spPr>
          <p:txBody>
            <a:bodyPr wrap="none" anchor="ctr"/>
            <a:lstStyle/>
            <a:p>
              <a:endParaRPr lang="zh-TW" altLang="en-US"/>
            </a:p>
          </p:txBody>
        </p:sp>
        <p:sp>
          <p:nvSpPr>
            <p:cNvPr id="58" name="Arc 5"/>
            <p:cNvSpPr>
              <a:spLocks/>
            </p:cNvSpPr>
            <p:nvPr/>
          </p:nvSpPr>
          <p:spPr bwMode="auto">
            <a:xfrm rot="10800000">
              <a:off x="2195737" y="3608388"/>
              <a:ext cx="1041400" cy="96520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50800" cap="rnd">
              <a:solidFill>
                <a:schemeClr val="accent2">
                  <a:lumMod val="60000"/>
                  <a:lumOff val="40000"/>
                </a:schemeClr>
              </a:solidFill>
              <a:round/>
              <a:headEnd type="triangle" w="med" len="med"/>
              <a:tailEnd/>
            </a:ln>
            <a:effectLst/>
          </p:spPr>
          <p:txBody>
            <a:bodyPr wrap="none" anchor="ctr"/>
            <a:lstStyle/>
            <a:p>
              <a:endParaRPr lang="zh-TW" altLang="en-US"/>
            </a:p>
          </p:txBody>
        </p:sp>
      </p:grpSp>
      <p:grpSp>
        <p:nvGrpSpPr>
          <p:cNvPr id="5" name="群組 58"/>
          <p:cNvGrpSpPr/>
          <p:nvPr/>
        </p:nvGrpSpPr>
        <p:grpSpPr>
          <a:xfrm>
            <a:off x="3561803" y="2616260"/>
            <a:ext cx="2081680" cy="1872208"/>
            <a:chOff x="1169988" y="2708920"/>
            <a:chExt cx="2081680" cy="1872208"/>
          </a:xfrm>
        </p:grpSpPr>
        <p:sp>
          <p:nvSpPr>
            <p:cNvPr id="60" name="Arc 13"/>
            <p:cNvSpPr>
              <a:spLocks/>
            </p:cNvSpPr>
            <p:nvPr/>
          </p:nvSpPr>
          <p:spPr bwMode="auto">
            <a:xfrm rot="10800000">
              <a:off x="1169988" y="3615928"/>
              <a:ext cx="1041400" cy="965200"/>
            </a:xfrm>
            <a:custGeom>
              <a:avLst/>
              <a:gdLst>
                <a:gd name="G0" fmla="+- 21600 0 0"/>
                <a:gd name="G1" fmla="+- 21600 0 0"/>
                <a:gd name="G2" fmla="+- 21600 0 0"/>
                <a:gd name="T0" fmla="*/ 0 w 21600"/>
                <a:gd name="T1" fmla="*/ 21600 h 21600"/>
                <a:gd name="T2" fmla="*/ 21567 w 21600"/>
                <a:gd name="T3" fmla="*/ 0 h 21600"/>
                <a:gd name="T4" fmla="*/ 21600 w 21600"/>
                <a:gd name="T5" fmla="*/ 21600 h 21600"/>
              </a:gdLst>
              <a:ahLst/>
              <a:cxnLst>
                <a:cxn ang="0">
                  <a:pos x="T0" y="T1"/>
                </a:cxn>
                <a:cxn ang="0">
                  <a:pos x="T2" y="T3"/>
                </a:cxn>
                <a:cxn ang="0">
                  <a:pos x="T4" y="T5"/>
                </a:cxn>
              </a:cxnLst>
              <a:rect l="0" t="0" r="r" b="b"/>
              <a:pathLst>
                <a:path w="21600" h="21600" fill="none" extrusionOk="0">
                  <a:moveTo>
                    <a:pt x="0" y="21600"/>
                  </a:moveTo>
                  <a:cubicBezTo>
                    <a:pt x="0" y="9683"/>
                    <a:pt x="9650" y="18"/>
                    <a:pt x="21567" y="0"/>
                  </a:cubicBezTo>
                </a:path>
                <a:path w="21600" h="21600" stroke="0" extrusionOk="0">
                  <a:moveTo>
                    <a:pt x="0" y="21600"/>
                  </a:moveTo>
                  <a:cubicBezTo>
                    <a:pt x="0" y="9683"/>
                    <a:pt x="9650" y="18"/>
                    <a:pt x="21567" y="0"/>
                  </a:cubicBezTo>
                  <a:lnTo>
                    <a:pt x="21600" y="21600"/>
                  </a:lnTo>
                  <a:close/>
                </a:path>
              </a:pathLst>
            </a:custGeom>
            <a:noFill/>
            <a:ln w="50800" cap="rnd">
              <a:solidFill>
                <a:srgbClr val="002060"/>
              </a:solidFill>
              <a:round/>
              <a:headEnd/>
              <a:tailEnd/>
            </a:ln>
            <a:effectLst/>
          </p:spPr>
          <p:txBody>
            <a:bodyPr wrap="none" anchor="ctr"/>
            <a:lstStyle/>
            <a:p>
              <a:endParaRPr lang="zh-TW" altLang="en-US"/>
            </a:p>
          </p:txBody>
        </p:sp>
        <p:sp>
          <p:nvSpPr>
            <p:cNvPr id="61" name="Arc 14"/>
            <p:cNvSpPr>
              <a:spLocks/>
            </p:cNvSpPr>
            <p:nvPr/>
          </p:nvSpPr>
          <p:spPr bwMode="auto">
            <a:xfrm>
              <a:off x="2210268" y="2708920"/>
              <a:ext cx="1041400" cy="965200"/>
            </a:xfrm>
            <a:custGeom>
              <a:avLst/>
              <a:gdLst>
                <a:gd name="G0" fmla="+- 21600 0 0"/>
                <a:gd name="G1" fmla="+- 21600 0 0"/>
                <a:gd name="G2" fmla="+- 21600 0 0"/>
                <a:gd name="T0" fmla="*/ 0 w 21600"/>
                <a:gd name="T1" fmla="*/ 21600 h 21600"/>
                <a:gd name="T2" fmla="*/ 21567 w 21600"/>
                <a:gd name="T3" fmla="*/ 0 h 21600"/>
                <a:gd name="T4" fmla="*/ 21600 w 21600"/>
                <a:gd name="T5" fmla="*/ 21600 h 21600"/>
              </a:gdLst>
              <a:ahLst/>
              <a:cxnLst>
                <a:cxn ang="0">
                  <a:pos x="T0" y="T1"/>
                </a:cxn>
                <a:cxn ang="0">
                  <a:pos x="T2" y="T3"/>
                </a:cxn>
                <a:cxn ang="0">
                  <a:pos x="T4" y="T5"/>
                </a:cxn>
              </a:cxnLst>
              <a:rect l="0" t="0" r="r" b="b"/>
              <a:pathLst>
                <a:path w="21600" h="21600" fill="none" extrusionOk="0">
                  <a:moveTo>
                    <a:pt x="0" y="21600"/>
                  </a:moveTo>
                  <a:cubicBezTo>
                    <a:pt x="0" y="9683"/>
                    <a:pt x="9650" y="18"/>
                    <a:pt x="21567" y="0"/>
                  </a:cubicBezTo>
                </a:path>
                <a:path w="21600" h="21600" stroke="0" extrusionOk="0">
                  <a:moveTo>
                    <a:pt x="0" y="21600"/>
                  </a:moveTo>
                  <a:cubicBezTo>
                    <a:pt x="0" y="9683"/>
                    <a:pt x="9650" y="18"/>
                    <a:pt x="21567" y="0"/>
                  </a:cubicBezTo>
                  <a:lnTo>
                    <a:pt x="21600" y="21600"/>
                  </a:lnTo>
                  <a:close/>
                </a:path>
              </a:pathLst>
            </a:custGeom>
            <a:noFill/>
            <a:ln w="50800" cap="rnd">
              <a:solidFill>
                <a:srgbClr val="002060"/>
              </a:solidFill>
              <a:round/>
              <a:headEnd/>
              <a:tailEnd type="triangle" w="med" len="med"/>
            </a:ln>
            <a:effectLst/>
          </p:spPr>
          <p:txBody>
            <a:bodyPr wrap="none" anchor="ctr"/>
            <a:lstStyle/>
            <a:p>
              <a:endParaRPr lang="zh-TW" altLang="en-US"/>
            </a:p>
          </p:txBody>
        </p:sp>
      </p:grpSp>
      <p:grpSp>
        <p:nvGrpSpPr>
          <p:cNvPr id="14" name="群組 61"/>
          <p:cNvGrpSpPr/>
          <p:nvPr/>
        </p:nvGrpSpPr>
        <p:grpSpPr>
          <a:xfrm>
            <a:off x="5760511" y="2601328"/>
            <a:ext cx="2094137" cy="1879600"/>
            <a:chOff x="1143000" y="2693988"/>
            <a:chExt cx="2094137" cy="1879600"/>
          </a:xfrm>
        </p:grpSpPr>
        <p:sp>
          <p:nvSpPr>
            <p:cNvPr id="63" name="Arc 4"/>
            <p:cNvSpPr>
              <a:spLocks/>
            </p:cNvSpPr>
            <p:nvPr/>
          </p:nvSpPr>
          <p:spPr bwMode="auto">
            <a:xfrm>
              <a:off x="1143000" y="2693988"/>
              <a:ext cx="1041400" cy="96520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50800" cap="rnd">
              <a:solidFill>
                <a:srgbClr val="00B0F0"/>
              </a:solidFill>
              <a:round/>
              <a:headEnd/>
              <a:tailEnd/>
            </a:ln>
            <a:effectLst/>
          </p:spPr>
          <p:txBody>
            <a:bodyPr wrap="none" anchor="ctr"/>
            <a:lstStyle/>
            <a:p>
              <a:endParaRPr lang="zh-TW" altLang="en-US"/>
            </a:p>
          </p:txBody>
        </p:sp>
        <p:sp>
          <p:nvSpPr>
            <p:cNvPr id="64" name="Arc 5"/>
            <p:cNvSpPr>
              <a:spLocks/>
            </p:cNvSpPr>
            <p:nvPr/>
          </p:nvSpPr>
          <p:spPr bwMode="auto">
            <a:xfrm rot="10800000">
              <a:off x="2195737" y="3608388"/>
              <a:ext cx="1041400" cy="96520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50800" cap="rnd">
              <a:solidFill>
                <a:srgbClr val="00B0F0"/>
              </a:solidFill>
              <a:round/>
              <a:headEnd type="triangle" w="med" len="med"/>
              <a:tailEnd/>
            </a:ln>
            <a:effectLst/>
          </p:spPr>
          <p:txBody>
            <a:bodyPr wrap="none" anchor="ctr"/>
            <a:lstStyle/>
            <a:p>
              <a:endParaRPr lang="zh-TW" altLang="en-US"/>
            </a:p>
          </p:txBody>
        </p:sp>
      </p:grpSp>
      <p:grpSp>
        <p:nvGrpSpPr>
          <p:cNvPr id="15" name="群組 64"/>
          <p:cNvGrpSpPr/>
          <p:nvPr/>
        </p:nvGrpSpPr>
        <p:grpSpPr>
          <a:xfrm>
            <a:off x="5787499" y="2616260"/>
            <a:ext cx="2081680" cy="1872208"/>
            <a:chOff x="1169988" y="2708920"/>
            <a:chExt cx="2081680" cy="1872208"/>
          </a:xfrm>
        </p:grpSpPr>
        <p:sp>
          <p:nvSpPr>
            <p:cNvPr id="66" name="Arc 13"/>
            <p:cNvSpPr>
              <a:spLocks/>
            </p:cNvSpPr>
            <p:nvPr/>
          </p:nvSpPr>
          <p:spPr bwMode="auto">
            <a:xfrm rot="10800000">
              <a:off x="1169988" y="3615928"/>
              <a:ext cx="1041400" cy="965200"/>
            </a:xfrm>
            <a:custGeom>
              <a:avLst/>
              <a:gdLst>
                <a:gd name="G0" fmla="+- 21600 0 0"/>
                <a:gd name="G1" fmla="+- 21600 0 0"/>
                <a:gd name="G2" fmla="+- 21600 0 0"/>
                <a:gd name="T0" fmla="*/ 0 w 21600"/>
                <a:gd name="T1" fmla="*/ 21600 h 21600"/>
                <a:gd name="T2" fmla="*/ 21567 w 21600"/>
                <a:gd name="T3" fmla="*/ 0 h 21600"/>
                <a:gd name="T4" fmla="*/ 21600 w 21600"/>
                <a:gd name="T5" fmla="*/ 21600 h 21600"/>
              </a:gdLst>
              <a:ahLst/>
              <a:cxnLst>
                <a:cxn ang="0">
                  <a:pos x="T0" y="T1"/>
                </a:cxn>
                <a:cxn ang="0">
                  <a:pos x="T2" y="T3"/>
                </a:cxn>
                <a:cxn ang="0">
                  <a:pos x="T4" y="T5"/>
                </a:cxn>
              </a:cxnLst>
              <a:rect l="0" t="0" r="r" b="b"/>
              <a:pathLst>
                <a:path w="21600" h="21600" fill="none" extrusionOk="0">
                  <a:moveTo>
                    <a:pt x="0" y="21600"/>
                  </a:moveTo>
                  <a:cubicBezTo>
                    <a:pt x="0" y="9683"/>
                    <a:pt x="9650" y="18"/>
                    <a:pt x="21567" y="0"/>
                  </a:cubicBezTo>
                </a:path>
                <a:path w="21600" h="21600" stroke="0" extrusionOk="0">
                  <a:moveTo>
                    <a:pt x="0" y="21600"/>
                  </a:moveTo>
                  <a:cubicBezTo>
                    <a:pt x="0" y="9683"/>
                    <a:pt x="9650" y="18"/>
                    <a:pt x="21567" y="0"/>
                  </a:cubicBezTo>
                  <a:lnTo>
                    <a:pt x="21600" y="21600"/>
                  </a:lnTo>
                  <a:close/>
                </a:path>
              </a:pathLst>
            </a:custGeom>
            <a:noFill/>
            <a:ln w="50800" cap="rnd">
              <a:solidFill>
                <a:srgbClr val="00B050"/>
              </a:solidFill>
              <a:round/>
              <a:headEnd/>
              <a:tailEnd/>
            </a:ln>
            <a:effectLst/>
          </p:spPr>
          <p:txBody>
            <a:bodyPr wrap="none" anchor="ctr"/>
            <a:lstStyle/>
            <a:p>
              <a:endParaRPr lang="zh-TW" altLang="en-US"/>
            </a:p>
          </p:txBody>
        </p:sp>
        <p:sp>
          <p:nvSpPr>
            <p:cNvPr id="67" name="Arc 14"/>
            <p:cNvSpPr>
              <a:spLocks/>
            </p:cNvSpPr>
            <p:nvPr/>
          </p:nvSpPr>
          <p:spPr bwMode="auto">
            <a:xfrm>
              <a:off x="2210268" y="2708920"/>
              <a:ext cx="1041400" cy="965200"/>
            </a:xfrm>
            <a:custGeom>
              <a:avLst/>
              <a:gdLst>
                <a:gd name="G0" fmla="+- 21600 0 0"/>
                <a:gd name="G1" fmla="+- 21600 0 0"/>
                <a:gd name="G2" fmla="+- 21600 0 0"/>
                <a:gd name="T0" fmla="*/ 0 w 21600"/>
                <a:gd name="T1" fmla="*/ 21600 h 21600"/>
                <a:gd name="T2" fmla="*/ 21567 w 21600"/>
                <a:gd name="T3" fmla="*/ 0 h 21600"/>
                <a:gd name="T4" fmla="*/ 21600 w 21600"/>
                <a:gd name="T5" fmla="*/ 21600 h 21600"/>
              </a:gdLst>
              <a:ahLst/>
              <a:cxnLst>
                <a:cxn ang="0">
                  <a:pos x="T0" y="T1"/>
                </a:cxn>
                <a:cxn ang="0">
                  <a:pos x="T2" y="T3"/>
                </a:cxn>
                <a:cxn ang="0">
                  <a:pos x="T4" y="T5"/>
                </a:cxn>
              </a:cxnLst>
              <a:rect l="0" t="0" r="r" b="b"/>
              <a:pathLst>
                <a:path w="21600" h="21600" fill="none" extrusionOk="0">
                  <a:moveTo>
                    <a:pt x="0" y="21600"/>
                  </a:moveTo>
                  <a:cubicBezTo>
                    <a:pt x="0" y="9683"/>
                    <a:pt x="9650" y="18"/>
                    <a:pt x="21567" y="0"/>
                  </a:cubicBezTo>
                </a:path>
                <a:path w="21600" h="21600" stroke="0" extrusionOk="0">
                  <a:moveTo>
                    <a:pt x="0" y="21600"/>
                  </a:moveTo>
                  <a:cubicBezTo>
                    <a:pt x="0" y="9683"/>
                    <a:pt x="9650" y="18"/>
                    <a:pt x="21567" y="0"/>
                  </a:cubicBezTo>
                  <a:lnTo>
                    <a:pt x="21600" y="21600"/>
                  </a:lnTo>
                  <a:close/>
                </a:path>
              </a:pathLst>
            </a:custGeom>
            <a:noFill/>
            <a:ln w="50800" cap="rnd">
              <a:solidFill>
                <a:srgbClr val="00B050"/>
              </a:solidFill>
              <a:round/>
              <a:headEnd/>
              <a:tailEnd type="triangle" w="med" len="med"/>
            </a:ln>
            <a:effectLst/>
          </p:spPr>
          <p:txBody>
            <a:bodyPr wrap="none" anchor="ctr"/>
            <a:lstStyle/>
            <a:p>
              <a:endParaRPr lang="zh-TW" altLang="en-US"/>
            </a:p>
          </p:txBody>
        </p:sp>
      </p:grpSp>
      <p:sp>
        <p:nvSpPr>
          <p:cNvPr id="69" name="Text Box 7"/>
          <p:cNvSpPr txBox="1">
            <a:spLocks noChangeArrowheads="1"/>
          </p:cNvSpPr>
          <p:nvPr/>
        </p:nvSpPr>
        <p:spPr bwMode="auto">
          <a:xfrm>
            <a:off x="2987824" y="5589240"/>
            <a:ext cx="915635" cy="523220"/>
          </a:xfrm>
          <a:prstGeom prst="rect">
            <a:avLst/>
          </a:prstGeom>
          <a:noFill/>
          <a:ln w="12700">
            <a:noFill/>
            <a:miter lim="800000"/>
            <a:headEnd/>
            <a:tailEnd/>
          </a:ln>
        </p:spPr>
        <p:txBody>
          <a:bodyPr wrap="none">
            <a:spAutoFit/>
          </a:bodyPr>
          <a:lstStyle/>
          <a:p>
            <a:pPr algn="l" eaLnBrk="0" hangingPunct="0"/>
            <a:r>
              <a:rPr lang="en-US" altLang="zh-TW" sz="2800" dirty="0" smtClean="0"/>
              <a:t>1980</a:t>
            </a:r>
            <a:endParaRPr lang="en-US" altLang="zh-TW" sz="2800" dirty="0"/>
          </a:p>
        </p:txBody>
      </p:sp>
      <p:sp>
        <p:nvSpPr>
          <p:cNvPr id="70" name="Text Box 8"/>
          <p:cNvSpPr txBox="1">
            <a:spLocks noChangeArrowheads="1"/>
          </p:cNvSpPr>
          <p:nvPr/>
        </p:nvSpPr>
        <p:spPr bwMode="auto">
          <a:xfrm>
            <a:off x="5223520" y="5589240"/>
            <a:ext cx="915635" cy="523220"/>
          </a:xfrm>
          <a:prstGeom prst="rect">
            <a:avLst/>
          </a:prstGeom>
          <a:noFill/>
          <a:ln w="12700">
            <a:noFill/>
            <a:miter lim="800000"/>
            <a:headEnd/>
            <a:tailEnd/>
          </a:ln>
        </p:spPr>
        <p:txBody>
          <a:bodyPr wrap="none">
            <a:spAutoFit/>
          </a:bodyPr>
          <a:lstStyle/>
          <a:p>
            <a:pPr algn="l" eaLnBrk="0" hangingPunct="0"/>
            <a:r>
              <a:rPr lang="en-US" altLang="zh-TW" sz="2800" dirty="0" smtClean="0"/>
              <a:t>1995</a:t>
            </a:r>
            <a:endParaRPr lang="en-US" altLang="zh-TW" sz="2800" dirty="0"/>
          </a:p>
        </p:txBody>
      </p:sp>
      <p:sp>
        <p:nvSpPr>
          <p:cNvPr id="71" name="Text Box 21"/>
          <p:cNvSpPr txBox="1">
            <a:spLocks noChangeArrowheads="1"/>
          </p:cNvSpPr>
          <p:nvPr/>
        </p:nvSpPr>
        <p:spPr bwMode="auto">
          <a:xfrm>
            <a:off x="1076901" y="5590728"/>
            <a:ext cx="915635" cy="523220"/>
          </a:xfrm>
          <a:prstGeom prst="rect">
            <a:avLst/>
          </a:prstGeom>
          <a:noFill/>
          <a:ln w="12700">
            <a:noFill/>
            <a:miter lim="800000"/>
            <a:headEnd/>
            <a:tailEnd/>
          </a:ln>
        </p:spPr>
        <p:txBody>
          <a:bodyPr wrap="none">
            <a:spAutoFit/>
          </a:bodyPr>
          <a:lstStyle/>
          <a:p>
            <a:pPr algn="l" eaLnBrk="0" hangingPunct="0"/>
            <a:r>
              <a:rPr lang="en-US" altLang="zh-TW" sz="2800" dirty="0" smtClean="0"/>
              <a:t>1970</a:t>
            </a:r>
            <a:endParaRPr lang="en-US" altLang="zh-TW" sz="2800" dirty="0"/>
          </a:p>
        </p:txBody>
      </p:sp>
      <p:sp>
        <p:nvSpPr>
          <p:cNvPr id="72" name="Text Box 22"/>
          <p:cNvSpPr txBox="1">
            <a:spLocks noChangeArrowheads="1"/>
          </p:cNvSpPr>
          <p:nvPr/>
        </p:nvSpPr>
        <p:spPr bwMode="auto">
          <a:xfrm>
            <a:off x="7524328" y="5589240"/>
            <a:ext cx="1095375" cy="519113"/>
          </a:xfrm>
          <a:prstGeom prst="rect">
            <a:avLst/>
          </a:prstGeom>
          <a:noFill/>
          <a:ln w="12700">
            <a:noFill/>
            <a:miter lim="800000"/>
            <a:headEnd/>
            <a:tailEnd/>
          </a:ln>
        </p:spPr>
        <p:txBody>
          <a:bodyPr wrap="none">
            <a:spAutoFit/>
          </a:bodyPr>
          <a:lstStyle/>
          <a:p>
            <a:pPr algn="l" eaLnBrk="0" hangingPunct="0"/>
            <a:r>
              <a:rPr lang="en-US" altLang="zh-TW" sz="2800" dirty="0"/>
              <a:t>2000+</a:t>
            </a:r>
          </a:p>
        </p:txBody>
      </p:sp>
      <p:grpSp>
        <p:nvGrpSpPr>
          <p:cNvPr id="16" name="群組 33"/>
          <p:cNvGrpSpPr/>
          <p:nvPr/>
        </p:nvGrpSpPr>
        <p:grpSpPr>
          <a:xfrm>
            <a:off x="827584" y="1896180"/>
            <a:ext cx="8136904" cy="3600400"/>
            <a:chOff x="827584" y="1700808"/>
            <a:chExt cx="8136904" cy="3600400"/>
          </a:xfrm>
        </p:grpSpPr>
        <p:cxnSp>
          <p:nvCxnSpPr>
            <p:cNvPr id="74" name="直線接點 73"/>
            <p:cNvCxnSpPr/>
            <p:nvPr/>
          </p:nvCxnSpPr>
          <p:spPr>
            <a:xfrm rot="5400000">
              <a:off x="-972616" y="3501008"/>
              <a:ext cx="3600400" cy="0"/>
            </a:xfrm>
            <a:prstGeom prst="line">
              <a:avLst/>
            </a:prstGeom>
            <a:ln w="76200">
              <a:headEnd type="stealth"/>
            </a:ln>
          </p:spPr>
          <p:style>
            <a:lnRef idx="3">
              <a:schemeClr val="dk1"/>
            </a:lnRef>
            <a:fillRef idx="0">
              <a:schemeClr val="dk1"/>
            </a:fillRef>
            <a:effectRef idx="2">
              <a:schemeClr val="dk1"/>
            </a:effectRef>
            <a:fontRef idx="minor">
              <a:schemeClr val="tx1"/>
            </a:fontRef>
          </p:style>
        </p:cxnSp>
        <p:cxnSp>
          <p:nvCxnSpPr>
            <p:cNvPr id="76" name="直線接點 75"/>
            <p:cNvCxnSpPr/>
            <p:nvPr/>
          </p:nvCxnSpPr>
          <p:spPr>
            <a:xfrm rot="10800000">
              <a:off x="827584" y="5301208"/>
              <a:ext cx="8136904" cy="0"/>
            </a:xfrm>
            <a:prstGeom prst="line">
              <a:avLst/>
            </a:prstGeom>
            <a:ln w="76200">
              <a:headEnd type="stealth"/>
            </a:ln>
          </p:spPr>
          <p:style>
            <a:lnRef idx="3">
              <a:schemeClr val="dk1"/>
            </a:lnRef>
            <a:fillRef idx="0">
              <a:schemeClr val="dk1"/>
            </a:fillRef>
            <a:effectRef idx="2">
              <a:schemeClr val="dk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1000"/>
                                        <p:tgtEl>
                                          <p:spTgt spid="2"/>
                                        </p:tgtEl>
                                      </p:cBhvr>
                                    </p:animEffect>
                                  </p:childTnLst>
                                </p:cTn>
                              </p:par>
                              <p:par>
                                <p:cTn id="8" presetID="18" presetClass="entr" presetSubtype="3"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strips(upRight)">
                                      <p:cBhvr>
                                        <p:cTn id="10" dur="10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childTnLst>
                          </p:cTn>
                        </p:par>
                        <p:par>
                          <p:cTn id="17" fill="hold">
                            <p:stCondLst>
                              <p:cond delay="1000"/>
                            </p:stCondLst>
                            <p:childTnLst>
                              <p:par>
                                <p:cTn id="18" presetID="18" presetClass="entr" presetSubtype="3"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trips(upRight)">
                                      <p:cBhvr>
                                        <p:cTn id="20" dur="1000"/>
                                        <p:tgtEl>
                                          <p:spTgt spid="5"/>
                                        </p:tgtEl>
                                      </p:cBhvr>
                                    </p:animEffect>
                                  </p:childTnLst>
                                </p:cTn>
                              </p:par>
                              <p:par>
                                <p:cTn id="21" presetID="18" presetClass="entr" presetSubtype="6"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strips(downRight)">
                                      <p:cBhvr>
                                        <p:cTn id="23" dur="1000"/>
                                        <p:tgtEl>
                                          <p:spTgt spid="4"/>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linds(horizontal)">
                                      <p:cBhvr>
                                        <p:cTn id="26" dur="500"/>
                                        <p:tgtEl>
                                          <p:spTgt spid="8"/>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linds(horizontal)">
                                      <p:cBhvr>
                                        <p:cTn id="29" dur="500"/>
                                        <p:tgtEl>
                                          <p:spTgt spid="10"/>
                                        </p:tgtEl>
                                      </p:cBhvr>
                                    </p:animEffect>
                                  </p:childTnLst>
                                </p:cTn>
                              </p:par>
                            </p:childTnLst>
                          </p:cTn>
                        </p:par>
                        <p:par>
                          <p:cTn id="30" fill="hold">
                            <p:stCondLst>
                              <p:cond delay="2000"/>
                            </p:stCondLst>
                            <p:childTnLst>
                              <p:par>
                                <p:cTn id="31" presetID="18" presetClass="entr" presetSubtype="6"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trips(downRight)">
                                      <p:cBhvr>
                                        <p:cTn id="33" dur="1000"/>
                                        <p:tgtEl>
                                          <p:spTgt spid="14"/>
                                        </p:tgtEl>
                                      </p:cBhvr>
                                    </p:animEffect>
                                  </p:childTnLst>
                                </p:cTn>
                              </p:par>
                              <p:par>
                                <p:cTn id="34" presetID="18" presetClass="entr" presetSubtype="3"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strips(upRight)">
                                      <p:cBhvr>
                                        <p:cTn id="36" dur="1000"/>
                                        <p:tgtEl>
                                          <p:spTgt spid="15"/>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blinds(horizontal)">
                                      <p:cBhvr>
                                        <p:cTn id="39" dur="500"/>
                                        <p:tgtEl>
                                          <p:spTgt spid="11"/>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par>
                          <p:cTn id="43" fill="hold">
                            <p:stCondLst>
                              <p:cond delay="3000"/>
                            </p:stCondLst>
                            <p:childTnLst>
                              <p:par>
                                <p:cTn id="44" presetID="3" presetClass="entr" presetSubtype="1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blinds(horizontal)">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dirty="0">
                <a:effectLst/>
              </a:rPr>
              <a:t>Moore's law</a:t>
            </a:r>
            <a:endParaRPr lang="en-US" dirty="0"/>
          </a:p>
        </p:txBody>
      </p:sp>
      <p:sp>
        <p:nvSpPr>
          <p:cNvPr id="3" name="Content Placeholder 2"/>
          <p:cNvSpPr>
            <a:spLocks noGrp="1"/>
          </p:cNvSpPr>
          <p:nvPr>
            <p:ph idx="1"/>
          </p:nvPr>
        </p:nvSpPr>
        <p:spPr>
          <a:xfrm>
            <a:off x="381000" y="1068388"/>
            <a:ext cx="8388350" cy="5133975"/>
          </a:xfrm>
        </p:spPr>
        <p:txBody>
          <a:bodyPr>
            <a:normAutofit lnSpcReduction="10000"/>
          </a:bodyPr>
          <a:lstStyle/>
          <a:p>
            <a:pPr>
              <a:defRPr/>
            </a:pPr>
            <a:r>
              <a:rPr lang="en-US" sz="2400" b="1" dirty="0">
                <a:effectLst/>
              </a:rPr>
              <a:t>Moore's law</a:t>
            </a:r>
            <a:r>
              <a:rPr lang="en-US" sz="2400" dirty="0">
                <a:effectLst/>
              </a:rPr>
              <a:t> </a:t>
            </a:r>
            <a:r>
              <a:rPr lang="en-US" sz="2400" dirty="0" smtClean="0">
                <a:effectLst/>
              </a:rPr>
              <a:t>is </a:t>
            </a:r>
            <a:r>
              <a:rPr lang="en-US" sz="2400" dirty="0">
                <a:effectLst/>
              </a:rPr>
              <a:t>the observation that the number of </a:t>
            </a:r>
            <a:r>
              <a:rPr lang="en-US" sz="2400" dirty="0">
                <a:effectLst/>
                <a:hlinkClick r:id="rId2" tooltip="Transistor"/>
              </a:rPr>
              <a:t>transistors</a:t>
            </a:r>
            <a:r>
              <a:rPr lang="en-US" sz="2400" dirty="0">
                <a:effectLst/>
              </a:rPr>
              <a:t> in a dense </a:t>
            </a:r>
            <a:r>
              <a:rPr lang="en-US" sz="2400" dirty="0">
                <a:effectLst/>
                <a:hlinkClick r:id="rId3" tooltip="Integrated circuit"/>
              </a:rPr>
              <a:t>integrated circuit</a:t>
            </a:r>
            <a:r>
              <a:rPr lang="en-US" sz="2400" dirty="0">
                <a:effectLst/>
              </a:rPr>
              <a:t> doubles approximately every two years. The observation is named after </a:t>
            </a:r>
            <a:r>
              <a:rPr lang="en-US" sz="2400" dirty="0">
                <a:effectLst/>
                <a:hlinkClick r:id="rId4" tooltip="Gordon Moore"/>
              </a:rPr>
              <a:t>Gordon Moore</a:t>
            </a:r>
            <a:r>
              <a:rPr lang="en-US" sz="2400" dirty="0">
                <a:effectLst/>
              </a:rPr>
              <a:t>, the co-founder of </a:t>
            </a:r>
            <a:r>
              <a:rPr lang="en-US" sz="2400" dirty="0">
                <a:effectLst/>
                <a:hlinkClick r:id="rId5" tooltip="Fairchild Semiconductor"/>
              </a:rPr>
              <a:t>Fairchild Semiconductor</a:t>
            </a:r>
            <a:r>
              <a:rPr lang="en-US" sz="2400" dirty="0">
                <a:effectLst/>
              </a:rPr>
              <a:t> and </a:t>
            </a:r>
            <a:r>
              <a:rPr lang="en-US" sz="2400" dirty="0">
                <a:effectLst/>
                <a:hlinkClick r:id="rId6" tooltip="Intel"/>
              </a:rPr>
              <a:t>Intel</a:t>
            </a:r>
            <a:r>
              <a:rPr lang="en-US" sz="2400" dirty="0">
                <a:effectLst/>
              </a:rPr>
              <a:t>, whose 1965 paper described a </a:t>
            </a:r>
            <a:r>
              <a:rPr lang="en-US" sz="2400" dirty="0">
                <a:effectLst/>
                <a:hlinkClick r:id="rId7" tooltip="Exponential growth"/>
              </a:rPr>
              <a:t>doubling every year</a:t>
            </a:r>
            <a:r>
              <a:rPr lang="en-US" sz="2400" dirty="0">
                <a:effectLst/>
              </a:rPr>
              <a:t> in the number of components per integrated circuit</a:t>
            </a:r>
            <a:r>
              <a:rPr lang="en-US" sz="2400" dirty="0" smtClean="0">
                <a:effectLst/>
              </a:rPr>
              <a:t>,</a:t>
            </a:r>
            <a:r>
              <a:rPr lang="en-US" sz="2400" dirty="0">
                <a:effectLst/>
              </a:rPr>
              <a:t> and projected this rate of growth would continue for at least another decade</a:t>
            </a:r>
            <a:r>
              <a:rPr lang="en-US" sz="2400" dirty="0" smtClean="0">
                <a:effectLst/>
              </a:rPr>
              <a:t>.</a:t>
            </a:r>
            <a:r>
              <a:rPr lang="en-US" sz="2400" dirty="0">
                <a:effectLst/>
              </a:rPr>
              <a:t> In 1975</a:t>
            </a:r>
            <a:r>
              <a:rPr lang="en-US" sz="2400" dirty="0" smtClean="0">
                <a:effectLst/>
              </a:rPr>
              <a:t>,</a:t>
            </a:r>
            <a:r>
              <a:rPr lang="en-US" sz="2400" dirty="0">
                <a:effectLst/>
              </a:rPr>
              <a:t> looking forward to the next </a:t>
            </a:r>
            <a:r>
              <a:rPr lang="en-US" sz="2400" dirty="0" smtClean="0">
                <a:effectLst/>
              </a:rPr>
              <a:t>decade, he </a:t>
            </a:r>
            <a:r>
              <a:rPr lang="en-US" sz="2400" dirty="0">
                <a:effectLst/>
              </a:rPr>
              <a:t>revised the forecast to doubling every two </a:t>
            </a:r>
            <a:r>
              <a:rPr lang="en-US" sz="2400" dirty="0" smtClean="0">
                <a:effectLst/>
              </a:rPr>
              <a:t>years. The </a:t>
            </a:r>
            <a:r>
              <a:rPr lang="en-US" sz="2400" dirty="0">
                <a:effectLst/>
              </a:rPr>
              <a:t>period is often quoted as 18 months because of Intel executive David House, who predicted that chip performance would double every 18 months (being a combination of the effect of more transistors and the transistors being faster</a:t>
            </a:r>
            <a:r>
              <a:rPr lang="en-US" sz="2400" dirty="0" smtClean="0">
                <a:effectLst/>
              </a:rPr>
              <a:t>).</a:t>
            </a:r>
            <a:endParaRPr lang="en-US" dirty="0"/>
          </a:p>
        </p:txBody>
      </p:sp>
    </p:spTree>
    <p:extLst>
      <p:ext uri="{BB962C8B-B14F-4D97-AF65-F5344CB8AC3E}">
        <p14:creationId xmlns:p14="http://schemas.microsoft.com/office/powerpoint/2010/main" val="39881425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lstStyle/>
          <a:p>
            <a:r>
              <a:rPr lang="en-US" altLang="zh-TW" dirty="0" smtClean="0"/>
              <a:t>Distributed computing</a:t>
            </a:r>
            <a:endParaRPr lang="zh-TW" altLang="en-US" dirty="0"/>
          </a:p>
        </p:txBody>
      </p:sp>
      <p:sp>
        <p:nvSpPr>
          <p:cNvPr id="5" name="文字版面配置區 4"/>
          <p:cNvSpPr>
            <a:spLocks noGrp="1"/>
          </p:cNvSpPr>
          <p:nvPr>
            <p:ph type="body" idx="1"/>
          </p:nvPr>
        </p:nvSpPr>
        <p:spPr/>
        <p:txBody>
          <a:bodyPr/>
          <a:lstStyle/>
          <a:p>
            <a:r>
              <a:rPr lang="en-US" altLang="zh-TW" dirty="0" smtClean="0"/>
              <a:t>Cluster Computing</a:t>
            </a:r>
          </a:p>
          <a:p>
            <a:r>
              <a:rPr lang="en-US" altLang="zh-TW" dirty="0" smtClean="0">
                <a:solidFill>
                  <a:schemeClr val="bg1">
                    <a:lumMod val="65000"/>
                  </a:schemeClr>
                </a:solidFill>
              </a:rPr>
              <a:t>Grid Computing</a:t>
            </a:r>
          </a:p>
          <a:p>
            <a:r>
              <a:rPr lang="en-US" altLang="zh-TW" dirty="0" smtClean="0">
                <a:solidFill>
                  <a:schemeClr val="bg1">
                    <a:lumMod val="65000"/>
                  </a:schemeClr>
                </a:solidFill>
              </a:rPr>
              <a:t>Cloud Computing</a:t>
            </a:r>
            <a:endParaRPr lang="zh-TW" altLang="en-US" dirty="0">
              <a:solidFill>
                <a:schemeClr val="bg1">
                  <a:lumMod val="65000"/>
                </a:schemeClr>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Cluster Computing</a:t>
            </a:r>
            <a:endParaRPr lang="zh-TW" altLang="en-US" dirty="0"/>
          </a:p>
        </p:txBody>
      </p:sp>
      <p:sp>
        <p:nvSpPr>
          <p:cNvPr id="3" name="內容版面配置區 2"/>
          <p:cNvSpPr>
            <a:spLocks noGrp="1"/>
          </p:cNvSpPr>
          <p:nvPr>
            <p:ph idx="1"/>
          </p:nvPr>
        </p:nvSpPr>
        <p:spPr>
          <a:xfrm>
            <a:off x="457200" y="1600200"/>
            <a:ext cx="8229600" cy="4925144"/>
          </a:xfrm>
        </p:spPr>
        <p:txBody>
          <a:bodyPr>
            <a:normAutofit/>
          </a:bodyPr>
          <a:lstStyle/>
          <a:p>
            <a:r>
              <a:rPr lang="en-US" altLang="zh-TW" dirty="0" smtClean="0"/>
              <a:t>A cluster is a type of parallel and distributed system, which consists of a collection of </a:t>
            </a:r>
            <a:r>
              <a:rPr lang="en-US" altLang="zh-TW" i="1" dirty="0" smtClean="0">
                <a:solidFill>
                  <a:srgbClr val="00B0F0"/>
                </a:solidFill>
              </a:rPr>
              <a:t>inter-connected stand-alone</a:t>
            </a:r>
            <a:r>
              <a:rPr lang="en-US" altLang="zh-TW" dirty="0" smtClean="0"/>
              <a:t> computers working together as a </a:t>
            </a:r>
            <a:r>
              <a:rPr lang="en-US" altLang="zh-TW" i="1" dirty="0" smtClean="0">
                <a:solidFill>
                  <a:srgbClr val="00B0F0"/>
                </a:solidFill>
              </a:rPr>
              <a:t>single</a:t>
            </a:r>
            <a:r>
              <a:rPr lang="en-US" altLang="zh-TW" dirty="0" smtClean="0"/>
              <a:t> integrated computing resource</a:t>
            </a:r>
          </a:p>
          <a:p>
            <a:endParaRPr lang="en-US" altLang="zh-CN" dirty="0" smtClean="0">
              <a:ea typeface="SimSun" pitchFamily="2" charset="-122"/>
            </a:endParaRPr>
          </a:p>
        </p:txBody>
      </p:sp>
      <p:pic>
        <p:nvPicPr>
          <p:cNvPr id="50178" name="Picture 2" descr="D:\Data\edu_NTHU\_myResearchNotes\cloud computing\_Course\slides\tmp\cluster.jpeg"/>
          <p:cNvPicPr>
            <a:picLocks noChangeAspect="1" noChangeArrowheads="1"/>
          </p:cNvPicPr>
          <p:nvPr/>
        </p:nvPicPr>
        <p:blipFill>
          <a:blip r:embed="rId2" cstate="print"/>
          <a:srcRect/>
          <a:stretch>
            <a:fillRect/>
          </a:stretch>
        </p:blipFill>
        <p:spPr bwMode="auto">
          <a:xfrm>
            <a:off x="2751071" y="3645024"/>
            <a:ext cx="3641859" cy="282779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The Cluster</a:t>
            </a:r>
            <a:endParaRPr lang="zh-TW" altLang="en-US" dirty="0"/>
          </a:p>
        </p:txBody>
      </p:sp>
      <p:sp>
        <p:nvSpPr>
          <p:cNvPr id="3" name="內容版面配置區 2"/>
          <p:cNvSpPr>
            <a:spLocks noGrp="1"/>
          </p:cNvSpPr>
          <p:nvPr>
            <p:ph idx="1"/>
          </p:nvPr>
        </p:nvSpPr>
        <p:spPr>
          <a:xfrm>
            <a:off x="457200" y="1600200"/>
            <a:ext cx="8229600" cy="4997152"/>
          </a:xfrm>
        </p:spPr>
        <p:txBody>
          <a:bodyPr>
            <a:normAutofit lnSpcReduction="10000"/>
          </a:bodyPr>
          <a:lstStyle/>
          <a:p>
            <a:r>
              <a:rPr lang="en-US" altLang="zh-TW" dirty="0" smtClean="0"/>
              <a:t>A Node</a:t>
            </a:r>
          </a:p>
          <a:p>
            <a:pPr lvl="1"/>
            <a:r>
              <a:rPr lang="en-US" altLang="zh-TW" dirty="0" smtClean="0"/>
              <a:t>A single or multiprocessor system with memory, I/O facilities, &amp; OS </a:t>
            </a:r>
          </a:p>
          <a:p>
            <a:endParaRPr lang="en-US" altLang="zh-TW" dirty="0" smtClean="0"/>
          </a:p>
          <a:p>
            <a:r>
              <a:rPr lang="en-US" altLang="zh-TW" dirty="0" smtClean="0"/>
              <a:t>A Cluster:</a:t>
            </a:r>
          </a:p>
          <a:p>
            <a:pPr lvl="1"/>
            <a:r>
              <a:rPr lang="en-US" altLang="zh-TW" dirty="0" smtClean="0"/>
              <a:t>Generally two or more computers (nodes) connected together</a:t>
            </a:r>
          </a:p>
          <a:p>
            <a:pPr lvl="1"/>
            <a:r>
              <a:rPr lang="en-US" altLang="zh-TW" dirty="0" smtClean="0"/>
              <a:t>In a single cabinet, or physically separated &amp; connected via a LAN</a:t>
            </a:r>
          </a:p>
          <a:p>
            <a:pPr lvl="1"/>
            <a:r>
              <a:rPr lang="en-US" altLang="zh-TW" dirty="0" smtClean="0"/>
              <a:t>Appear as a single system to users and applications </a:t>
            </a:r>
          </a:p>
          <a:p>
            <a:pPr lvl="1"/>
            <a:r>
              <a:rPr lang="en-US" altLang="zh-TW" dirty="0" smtClean="0"/>
              <a:t>Provide a cost-effective way to gain features and benefits</a:t>
            </a:r>
          </a:p>
          <a:p>
            <a:endParaRPr lang="zh-TW" alt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Parallel Computing</a:t>
            </a:r>
            <a:endParaRPr lang="zh-TW" altLang="en-US" dirty="0"/>
          </a:p>
        </p:txBody>
      </p:sp>
      <p:sp>
        <p:nvSpPr>
          <p:cNvPr id="3" name="內容版面配置區 2"/>
          <p:cNvSpPr>
            <a:spLocks noGrp="1"/>
          </p:cNvSpPr>
          <p:nvPr>
            <p:ph idx="1"/>
          </p:nvPr>
        </p:nvSpPr>
        <p:spPr/>
        <p:txBody>
          <a:bodyPr/>
          <a:lstStyle/>
          <a:p>
            <a:r>
              <a:rPr lang="en-US" altLang="zh-TW" dirty="0" smtClean="0"/>
              <a:t>Parallel Computing </a:t>
            </a:r>
          </a:p>
          <a:p>
            <a:pPr lvl="1"/>
            <a:r>
              <a:rPr lang="en-US" altLang="zh-TW" dirty="0" smtClean="0"/>
              <a:t>A form of computation in which many </a:t>
            </a:r>
            <a:r>
              <a:rPr lang="en-US" altLang="zh-TW" i="1" dirty="0" smtClean="0">
                <a:solidFill>
                  <a:srgbClr val="00B0F0"/>
                </a:solidFill>
              </a:rPr>
              <a:t>calculations are carried out simultaneously</a:t>
            </a:r>
          </a:p>
          <a:p>
            <a:pPr lvl="1"/>
            <a:r>
              <a:rPr lang="en-US" altLang="zh-TW" dirty="0" smtClean="0"/>
              <a:t>Large problems can often be divided into smaller ones, which are then solved concurrently ("</a:t>
            </a:r>
            <a:r>
              <a:rPr lang="en-US" altLang="zh-TW" i="1" dirty="0" smtClean="0">
                <a:solidFill>
                  <a:srgbClr val="00B0F0"/>
                </a:solidFill>
              </a:rPr>
              <a:t>in parallel</a:t>
            </a:r>
            <a:r>
              <a:rPr lang="en-US" altLang="zh-TW" dirty="0" smtClean="0"/>
              <a:t>")</a:t>
            </a:r>
          </a:p>
          <a:p>
            <a:endParaRPr lang="en-US" altLang="zh-TW" dirty="0" smtClean="0"/>
          </a:p>
          <a:p>
            <a:r>
              <a:rPr lang="en-US" altLang="zh-TW" dirty="0" smtClean="0"/>
              <a:t>Advantages</a:t>
            </a:r>
          </a:p>
          <a:p>
            <a:pPr lvl="1"/>
            <a:r>
              <a:rPr lang="en-US" altLang="zh-TW" dirty="0" smtClean="0"/>
              <a:t>Cost efficient</a:t>
            </a:r>
          </a:p>
          <a:p>
            <a:pPr lvl="1"/>
            <a:r>
              <a:rPr lang="en-US" altLang="zh-TW" dirty="0" smtClean="0"/>
              <a:t>High performance</a:t>
            </a:r>
          </a:p>
          <a:p>
            <a:pPr lvl="1"/>
            <a:r>
              <a:rPr lang="en-US" altLang="zh-TW" dirty="0" smtClean="0"/>
              <a:t>Improved </a:t>
            </a:r>
            <a:r>
              <a:rPr lang="en-US" altLang="zh-TW" dirty="0"/>
              <a:t>u</a:t>
            </a:r>
            <a:r>
              <a:rPr lang="en-US" altLang="zh-TW" dirty="0" smtClean="0"/>
              <a:t>tilization</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What is the Difference Between Cluster Computing and Grid Computing</a:t>
            </a:r>
            <a:r>
              <a:rPr lang="en-US" dirty="0" smtClean="0"/>
              <a:t>?</a:t>
            </a:r>
            <a:endParaRPr lang="en-US" dirty="0" smtClean="0">
              <a:hlinkClick r:id="rId2"/>
            </a:endParaRPr>
          </a:p>
          <a:p>
            <a:r>
              <a:rPr lang="en-US" dirty="0" smtClean="0">
                <a:hlinkClick r:id="rId2"/>
              </a:rPr>
              <a:t>https</a:t>
            </a:r>
            <a:r>
              <a:rPr lang="en-US" dirty="0">
                <a:hlinkClick r:id="rId2"/>
              </a:rPr>
              <a:t>://www.youtube.com/watch?v=fBURiN1omLo</a:t>
            </a:r>
            <a:endParaRPr lang="en-US" dirty="0"/>
          </a:p>
        </p:txBody>
      </p:sp>
    </p:spTree>
    <p:extLst>
      <p:ext uri="{BB962C8B-B14F-4D97-AF65-F5344CB8AC3E}">
        <p14:creationId xmlns:p14="http://schemas.microsoft.com/office/powerpoint/2010/main" val="123904998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Parallel Programming Models</a:t>
            </a:r>
            <a:endParaRPr lang="zh-TW" altLang="en-US" dirty="0"/>
          </a:p>
        </p:txBody>
      </p:sp>
      <p:sp>
        <p:nvSpPr>
          <p:cNvPr id="3" name="內容版面配置區 2"/>
          <p:cNvSpPr>
            <a:spLocks noGrp="1"/>
          </p:cNvSpPr>
          <p:nvPr>
            <p:ph idx="1"/>
          </p:nvPr>
        </p:nvSpPr>
        <p:spPr/>
        <p:txBody>
          <a:bodyPr/>
          <a:lstStyle/>
          <a:p>
            <a:r>
              <a:rPr lang="en-US" altLang="zh-TW" dirty="0" smtClean="0"/>
              <a:t>Parallel programming model </a:t>
            </a:r>
          </a:p>
          <a:p>
            <a:pPr lvl="1"/>
            <a:r>
              <a:rPr lang="en-US" altLang="zh-TW" dirty="0" smtClean="0"/>
              <a:t>A set of software technologies to express parallel algorithms and match applications with the underlying parallel systems</a:t>
            </a:r>
          </a:p>
          <a:p>
            <a:pPr lvl="1"/>
            <a:endParaRPr lang="en-US" altLang="zh-TW" dirty="0" smtClean="0"/>
          </a:p>
          <a:p>
            <a:r>
              <a:rPr lang="en-US" altLang="zh-TW" dirty="0" smtClean="0"/>
              <a:t>Flynn’s taxonomy</a:t>
            </a:r>
          </a:p>
          <a:p>
            <a:pPr lvl="1"/>
            <a:r>
              <a:rPr lang="en-US" dirty="0"/>
              <a:t>Flynn's taxonomy is a classification of computer architectures, </a:t>
            </a:r>
            <a:r>
              <a:rPr lang="en-US" b="1" dirty="0"/>
              <a:t>proposed</a:t>
            </a:r>
            <a:r>
              <a:rPr lang="en-US" dirty="0"/>
              <a:t> by Michael J. Flynn in 1966</a:t>
            </a:r>
            <a:endParaRPr lang="en-US" altLang="zh-TW" dirty="0" smtClean="0"/>
          </a:p>
          <a:p>
            <a:r>
              <a:rPr lang="en-US" altLang="zh-TW" dirty="0" smtClean="0"/>
              <a:t>Shared-memory or Distributed-memory model</a:t>
            </a:r>
            <a:endParaRPr lang="zh-TW" alt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Flynn's Taxonomy</a:t>
            </a:r>
            <a:endParaRPr lang="zh-TW" altLang="en-US" dirty="0"/>
          </a:p>
        </p:txBody>
      </p:sp>
      <p:sp>
        <p:nvSpPr>
          <p:cNvPr id="3" name="內容版面配置區 2"/>
          <p:cNvSpPr>
            <a:spLocks noGrp="1"/>
          </p:cNvSpPr>
          <p:nvPr>
            <p:ph idx="1"/>
          </p:nvPr>
        </p:nvSpPr>
        <p:spPr>
          <a:xfrm>
            <a:off x="457200" y="1600201"/>
            <a:ext cx="8229600" cy="2260848"/>
          </a:xfrm>
        </p:spPr>
        <p:txBody>
          <a:bodyPr/>
          <a:lstStyle/>
          <a:p>
            <a:r>
              <a:rPr lang="en-US" altLang="zh-TW" dirty="0" smtClean="0"/>
              <a:t>Programs and computers are classified by </a:t>
            </a:r>
          </a:p>
          <a:p>
            <a:pPr lvl="1"/>
            <a:r>
              <a:rPr lang="en-US" altLang="zh-TW" dirty="0" smtClean="0"/>
              <a:t>whether they were operating using a single set or multiple sets of instructions</a:t>
            </a:r>
          </a:p>
          <a:p>
            <a:pPr lvl="1"/>
            <a:r>
              <a:rPr lang="en-US" altLang="zh-TW" dirty="0" smtClean="0"/>
              <a:t>whether or not those instructions were using a single or multiple sets of data</a:t>
            </a:r>
            <a:endParaRPr lang="zh-TW" altLang="en-US" dirty="0"/>
          </a:p>
        </p:txBody>
      </p:sp>
      <p:graphicFrame>
        <p:nvGraphicFramePr>
          <p:cNvPr id="5" name="表格 4"/>
          <p:cNvGraphicFramePr>
            <a:graphicFrameLocks noGrp="1"/>
          </p:cNvGraphicFramePr>
          <p:nvPr/>
        </p:nvGraphicFramePr>
        <p:xfrm>
          <a:off x="1679848" y="4029040"/>
          <a:ext cx="5784304" cy="2468880"/>
        </p:xfrm>
        <a:graphic>
          <a:graphicData uri="http://schemas.openxmlformats.org/drawingml/2006/table">
            <a:tbl>
              <a:tblPr firstRow="1" bandRow="1">
                <a:tableStyleId>{5940675A-B579-460E-94D1-54222C63F5DA}</a:tableStyleId>
              </a:tblPr>
              <a:tblGrid>
                <a:gridCol w="1556413">
                  <a:extLst>
                    <a:ext uri="{9D8B030D-6E8A-4147-A177-3AD203B41FA5}">
                      <a16:colId xmlns:a16="http://schemas.microsoft.com/office/drawing/2014/main" val="20000"/>
                    </a:ext>
                  </a:extLst>
                </a:gridCol>
                <a:gridCol w="2299790">
                  <a:extLst>
                    <a:ext uri="{9D8B030D-6E8A-4147-A177-3AD203B41FA5}">
                      <a16:colId xmlns:a16="http://schemas.microsoft.com/office/drawing/2014/main" val="20001"/>
                    </a:ext>
                  </a:extLst>
                </a:gridCol>
                <a:gridCol w="1928101">
                  <a:extLst>
                    <a:ext uri="{9D8B030D-6E8A-4147-A177-3AD203B41FA5}">
                      <a16:colId xmlns:a16="http://schemas.microsoft.com/office/drawing/2014/main" val="20002"/>
                    </a:ext>
                  </a:extLst>
                </a:gridCol>
              </a:tblGrid>
              <a:tr h="370840">
                <a:tc>
                  <a:txBody>
                    <a:bodyPr/>
                    <a:lstStyle/>
                    <a:p>
                      <a:pPr algn="ctr"/>
                      <a:endParaRPr lang="zh-TW" altLang="en-US" sz="2400" b="1" kern="1200"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lt"/>
                        <a:ea typeface="+mn-ea"/>
                        <a:cs typeface="+mn-cs"/>
                      </a:endParaRPr>
                    </a:p>
                  </a:txBody>
                  <a:tcPr anchor="ctr">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Single</a:t>
                      </a:r>
                      <a:br>
                        <a:rPr lang="en-US" altLang="zh-TW" sz="2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br>
                      <a:r>
                        <a:rPr lang="en-US" altLang="zh-TW" sz="2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Instruction</a:t>
                      </a:r>
                      <a:endParaRPr lang="zh-TW" alt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txBody>
                  <a:tcPr anchor="ctr">
                    <a:solidFill>
                      <a:schemeClr val="accent1"/>
                    </a:solidFill>
                  </a:tcPr>
                </a:tc>
                <a:tc>
                  <a:txBody>
                    <a:bodyPr/>
                    <a:lstStyle/>
                    <a:p>
                      <a:pPr algn="ctr"/>
                      <a:r>
                        <a:rPr lang="en-US" altLang="zh-TW" sz="2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Multiple Instructions</a:t>
                      </a:r>
                      <a:endParaRPr lang="zh-TW" alt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txBody>
                  <a:tcPr anchor="ctr">
                    <a:solidFill>
                      <a:schemeClr val="accent1"/>
                    </a:solidFill>
                  </a:tcPr>
                </a:tc>
                <a:extLst>
                  <a:ext uri="{0D108BD9-81ED-4DB2-BD59-A6C34878D82A}">
                    <a16:rowId xmlns:a16="http://schemas.microsoft.com/office/drawing/2014/main" val="10000"/>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400" b="1" kern="1200"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Single</a:t>
                      </a:r>
                      <a:br>
                        <a:rPr lang="en-US" altLang="zh-TW" sz="2400" b="1" kern="1200"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br>
                      <a:r>
                        <a:rPr lang="en-US" altLang="zh-TW" sz="2400" b="1" kern="1200"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Data</a:t>
                      </a:r>
                      <a:endParaRPr lang="zh-TW" altLang="en-US" sz="2400" b="1" kern="1200"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lt"/>
                        <a:ea typeface="+mn-ea"/>
                        <a:cs typeface="+mn-cs"/>
                      </a:endParaRPr>
                    </a:p>
                  </a:txBody>
                  <a:tcPr anchor="ctr">
                    <a:solidFill>
                      <a:schemeClr val="accent1"/>
                    </a:solidFill>
                  </a:tcPr>
                </a:tc>
                <a:tc>
                  <a:txBody>
                    <a:bodyPr/>
                    <a:lstStyle/>
                    <a:p>
                      <a:pPr algn="ctr"/>
                      <a:r>
                        <a:rPr lang="en-US" altLang="zh-TW" sz="2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SISD</a:t>
                      </a:r>
                      <a:endParaRPr lang="zh-TW" altLang="en-US" sz="2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a:txBody>
                  <a:tcPr anchor="ctr"/>
                </a:tc>
                <a:tc>
                  <a:txBody>
                    <a:bodyPr/>
                    <a:lstStyle/>
                    <a:p>
                      <a:pPr algn="ctr"/>
                      <a:r>
                        <a:rPr lang="en-US" altLang="zh-TW" sz="2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MISD</a:t>
                      </a:r>
                      <a:endParaRPr lang="zh-TW" altLang="en-US" sz="2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a:txBody>
                  <a:tcPr anchor="ctr"/>
                </a:tc>
                <a:extLst>
                  <a:ext uri="{0D108BD9-81ED-4DB2-BD59-A6C34878D82A}">
                    <a16:rowId xmlns:a16="http://schemas.microsoft.com/office/drawing/2014/main" val="10001"/>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400" b="1" kern="1200"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Multiple</a:t>
                      </a:r>
                      <a:br>
                        <a:rPr lang="en-US" altLang="zh-TW" sz="2400" b="1" kern="1200"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br>
                      <a:r>
                        <a:rPr lang="en-US" altLang="zh-TW" sz="2400" b="1" kern="1200"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Data</a:t>
                      </a:r>
                      <a:endParaRPr lang="zh-TW" altLang="en-US" sz="2400" b="1" kern="1200"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lt"/>
                        <a:ea typeface="+mn-ea"/>
                        <a:cs typeface="+mn-cs"/>
                      </a:endParaRPr>
                    </a:p>
                  </a:txBody>
                  <a:tcPr anchor="ctr">
                    <a:solidFill>
                      <a:schemeClr val="accent1"/>
                    </a:solidFill>
                  </a:tcPr>
                </a:tc>
                <a:tc>
                  <a:txBody>
                    <a:bodyPr/>
                    <a:lstStyle/>
                    <a:p>
                      <a:pPr algn="ctr"/>
                      <a:r>
                        <a:rPr lang="en-US" altLang="zh-TW" sz="2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SIMD</a:t>
                      </a:r>
                      <a:endParaRPr lang="zh-TW" altLang="en-US" sz="2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a:txBody>
                  <a:tcPr anchor="ctr"/>
                </a:tc>
                <a:tc>
                  <a:txBody>
                    <a:bodyPr/>
                    <a:lstStyle/>
                    <a:p>
                      <a:pPr algn="ctr"/>
                      <a:r>
                        <a:rPr lang="en-US" altLang="zh-TW" sz="2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MIMD</a:t>
                      </a:r>
                      <a:endParaRPr lang="zh-TW" altLang="en-US" sz="2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a:txBody>
                  <a:tcPr anchor="ct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Basic Models</a:t>
            </a:r>
            <a:endParaRPr lang="en-US" dirty="0"/>
          </a:p>
        </p:txBody>
      </p:sp>
      <p:sp>
        <p:nvSpPr>
          <p:cNvPr id="3" name="Content Placeholder 2"/>
          <p:cNvSpPr>
            <a:spLocks noGrp="1"/>
          </p:cNvSpPr>
          <p:nvPr>
            <p:ph idx="1"/>
          </p:nvPr>
        </p:nvSpPr>
        <p:spPr/>
        <p:txBody>
          <a:bodyPr>
            <a:normAutofit/>
          </a:bodyPr>
          <a:lstStyle/>
          <a:p>
            <a:r>
              <a:rPr lang="en-US" sz="2400" dirty="0" smtClean="0"/>
              <a:t>Shared memory model</a:t>
            </a:r>
          </a:p>
          <a:p>
            <a:pPr lvl="1"/>
            <a:r>
              <a:rPr lang="en-US" sz="2000" dirty="0" smtClean="0"/>
              <a:t>Memory can be simultaneously accessed by multiple process with an intent to provide communication among them or avoid redundant copies</a:t>
            </a:r>
            <a:endParaRPr lang="en-US" sz="2000" dirty="0"/>
          </a:p>
        </p:txBody>
      </p:sp>
      <p:pic>
        <p:nvPicPr>
          <p:cNvPr id="24579" name="Picture 3"/>
          <p:cNvPicPr>
            <a:picLocks noChangeAspect="1" noChangeArrowheads="1"/>
          </p:cNvPicPr>
          <p:nvPr/>
        </p:nvPicPr>
        <p:blipFill>
          <a:blip r:embed="rId2" cstate="print"/>
          <a:srcRect/>
          <a:stretch>
            <a:fillRect/>
          </a:stretch>
        </p:blipFill>
        <p:spPr bwMode="auto">
          <a:xfrm>
            <a:off x="516627" y="3619467"/>
            <a:ext cx="8093973" cy="224793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dirty="0" smtClean="0"/>
              <a:t>Two Basic Models</a:t>
            </a:r>
            <a:endParaRPr lang="en-US" dirty="0"/>
          </a:p>
        </p:txBody>
      </p:sp>
      <p:sp>
        <p:nvSpPr>
          <p:cNvPr id="3" name="Content Placeholder 2"/>
          <p:cNvSpPr>
            <a:spLocks noGrp="1"/>
          </p:cNvSpPr>
          <p:nvPr>
            <p:ph idx="1"/>
          </p:nvPr>
        </p:nvSpPr>
        <p:spPr>
          <a:xfrm>
            <a:off x="457200" y="1600201"/>
            <a:ext cx="8229600" cy="2044824"/>
          </a:xfrm>
        </p:spPr>
        <p:txBody>
          <a:bodyPr>
            <a:normAutofit lnSpcReduction="10000"/>
          </a:bodyPr>
          <a:lstStyle/>
          <a:p>
            <a:r>
              <a:rPr lang="en-US" dirty="0" smtClean="0"/>
              <a:t>Distributed memory model</a:t>
            </a:r>
          </a:p>
          <a:p>
            <a:pPr lvl="1"/>
            <a:r>
              <a:rPr lang="en-US" dirty="0" smtClean="0"/>
              <a:t>A multiple-processor computer system in which each processor has its own private memory</a:t>
            </a:r>
          </a:p>
          <a:p>
            <a:pPr lvl="1"/>
            <a:r>
              <a:rPr lang="en-US" dirty="0" smtClean="0"/>
              <a:t>Computational tasks can only operate on local data, and if remote data is required, the computational task must communicate with one or more remote processors</a:t>
            </a:r>
            <a:endParaRPr lang="en-US" dirty="0"/>
          </a:p>
        </p:txBody>
      </p:sp>
      <p:pic>
        <p:nvPicPr>
          <p:cNvPr id="5" name="Picture 2"/>
          <p:cNvPicPr>
            <a:picLocks noChangeAspect="1" noChangeArrowheads="1"/>
          </p:cNvPicPr>
          <p:nvPr/>
        </p:nvPicPr>
        <p:blipFill>
          <a:blip r:embed="rId2" cstate="print"/>
          <a:srcRect/>
          <a:stretch>
            <a:fillRect/>
          </a:stretch>
        </p:blipFill>
        <p:spPr bwMode="auto">
          <a:xfrm>
            <a:off x="902804" y="3510544"/>
            <a:ext cx="7338392" cy="327125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Computer Collaboration in Cluster</a:t>
            </a:r>
            <a:endParaRPr lang="zh-TW" altLang="en-US" dirty="0"/>
          </a:p>
        </p:txBody>
      </p:sp>
      <p:sp>
        <p:nvSpPr>
          <p:cNvPr id="3" name="內容版面配置區 2"/>
          <p:cNvSpPr>
            <a:spLocks noGrp="1"/>
          </p:cNvSpPr>
          <p:nvPr>
            <p:ph idx="1"/>
          </p:nvPr>
        </p:nvSpPr>
        <p:spPr>
          <a:xfrm>
            <a:off x="457200" y="1600200"/>
            <a:ext cx="8075240" cy="4525963"/>
          </a:xfrm>
        </p:spPr>
        <p:txBody>
          <a:bodyPr>
            <a:normAutofit/>
          </a:bodyPr>
          <a:lstStyle/>
          <a:p>
            <a:r>
              <a:rPr lang="en-US" altLang="zh-TW" sz="2800" dirty="0" smtClean="0"/>
              <a:t>How machines co-work in cluster?</a:t>
            </a:r>
          </a:p>
          <a:p>
            <a:pPr lvl="1"/>
            <a:r>
              <a:rPr lang="en-US" altLang="zh-TW" sz="2400" dirty="0" smtClean="0"/>
              <a:t>Using MPI to inter-connect those stand-alone computers</a:t>
            </a:r>
          </a:p>
          <a:p>
            <a:endParaRPr lang="en-US" altLang="zh-TW" sz="2800" dirty="0" smtClean="0"/>
          </a:p>
          <a:p>
            <a:r>
              <a:rPr lang="en-US" altLang="zh-TW" sz="2800" dirty="0" smtClean="0"/>
              <a:t>Message Passing Interface (MPI)</a:t>
            </a:r>
          </a:p>
          <a:p>
            <a:pPr lvl="1"/>
            <a:r>
              <a:rPr lang="en-US" altLang="zh-TW" sz="2400" dirty="0" smtClean="0">
                <a:ea typeface="新細明體" pitchFamily="18" charset="-120"/>
              </a:rPr>
              <a:t>A specification that allows computers to communicate with each other</a:t>
            </a:r>
          </a:p>
          <a:p>
            <a:pPr lvl="1"/>
            <a:r>
              <a:rPr lang="en-US" altLang="zh-TW" sz="2400" dirty="0" smtClean="0">
                <a:ea typeface="新細明體" pitchFamily="18" charset="-120"/>
              </a:rPr>
              <a:t>Use Message Passing to do synchronization</a:t>
            </a:r>
            <a:br>
              <a:rPr lang="en-US" altLang="zh-TW" sz="2400" dirty="0" smtClean="0">
                <a:ea typeface="新細明體" pitchFamily="18" charset="-120"/>
              </a:rPr>
            </a:br>
            <a:endParaRPr lang="en-US" altLang="zh-TW" sz="2400" dirty="0" smtClean="0">
              <a:ea typeface="新細明體" pitchFamily="18" charset="-12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dirty="0" smtClean="0"/>
              <a:t>Message Passing Interface (</a:t>
            </a:r>
            <a:r>
              <a:rPr lang="en-US" dirty="0" smtClean="0"/>
              <a:t>MPI)</a:t>
            </a:r>
            <a:endParaRPr lang="en-US" dirty="0"/>
          </a:p>
        </p:txBody>
      </p:sp>
      <p:sp>
        <p:nvSpPr>
          <p:cNvPr id="3" name="Content Placeholder 2"/>
          <p:cNvSpPr>
            <a:spLocks noGrp="1"/>
          </p:cNvSpPr>
          <p:nvPr>
            <p:ph idx="1"/>
          </p:nvPr>
        </p:nvSpPr>
        <p:spPr>
          <a:xfrm>
            <a:off x="457200" y="1600200"/>
            <a:ext cx="8229600" cy="1468760"/>
          </a:xfrm>
        </p:spPr>
        <p:txBody>
          <a:bodyPr>
            <a:normAutofit/>
          </a:bodyPr>
          <a:lstStyle/>
          <a:p>
            <a:r>
              <a:rPr lang="en-US" sz="2800" dirty="0" smtClean="0"/>
              <a:t>Distributed memory programming model</a:t>
            </a:r>
          </a:p>
          <a:p>
            <a:r>
              <a:rPr lang="en-US" sz="2800" dirty="0" smtClean="0"/>
              <a:t>Complete computers connected through an interconnection network</a:t>
            </a:r>
            <a:endParaRPr lang="en-US" sz="2800" dirty="0"/>
          </a:p>
        </p:txBody>
      </p:sp>
      <p:pic>
        <p:nvPicPr>
          <p:cNvPr id="5" name="Picture 5"/>
          <p:cNvPicPr>
            <a:picLocks noChangeAspect="1" noChangeArrowheads="1"/>
          </p:cNvPicPr>
          <p:nvPr/>
        </p:nvPicPr>
        <p:blipFill>
          <a:blip r:embed="rId2" cstate="print"/>
          <a:srcRect l="21544" t="18507" r="12409" b="12839"/>
          <a:stretch>
            <a:fillRect/>
          </a:stretch>
        </p:blipFill>
        <p:spPr bwMode="auto">
          <a:xfrm>
            <a:off x="2231740" y="3265512"/>
            <a:ext cx="4680520" cy="32598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dirty="0" smtClean="0"/>
              <a:t>Message Passing Interface (MPI)</a:t>
            </a:r>
            <a:endParaRPr lang="en-US" dirty="0"/>
          </a:p>
        </p:txBody>
      </p:sp>
      <p:sp>
        <p:nvSpPr>
          <p:cNvPr id="3" name="Content Placeholder 2"/>
          <p:cNvSpPr>
            <a:spLocks noGrp="1"/>
          </p:cNvSpPr>
          <p:nvPr>
            <p:ph idx="1"/>
          </p:nvPr>
        </p:nvSpPr>
        <p:spPr>
          <a:xfrm>
            <a:off x="457200" y="1600201"/>
            <a:ext cx="8229600" cy="914400"/>
          </a:xfrm>
        </p:spPr>
        <p:txBody>
          <a:bodyPr>
            <a:noAutofit/>
          </a:bodyPr>
          <a:lstStyle/>
          <a:p>
            <a:r>
              <a:rPr lang="en-US" sz="2800" dirty="0" smtClean="0"/>
              <a:t>Single program with multiple data (SPMD)</a:t>
            </a:r>
          </a:p>
          <a:p>
            <a:pPr lvl="1"/>
            <a:r>
              <a:rPr lang="en-US" sz="2400" dirty="0" smtClean="0"/>
              <a:t>Similar to SIMD (single instruction multiple data)</a:t>
            </a:r>
            <a:endParaRPr lang="en-US" sz="2400" dirty="0"/>
          </a:p>
        </p:txBody>
      </p:sp>
      <p:pic>
        <p:nvPicPr>
          <p:cNvPr id="4" name="Picture 4"/>
          <p:cNvPicPr>
            <a:picLocks noChangeAspect="1" noChangeArrowheads="1"/>
          </p:cNvPicPr>
          <p:nvPr/>
        </p:nvPicPr>
        <p:blipFill>
          <a:blip r:embed="rId2" cstate="print"/>
          <a:srcRect/>
          <a:stretch>
            <a:fillRect/>
          </a:stretch>
        </p:blipFill>
        <p:spPr bwMode="auto">
          <a:xfrm>
            <a:off x="762000" y="3316288"/>
            <a:ext cx="7200900" cy="3236912"/>
          </a:xfrm>
          <a:prstGeom prst="rect">
            <a:avLst/>
          </a:prstGeom>
          <a:noFill/>
          <a:ln w="9525">
            <a:noFill/>
            <a:miter lim="800000"/>
            <a:headEnd/>
            <a:tailEnd/>
          </a:ln>
        </p:spPr>
      </p:pic>
      <p:sp>
        <p:nvSpPr>
          <p:cNvPr id="5" name="Text Box 6"/>
          <p:cNvSpPr txBox="1">
            <a:spLocks noChangeArrowheads="1"/>
          </p:cNvSpPr>
          <p:nvPr/>
        </p:nvSpPr>
        <p:spPr bwMode="auto">
          <a:xfrm>
            <a:off x="3581400" y="2794556"/>
            <a:ext cx="1955985" cy="369332"/>
          </a:xfrm>
          <a:prstGeom prst="rect">
            <a:avLst/>
          </a:prstGeom>
          <a:noFill/>
          <a:ln w="9525">
            <a:noFill/>
            <a:miter lim="800000"/>
            <a:headEnd/>
            <a:tailEnd/>
          </a:ln>
        </p:spPr>
        <p:txBody>
          <a:bodyPr wrap="none">
            <a:spAutoFit/>
          </a:bodyPr>
          <a:lstStyle/>
          <a:p>
            <a:pPr algn="ctr"/>
            <a:r>
              <a:rPr lang="en-US" altLang="zh-TW" b="1" i="1" dirty="0">
                <a:solidFill>
                  <a:srgbClr val="CC0000"/>
                </a:solidFill>
              </a:rPr>
              <a:t>the same program</a:t>
            </a:r>
          </a:p>
        </p:txBody>
      </p:sp>
      <p:sp>
        <p:nvSpPr>
          <p:cNvPr id="6" name="Line 7"/>
          <p:cNvSpPr>
            <a:spLocks noChangeShapeType="1"/>
          </p:cNvSpPr>
          <p:nvPr/>
        </p:nvSpPr>
        <p:spPr bwMode="auto">
          <a:xfrm flipH="1">
            <a:off x="2851150" y="3097213"/>
            <a:ext cx="649287" cy="360362"/>
          </a:xfrm>
          <a:prstGeom prst="line">
            <a:avLst/>
          </a:prstGeom>
          <a:noFill/>
          <a:ln w="9525">
            <a:solidFill>
              <a:schemeClr val="tx1"/>
            </a:solidFill>
            <a:round/>
            <a:headEnd/>
            <a:tailEnd type="triangle" w="med" len="med"/>
          </a:ln>
        </p:spPr>
        <p:txBody>
          <a:bodyPr wrap="none"/>
          <a:lstStyle/>
          <a:p>
            <a:endParaRPr lang="en-US"/>
          </a:p>
        </p:txBody>
      </p:sp>
      <p:sp>
        <p:nvSpPr>
          <p:cNvPr id="7" name="Line 8"/>
          <p:cNvSpPr>
            <a:spLocks noChangeShapeType="1"/>
          </p:cNvSpPr>
          <p:nvPr/>
        </p:nvSpPr>
        <p:spPr bwMode="auto">
          <a:xfrm>
            <a:off x="5586412" y="3097213"/>
            <a:ext cx="576263" cy="360362"/>
          </a:xfrm>
          <a:prstGeom prst="line">
            <a:avLst/>
          </a:prstGeom>
          <a:noFill/>
          <a:ln w="9525">
            <a:solidFill>
              <a:schemeClr val="tx1"/>
            </a:solidFill>
            <a:round/>
            <a:headEnd/>
            <a:tailEnd type="triangle" w="med" len="med"/>
          </a:ln>
        </p:spPr>
        <p:txBody>
          <a:bodyPr wrap="none"/>
          <a:lstStyle/>
          <a:p>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Straight Arrow Connector 70"/>
          <p:cNvCxnSpPr>
            <a:endCxn id="56" idx="3"/>
          </p:cNvCxnSpPr>
          <p:nvPr/>
        </p:nvCxnSpPr>
        <p:spPr>
          <a:xfrm rot="10800000" flipV="1">
            <a:off x="2997644" y="3962398"/>
            <a:ext cx="1421959" cy="733177"/>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2" name="Title 1"/>
          <p:cNvSpPr>
            <a:spLocks noGrp="1"/>
          </p:cNvSpPr>
          <p:nvPr>
            <p:ph type="title"/>
          </p:nvPr>
        </p:nvSpPr>
        <p:spPr/>
        <p:txBody>
          <a:bodyPr/>
          <a:lstStyle/>
          <a:p>
            <a:r>
              <a:rPr lang="en-US" altLang="zh-TW" smtClean="0"/>
              <a:t>Message </a:t>
            </a:r>
            <a:r>
              <a:rPr lang="en-US" altLang="zh-TW" dirty="0" smtClean="0"/>
              <a:t>Passing Interface (MPI)</a:t>
            </a:r>
            <a:endParaRPr lang="en-US" dirty="0"/>
          </a:p>
        </p:txBody>
      </p:sp>
      <p:sp>
        <p:nvSpPr>
          <p:cNvPr id="3" name="Content Placeholder 2"/>
          <p:cNvSpPr>
            <a:spLocks noGrp="1"/>
          </p:cNvSpPr>
          <p:nvPr>
            <p:ph idx="1"/>
          </p:nvPr>
        </p:nvSpPr>
        <p:spPr>
          <a:xfrm>
            <a:off x="457200" y="1219200"/>
            <a:ext cx="8229600" cy="533399"/>
          </a:xfrm>
        </p:spPr>
        <p:txBody>
          <a:bodyPr>
            <a:normAutofit/>
          </a:bodyPr>
          <a:lstStyle/>
          <a:p>
            <a:r>
              <a:rPr lang="en-US" sz="2800" dirty="0" smtClean="0"/>
              <a:t>Typical parallel execution flow :</a:t>
            </a:r>
            <a:endParaRPr lang="en-US" sz="2800" dirty="0"/>
          </a:p>
        </p:txBody>
      </p:sp>
      <p:sp>
        <p:nvSpPr>
          <p:cNvPr id="5" name="TextBox 4"/>
          <p:cNvSpPr txBox="1"/>
          <p:nvPr/>
        </p:nvSpPr>
        <p:spPr>
          <a:xfrm>
            <a:off x="4125558" y="1676400"/>
            <a:ext cx="647293" cy="369332"/>
          </a:xfrm>
          <a:prstGeom prst="rect">
            <a:avLst/>
          </a:prstGeom>
          <a:noFill/>
        </p:spPr>
        <p:txBody>
          <a:bodyPr wrap="none" rtlCol="0">
            <a:spAutoFit/>
          </a:bodyPr>
          <a:lstStyle/>
          <a:p>
            <a:r>
              <a:rPr lang="en-US" b="1" dirty="0" smtClean="0">
                <a:solidFill>
                  <a:srgbClr val="FF0000"/>
                </a:solidFill>
              </a:rPr>
              <a:t>Start</a:t>
            </a:r>
            <a:endParaRPr lang="en-US" b="1" dirty="0">
              <a:solidFill>
                <a:srgbClr val="FF0000"/>
              </a:solidFill>
            </a:endParaRPr>
          </a:p>
        </p:txBody>
      </p:sp>
      <p:sp>
        <p:nvSpPr>
          <p:cNvPr id="6" name="Rounded Rectangle 5"/>
          <p:cNvSpPr/>
          <p:nvPr/>
        </p:nvSpPr>
        <p:spPr>
          <a:xfrm>
            <a:off x="3733800" y="2416884"/>
            <a:ext cx="1447800" cy="38100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b="1" i="1" dirty="0" smtClean="0">
                <a:solidFill>
                  <a:schemeClr val="accent3">
                    <a:lumMod val="50000"/>
                  </a:schemeClr>
                </a:solidFill>
              </a:rPr>
              <a:t>Initialization</a:t>
            </a:r>
            <a:endParaRPr lang="en-US" b="1" i="1" dirty="0">
              <a:solidFill>
                <a:schemeClr val="accent3">
                  <a:lumMod val="50000"/>
                </a:schemeClr>
              </a:solidFill>
            </a:endParaRPr>
          </a:p>
        </p:txBody>
      </p:sp>
      <p:sp>
        <p:nvSpPr>
          <p:cNvPr id="7" name="Down Arrow 6"/>
          <p:cNvSpPr/>
          <p:nvPr/>
        </p:nvSpPr>
        <p:spPr>
          <a:xfrm>
            <a:off x="4267200" y="2035884"/>
            <a:ext cx="381000" cy="304800"/>
          </a:xfrm>
          <a:prstGeom prst="down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8" name="Oval 7"/>
          <p:cNvSpPr/>
          <p:nvPr/>
        </p:nvSpPr>
        <p:spPr>
          <a:xfrm>
            <a:off x="762000" y="3102684"/>
            <a:ext cx="1295400" cy="457200"/>
          </a:xfrm>
          <a:prstGeom prst="ellipse">
            <a:avLst/>
          </a:prstGeom>
        </p:spPr>
        <p:style>
          <a:lnRef idx="1">
            <a:schemeClr val="accent3"/>
          </a:lnRef>
          <a:fillRef idx="2">
            <a:schemeClr val="accent3"/>
          </a:fillRef>
          <a:effectRef idx="1">
            <a:schemeClr val="accent3"/>
          </a:effectRef>
          <a:fontRef idx="minor">
            <a:schemeClr val="dk1"/>
          </a:fontRef>
        </p:style>
        <p:txBody>
          <a:bodyPr lIns="0" rIns="0" rtlCol="0" anchor="ctr"/>
          <a:lstStyle/>
          <a:p>
            <a:pPr algn="ctr"/>
            <a:r>
              <a:rPr lang="en-US" sz="1600" b="1" i="1" dirty="0" smtClean="0">
                <a:solidFill>
                  <a:schemeClr val="accent3">
                    <a:lumMod val="50000"/>
                  </a:schemeClr>
                </a:solidFill>
              </a:rPr>
              <a:t>Process 1</a:t>
            </a:r>
            <a:endParaRPr lang="en-US" sz="1600" b="1" i="1" dirty="0">
              <a:solidFill>
                <a:schemeClr val="accent3">
                  <a:lumMod val="50000"/>
                </a:schemeClr>
              </a:solidFill>
            </a:endParaRPr>
          </a:p>
        </p:txBody>
      </p:sp>
      <p:sp>
        <p:nvSpPr>
          <p:cNvPr id="9" name="Oval 8"/>
          <p:cNvSpPr/>
          <p:nvPr/>
        </p:nvSpPr>
        <p:spPr>
          <a:xfrm>
            <a:off x="2286000" y="3102684"/>
            <a:ext cx="1295400" cy="457200"/>
          </a:xfrm>
          <a:prstGeom prst="ellipse">
            <a:avLst/>
          </a:prstGeom>
        </p:spPr>
        <p:style>
          <a:lnRef idx="1">
            <a:schemeClr val="accent3"/>
          </a:lnRef>
          <a:fillRef idx="2">
            <a:schemeClr val="accent3"/>
          </a:fillRef>
          <a:effectRef idx="1">
            <a:schemeClr val="accent3"/>
          </a:effectRef>
          <a:fontRef idx="minor">
            <a:schemeClr val="dk1"/>
          </a:fontRef>
        </p:style>
        <p:txBody>
          <a:bodyPr lIns="0" rIns="0" rtlCol="0" anchor="ctr"/>
          <a:lstStyle/>
          <a:p>
            <a:pPr algn="ctr"/>
            <a:r>
              <a:rPr lang="en-US" sz="1600" b="1" i="1" dirty="0" smtClean="0">
                <a:solidFill>
                  <a:schemeClr val="accent3">
                    <a:lumMod val="50000"/>
                  </a:schemeClr>
                </a:solidFill>
              </a:rPr>
              <a:t>Process 2</a:t>
            </a:r>
            <a:endParaRPr lang="en-US" sz="1600" b="1" i="1" dirty="0">
              <a:solidFill>
                <a:schemeClr val="accent3">
                  <a:lumMod val="50000"/>
                </a:schemeClr>
              </a:solidFill>
            </a:endParaRPr>
          </a:p>
        </p:txBody>
      </p:sp>
      <p:sp>
        <p:nvSpPr>
          <p:cNvPr id="10" name="Oval 9"/>
          <p:cNvSpPr/>
          <p:nvPr/>
        </p:nvSpPr>
        <p:spPr>
          <a:xfrm>
            <a:off x="3810000" y="3102684"/>
            <a:ext cx="1295400" cy="457200"/>
          </a:xfrm>
          <a:prstGeom prst="ellipse">
            <a:avLst/>
          </a:prstGeom>
        </p:spPr>
        <p:style>
          <a:lnRef idx="1">
            <a:schemeClr val="accent3"/>
          </a:lnRef>
          <a:fillRef idx="2">
            <a:schemeClr val="accent3"/>
          </a:fillRef>
          <a:effectRef idx="1">
            <a:schemeClr val="accent3"/>
          </a:effectRef>
          <a:fontRef idx="minor">
            <a:schemeClr val="dk1"/>
          </a:fontRef>
        </p:style>
        <p:txBody>
          <a:bodyPr lIns="0" rIns="0" rtlCol="0" anchor="ctr"/>
          <a:lstStyle/>
          <a:p>
            <a:pPr algn="ctr"/>
            <a:r>
              <a:rPr lang="en-US" sz="1600" b="1" i="1" dirty="0" smtClean="0">
                <a:solidFill>
                  <a:schemeClr val="accent3">
                    <a:lumMod val="50000"/>
                  </a:schemeClr>
                </a:solidFill>
              </a:rPr>
              <a:t>Process 3</a:t>
            </a:r>
            <a:endParaRPr lang="en-US" sz="1600" b="1" i="1" dirty="0">
              <a:solidFill>
                <a:schemeClr val="accent3">
                  <a:lumMod val="50000"/>
                </a:schemeClr>
              </a:solidFill>
            </a:endParaRPr>
          </a:p>
        </p:txBody>
      </p:sp>
      <p:sp>
        <p:nvSpPr>
          <p:cNvPr id="12" name="Oval 11"/>
          <p:cNvSpPr/>
          <p:nvPr/>
        </p:nvSpPr>
        <p:spPr>
          <a:xfrm>
            <a:off x="6858000" y="3102684"/>
            <a:ext cx="1295400" cy="457200"/>
          </a:xfrm>
          <a:prstGeom prst="ellipse">
            <a:avLst/>
          </a:prstGeom>
        </p:spPr>
        <p:style>
          <a:lnRef idx="1">
            <a:schemeClr val="accent3"/>
          </a:lnRef>
          <a:fillRef idx="2">
            <a:schemeClr val="accent3"/>
          </a:fillRef>
          <a:effectRef idx="1">
            <a:schemeClr val="accent3"/>
          </a:effectRef>
          <a:fontRef idx="minor">
            <a:schemeClr val="dk1"/>
          </a:fontRef>
        </p:style>
        <p:txBody>
          <a:bodyPr lIns="0" rIns="0" rtlCol="0" anchor="ctr"/>
          <a:lstStyle/>
          <a:p>
            <a:pPr algn="ctr"/>
            <a:r>
              <a:rPr lang="en-US" sz="1600" b="1" i="1" dirty="0" smtClean="0">
                <a:solidFill>
                  <a:schemeClr val="accent3">
                    <a:lumMod val="50000"/>
                  </a:schemeClr>
                </a:solidFill>
              </a:rPr>
              <a:t>Process N</a:t>
            </a:r>
            <a:endParaRPr lang="en-US" sz="1600" b="1" i="1" dirty="0">
              <a:solidFill>
                <a:schemeClr val="accent3">
                  <a:lumMod val="50000"/>
                </a:schemeClr>
              </a:solidFill>
            </a:endParaRPr>
          </a:p>
        </p:txBody>
      </p:sp>
      <p:cxnSp>
        <p:nvCxnSpPr>
          <p:cNvPr id="15" name="Straight Arrow Connector 14"/>
          <p:cNvCxnSpPr>
            <a:stCxn id="6" idx="2"/>
            <a:endCxn id="8" idx="7"/>
          </p:cNvCxnSpPr>
          <p:nvPr/>
        </p:nvCxnSpPr>
        <p:spPr>
          <a:xfrm rot="5400000">
            <a:off x="2976820" y="1688758"/>
            <a:ext cx="371755" cy="259000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a:stCxn id="6" idx="2"/>
            <a:endCxn id="9" idx="7"/>
          </p:cNvCxnSpPr>
          <p:nvPr/>
        </p:nvCxnSpPr>
        <p:spPr>
          <a:xfrm rot="5400000">
            <a:off x="3738820" y="2450758"/>
            <a:ext cx="371755" cy="106600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a:stCxn id="6" idx="2"/>
            <a:endCxn id="10" idx="0"/>
          </p:cNvCxnSpPr>
          <p:nvPr/>
        </p:nvCxnSpPr>
        <p:spPr>
          <a:xfrm rot="5400000">
            <a:off x="4305300" y="2950284"/>
            <a:ext cx="304800"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a:stCxn id="6" idx="2"/>
            <a:endCxn id="12" idx="1"/>
          </p:cNvCxnSpPr>
          <p:nvPr/>
        </p:nvCxnSpPr>
        <p:spPr>
          <a:xfrm rot="16200000" flipH="1">
            <a:off x="5566826" y="1688757"/>
            <a:ext cx="371755" cy="259000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a:stCxn id="6" idx="2"/>
          </p:cNvCxnSpPr>
          <p:nvPr/>
        </p:nvCxnSpPr>
        <p:spPr>
          <a:xfrm rot="16200000" flipH="1">
            <a:off x="4857750" y="2397834"/>
            <a:ext cx="381000" cy="11811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5257800" y="3178884"/>
            <a:ext cx="1391728" cy="369332"/>
          </a:xfrm>
          <a:prstGeom prst="rect">
            <a:avLst/>
          </a:prstGeom>
          <a:noFill/>
        </p:spPr>
        <p:txBody>
          <a:bodyPr wrap="none" rtlCol="0">
            <a:spAutoFit/>
          </a:bodyPr>
          <a:lstStyle/>
          <a:p>
            <a:r>
              <a:rPr lang="en-US" dirty="0" smtClean="0">
                <a:solidFill>
                  <a:schemeClr val="accent3">
                    <a:lumMod val="75000"/>
                  </a:schemeClr>
                </a:solidFill>
              </a:rPr>
              <a:t>▪  ▪  ▪  ▪  ▪  ▪  ▪</a:t>
            </a:r>
            <a:endParaRPr lang="en-US" dirty="0">
              <a:solidFill>
                <a:schemeClr val="accent3">
                  <a:lumMod val="75000"/>
                </a:schemeClr>
              </a:solidFill>
            </a:endParaRPr>
          </a:p>
        </p:txBody>
      </p:sp>
      <p:cxnSp>
        <p:nvCxnSpPr>
          <p:cNvPr id="33" name="Straight Arrow Connector 32"/>
          <p:cNvCxnSpPr>
            <a:stCxn id="8" idx="4"/>
          </p:cNvCxnSpPr>
          <p:nvPr/>
        </p:nvCxnSpPr>
        <p:spPr>
          <a:xfrm rot="5400000">
            <a:off x="462353" y="4496025"/>
            <a:ext cx="1883488" cy="11206"/>
          </a:xfrm>
          <a:prstGeom prst="straightConnector1">
            <a:avLst/>
          </a:prstGeom>
          <a:ln>
            <a:solidFill>
              <a:schemeClr val="accent3">
                <a:lumMod val="75000"/>
              </a:schemeClr>
            </a:solidFill>
            <a:tailEnd type="arrow"/>
          </a:ln>
        </p:spPr>
        <p:style>
          <a:lnRef idx="3">
            <a:schemeClr val="accent3"/>
          </a:lnRef>
          <a:fillRef idx="0">
            <a:schemeClr val="accent3"/>
          </a:fillRef>
          <a:effectRef idx="2">
            <a:schemeClr val="accent3"/>
          </a:effectRef>
          <a:fontRef idx="minor">
            <a:schemeClr val="tx1"/>
          </a:fontRef>
        </p:style>
      </p:cxnSp>
      <p:cxnSp>
        <p:nvCxnSpPr>
          <p:cNvPr id="36" name="Straight Arrow Connector 35"/>
          <p:cNvCxnSpPr>
            <a:stCxn id="9" idx="4"/>
          </p:cNvCxnSpPr>
          <p:nvPr/>
        </p:nvCxnSpPr>
        <p:spPr>
          <a:xfrm rot="5400000">
            <a:off x="1967529" y="4498713"/>
            <a:ext cx="1905000" cy="27342"/>
          </a:xfrm>
          <a:prstGeom prst="straightConnector1">
            <a:avLst/>
          </a:prstGeom>
          <a:ln>
            <a:solidFill>
              <a:schemeClr val="accent3">
                <a:lumMod val="75000"/>
              </a:schemeClr>
            </a:solidFill>
            <a:tailEnd type="arrow"/>
          </a:ln>
        </p:spPr>
        <p:style>
          <a:lnRef idx="3">
            <a:schemeClr val="accent3"/>
          </a:lnRef>
          <a:fillRef idx="0">
            <a:schemeClr val="accent3"/>
          </a:fillRef>
          <a:effectRef idx="2">
            <a:schemeClr val="accent3"/>
          </a:effectRef>
          <a:fontRef idx="minor">
            <a:schemeClr val="tx1"/>
          </a:fontRef>
        </p:style>
      </p:cxnSp>
      <p:cxnSp>
        <p:nvCxnSpPr>
          <p:cNvPr id="38" name="Straight Arrow Connector 37"/>
          <p:cNvCxnSpPr>
            <a:stCxn id="10" idx="4"/>
          </p:cNvCxnSpPr>
          <p:nvPr/>
        </p:nvCxnSpPr>
        <p:spPr>
          <a:xfrm rot="5400000">
            <a:off x="3486150" y="4493334"/>
            <a:ext cx="1905000" cy="38100"/>
          </a:xfrm>
          <a:prstGeom prst="straightConnector1">
            <a:avLst/>
          </a:prstGeom>
          <a:ln>
            <a:solidFill>
              <a:schemeClr val="accent3">
                <a:lumMod val="75000"/>
              </a:schemeClr>
            </a:solidFill>
            <a:tailEnd type="arrow"/>
          </a:ln>
        </p:spPr>
        <p:style>
          <a:lnRef idx="3">
            <a:schemeClr val="accent3"/>
          </a:lnRef>
          <a:fillRef idx="0">
            <a:schemeClr val="accent3"/>
          </a:fillRef>
          <a:effectRef idx="2">
            <a:schemeClr val="accent3"/>
          </a:effectRef>
          <a:fontRef idx="minor">
            <a:schemeClr val="tx1"/>
          </a:fontRef>
        </p:style>
      </p:cxnSp>
      <p:cxnSp>
        <p:nvCxnSpPr>
          <p:cNvPr id="40" name="Straight Arrow Connector 39"/>
          <p:cNvCxnSpPr>
            <a:stCxn id="12" idx="4"/>
          </p:cNvCxnSpPr>
          <p:nvPr/>
        </p:nvCxnSpPr>
        <p:spPr>
          <a:xfrm rot="5400000">
            <a:off x="6534150" y="4493334"/>
            <a:ext cx="1905000" cy="38100"/>
          </a:xfrm>
          <a:prstGeom prst="straightConnector1">
            <a:avLst/>
          </a:prstGeom>
          <a:ln>
            <a:solidFill>
              <a:schemeClr val="accent3">
                <a:lumMod val="75000"/>
              </a:schemeClr>
            </a:solidFill>
            <a:tailEnd type="arrow"/>
          </a:ln>
        </p:spPr>
        <p:style>
          <a:lnRef idx="3">
            <a:schemeClr val="accent3"/>
          </a:lnRef>
          <a:fillRef idx="0">
            <a:schemeClr val="accent3"/>
          </a:fillRef>
          <a:effectRef idx="2">
            <a:schemeClr val="accent3"/>
          </a:effectRef>
          <a:fontRef idx="minor">
            <a:schemeClr val="tx1"/>
          </a:fontRef>
        </p:style>
      </p:cxnSp>
      <p:sp>
        <p:nvSpPr>
          <p:cNvPr id="49" name="Rounded Rectangle 48"/>
          <p:cNvSpPr/>
          <p:nvPr/>
        </p:nvSpPr>
        <p:spPr>
          <a:xfrm>
            <a:off x="762000" y="5464884"/>
            <a:ext cx="7391400" cy="38100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b="1" i="1" dirty="0" smtClean="0">
                <a:solidFill>
                  <a:schemeClr val="accent2">
                    <a:lumMod val="50000"/>
                  </a:schemeClr>
                </a:solidFill>
              </a:rPr>
              <a:t>Finalization</a:t>
            </a:r>
            <a:endParaRPr lang="en-US" b="1" i="1" dirty="0">
              <a:solidFill>
                <a:schemeClr val="accent2">
                  <a:lumMod val="50000"/>
                </a:schemeClr>
              </a:solidFill>
            </a:endParaRPr>
          </a:p>
        </p:txBody>
      </p:sp>
      <p:sp>
        <p:nvSpPr>
          <p:cNvPr id="50" name="Down Arrow 49"/>
          <p:cNvSpPr/>
          <p:nvPr/>
        </p:nvSpPr>
        <p:spPr>
          <a:xfrm>
            <a:off x="4267200" y="5943600"/>
            <a:ext cx="381000" cy="304800"/>
          </a:xfrm>
          <a:prstGeom prst="down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53" name="Rectangle 52"/>
          <p:cNvSpPr/>
          <p:nvPr/>
        </p:nvSpPr>
        <p:spPr>
          <a:xfrm>
            <a:off x="1339326" y="4648200"/>
            <a:ext cx="152400" cy="4572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51" name="TextBox 50"/>
          <p:cNvSpPr txBox="1"/>
          <p:nvPr/>
        </p:nvSpPr>
        <p:spPr>
          <a:xfrm>
            <a:off x="3907716" y="6248400"/>
            <a:ext cx="1103572" cy="369332"/>
          </a:xfrm>
          <a:prstGeom prst="rect">
            <a:avLst/>
          </a:prstGeom>
          <a:noFill/>
        </p:spPr>
        <p:txBody>
          <a:bodyPr wrap="none" rtlCol="0">
            <a:spAutoFit/>
          </a:bodyPr>
          <a:lstStyle/>
          <a:p>
            <a:r>
              <a:rPr lang="en-US" b="1" dirty="0" smtClean="0">
                <a:solidFill>
                  <a:srgbClr val="FF0000"/>
                </a:solidFill>
              </a:rPr>
              <a:t>Complete</a:t>
            </a:r>
            <a:endParaRPr lang="en-US" b="1" dirty="0">
              <a:solidFill>
                <a:srgbClr val="FF0000"/>
              </a:solidFill>
            </a:endParaRPr>
          </a:p>
        </p:txBody>
      </p:sp>
      <p:sp>
        <p:nvSpPr>
          <p:cNvPr id="52" name="Rectangle 51"/>
          <p:cNvSpPr/>
          <p:nvPr/>
        </p:nvSpPr>
        <p:spPr>
          <a:xfrm>
            <a:off x="1339326" y="3657600"/>
            <a:ext cx="152400" cy="4572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57" name="Rectangle 56"/>
          <p:cNvSpPr/>
          <p:nvPr/>
        </p:nvSpPr>
        <p:spPr>
          <a:xfrm>
            <a:off x="4373217" y="3645672"/>
            <a:ext cx="155712" cy="1196671"/>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58" name="Rectangle 57"/>
          <p:cNvSpPr/>
          <p:nvPr/>
        </p:nvSpPr>
        <p:spPr>
          <a:xfrm>
            <a:off x="7434001" y="3646998"/>
            <a:ext cx="152400" cy="4572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59" name="Rectangle 58"/>
          <p:cNvSpPr/>
          <p:nvPr/>
        </p:nvSpPr>
        <p:spPr>
          <a:xfrm>
            <a:off x="7434001" y="4187687"/>
            <a:ext cx="152400" cy="4572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cxnSp>
        <p:nvCxnSpPr>
          <p:cNvPr id="63" name="Straight Arrow Connector 62"/>
          <p:cNvCxnSpPr>
            <a:endCxn id="53" idx="0"/>
          </p:cNvCxnSpPr>
          <p:nvPr/>
        </p:nvCxnSpPr>
        <p:spPr>
          <a:xfrm rot="10800000" flipV="1">
            <a:off x="1415526" y="4419600"/>
            <a:ext cx="1480074" cy="2286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56" name="Rectangle 55"/>
          <p:cNvSpPr/>
          <p:nvPr/>
        </p:nvSpPr>
        <p:spPr>
          <a:xfrm>
            <a:off x="2854519" y="4190999"/>
            <a:ext cx="143124" cy="1009153"/>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cxnSp>
        <p:nvCxnSpPr>
          <p:cNvPr id="60" name="Straight Arrow Connector 59"/>
          <p:cNvCxnSpPr>
            <a:stCxn id="52" idx="3"/>
            <a:endCxn id="56" idx="0"/>
          </p:cNvCxnSpPr>
          <p:nvPr/>
        </p:nvCxnSpPr>
        <p:spPr>
          <a:xfrm>
            <a:off x="1491726" y="3886200"/>
            <a:ext cx="1434355" cy="304799"/>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74" name="Straight Arrow Connector 73"/>
          <p:cNvCxnSpPr>
            <a:stCxn id="58" idx="1"/>
          </p:cNvCxnSpPr>
          <p:nvPr/>
        </p:nvCxnSpPr>
        <p:spPr>
          <a:xfrm rot="10800000" flipV="1">
            <a:off x="6705601" y="3875598"/>
            <a:ext cx="728401" cy="163002"/>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77" name="Straight Arrow Connector 76"/>
          <p:cNvCxnSpPr>
            <a:endCxn id="59" idx="1"/>
          </p:cNvCxnSpPr>
          <p:nvPr/>
        </p:nvCxnSpPr>
        <p:spPr>
          <a:xfrm>
            <a:off x="6705600" y="4267200"/>
            <a:ext cx="728401" cy="149087"/>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82" name="TextBox 81"/>
          <p:cNvSpPr txBox="1"/>
          <p:nvPr/>
        </p:nvSpPr>
        <p:spPr>
          <a:xfrm>
            <a:off x="1461143" y="4035623"/>
            <a:ext cx="1358257" cy="307777"/>
          </a:xfrm>
          <a:prstGeom prst="rect">
            <a:avLst/>
          </a:prstGeom>
          <a:noFill/>
        </p:spPr>
        <p:txBody>
          <a:bodyPr wrap="none" rtlCol="0">
            <a:spAutoFit/>
          </a:bodyPr>
          <a:lstStyle/>
          <a:p>
            <a:r>
              <a:rPr lang="en-US" sz="1400" b="1" i="1" dirty="0" smtClean="0">
                <a:solidFill>
                  <a:schemeClr val="accent2">
                    <a:lumMod val="50000"/>
                  </a:schemeClr>
                </a:solidFill>
              </a:rPr>
              <a:t>Communication</a:t>
            </a:r>
            <a:endParaRPr lang="en-US" sz="1400" b="1" i="1" dirty="0">
              <a:solidFill>
                <a:schemeClr val="accent2">
                  <a:lumMod val="50000"/>
                </a:schemeClr>
              </a:solidFill>
            </a:endParaRPr>
          </a:p>
        </p:txBody>
      </p:sp>
      <p:sp>
        <p:nvSpPr>
          <p:cNvPr id="83" name="TextBox 82"/>
          <p:cNvSpPr txBox="1"/>
          <p:nvPr/>
        </p:nvSpPr>
        <p:spPr>
          <a:xfrm>
            <a:off x="2985143" y="4343400"/>
            <a:ext cx="1358257" cy="307777"/>
          </a:xfrm>
          <a:prstGeom prst="rect">
            <a:avLst/>
          </a:prstGeom>
          <a:noFill/>
        </p:spPr>
        <p:txBody>
          <a:bodyPr wrap="none" rtlCol="0">
            <a:spAutoFit/>
          </a:bodyPr>
          <a:lstStyle/>
          <a:p>
            <a:r>
              <a:rPr lang="en-US" sz="1400" b="1" i="1" dirty="0" smtClean="0">
                <a:solidFill>
                  <a:schemeClr val="accent2">
                    <a:lumMod val="50000"/>
                  </a:schemeClr>
                </a:solidFill>
              </a:rPr>
              <a:t>Communication</a:t>
            </a:r>
            <a:endParaRPr lang="en-US" sz="1400" b="1" i="1" dirty="0">
              <a:solidFill>
                <a:schemeClr val="accent2">
                  <a:lumMod val="50000"/>
                </a:schemeClr>
              </a:solidFill>
            </a:endParaRPr>
          </a:p>
        </p:txBody>
      </p:sp>
      <p:sp>
        <p:nvSpPr>
          <p:cNvPr id="84" name="TextBox 83"/>
          <p:cNvSpPr txBox="1"/>
          <p:nvPr/>
        </p:nvSpPr>
        <p:spPr>
          <a:xfrm>
            <a:off x="5562600" y="3994674"/>
            <a:ext cx="1358257" cy="307777"/>
          </a:xfrm>
          <a:prstGeom prst="rect">
            <a:avLst/>
          </a:prstGeom>
          <a:noFill/>
        </p:spPr>
        <p:txBody>
          <a:bodyPr wrap="none" rtlCol="0">
            <a:spAutoFit/>
          </a:bodyPr>
          <a:lstStyle/>
          <a:p>
            <a:r>
              <a:rPr lang="en-US" sz="1400" b="1" i="1" dirty="0" smtClean="0">
                <a:solidFill>
                  <a:schemeClr val="accent2">
                    <a:lumMod val="50000"/>
                  </a:schemeClr>
                </a:solidFill>
              </a:rPr>
              <a:t>Communication</a:t>
            </a:r>
            <a:endParaRPr lang="en-US" sz="1400" b="1" i="1" dirty="0">
              <a:solidFill>
                <a:schemeClr val="accent2">
                  <a:lumMod val="50000"/>
                </a:schemeClr>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Cluster Applications</a:t>
            </a:r>
            <a:endParaRPr lang="zh-TW" altLang="en-US" dirty="0"/>
          </a:p>
        </p:txBody>
      </p:sp>
      <p:sp>
        <p:nvSpPr>
          <p:cNvPr id="3" name="內容版面配置區 2"/>
          <p:cNvSpPr>
            <a:spLocks noGrp="1"/>
          </p:cNvSpPr>
          <p:nvPr>
            <p:ph idx="1"/>
          </p:nvPr>
        </p:nvSpPr>
        <p:spPr/>
        <p:txBody>
          <a:bodyPr>
            <a:normAutofit/>
          </a:bodyPr>
          <a:lstStyle/>
          <a:p>
            <a:r>
              <a:rPr lang="en-US" altLang="zh-CN" dirty="0" smtClean="0"/>
              <a:t>Cluster had become the mainstream computing system</a:t>
            </a:r>
            <a:endParaRPr lang="zh-TW" altLang="en-US" dirty="0" smtClean="0"/>
          </a:p>
          <a:p>
            <a:endParaRPr lang="en-US" altLang="zh-TW" dirty="0" smtClean="0"/>
          </a:p>
          <a:p>
            <a:r>
              <a:rPr lang="en-US" altLang="zh-TW" dirty="0" smtClean="0"/>
              <a:t>Apply parallel program to</a:t>
            </a:r>
          </a:p>
          <a:p>
            <a:pPr lvl="1"/>
            <a:r>
              <a:rPr lang="en-US" altLang="zh-TW" dirty="0" smtClean="0"/>
              <a:t>Computing intensive</a:t>
            </a:r>
          </a:p>
          <a:p>
            <a:pPr lvl="1"/>
            <a:r>
              <a:rPr lang="en-US" altLang="zh-TW" dirty="0" smtClean="0"/>
              <a:t>Data intensive </a:t>
            </a:r>
          </a:p>
          <a:p>
            <a:pPr lvl="1"/>
            <a:r>
              <a:rPr lang="en-US" altLang="zh-TW" dirty="0" smtClean="0"/>
              <a:t>Timing critical system</a:t>
            </a:r>
          </a:p>
          <a:p>
            <a:pPr lvl="1"/>
            <a:r>
              <a:rPr lang="en-US" altLang="zh-TW" dirty="0" smtClean="0"/>
              <a:t>… any time you are pleased</a:t>
            </a:r>
          </a:p>
          <a:p>
            <a:endParaRPr lang="zh-TW" altLang="en-US" dirty="0"/>
          </a:p>
        </p:txBody>
      </p:sp>
      <p:pic>
        <p:nvPicPr>
          <p:cNvPr id="4" name="Picture 5"/>
          <p:cNvPicPr>
            <a:picLocks noChangeAspect="1" noChangeArrowheads="1"/>
          </p:cNvPicPr>
          <p:nvPr/>
        </p:nvPicPr>
        <p:blipFill>
          <a:blip r:embed="rId3" cstate="print"/>
          <a:srcRect/>
          <a:stretch>
            <a:fillRect/>
          </a:stretch>
        </p:blipFill>
        <p:spPr bwMode="auto">
          <a:xfrm>
            <a:off x="4427984" y="2636912"/>
            <a:ext cx="4619146" cy="4117780"/>
          </a:xfrm>
          <a:prstGeom prst="rect">
            <a:avLst/>
          </a:prstGeom>
          <a:noFill/>
          <a:ln w="9525">
            <a:noFill/>
            <a:miter lim="800000"/>
            <a:headEnd/>
            <a:tailEnd/>
          </a:ln>
        </p:spPr>
      </p:pic>
      <p:sp>
        <p:nvSpPr>
          <p:cNvPr id="5" name="Rectangle 4"/>
          <p:cNvSpPr/>
          <p:nvPr/>
        </p:nvSpPr>
        <p:spPr>
          <a:xfrm>
            <a:off x="16112" y="4782051"/>
            <a:ext cx="4572000" cy="2031325"/>
          </a:xfrm>
          <a:prstGeom prst="rect">
            <a:avLst/>
          </a:prstGeom>
        </p:spPr>
        <p:txBody>
          <a:bodyPr>
            <a:spAutoFit/>
          </a:bodyPr>
          <a:lstStyle/>
          <a:p>
            <a:r>
              <a:rPr lang="en-US" dirty="0"/>
              <a:t>MPP: </a:t>
            </a:r>
            <a:r>
              <a:rPr lang="en-US" dirty="0" smtClean="0"/>
              <a:t>massively </a:t>
            </a:r>
            <a:r>
              <a:rPr lang="en-US" dirty="0"/>
              <a:t>parallel </a:t>
            </a:r>
            <a:r>
              <a:rPr lang="en-US" dirty="0" smtClean="0"/>
              <a:t>processing</a:t>
            </a:r>
            <a:endParaRPr lang="en-US" dirty="0"/>
          </a:p>
          <a:p>
            <a:r>
              <a:rPr lang="en-US" dirty="0"/>
              <a:t>Symmetric multiprocessing (SMP) involves a multiprocessor computer hardware and </a:t>
            </a:r>
            <a:r>
              <a:rPr lang="en-US" dirty="0" err="1" smtClean="0"/>
              <a:t>softwar</a:t>
            </a:r>
            <a:endParaRPr lang="en-US" dirty="0"/>
          </a:p>
          <a:p>
            <a:r>
              <a:rPr lang="en-US" dirty="0"/>
              <a:t>Constellation: </a:t>
            </a:r>
            <a:r>
              <a:rPr lang="en-US" dirty="0" smtClean="0"/>
              <a:t>an </a:t>
            </a:r>
            <a:r>
              <a:rPr lang="en-US" dirty="0"/>
              <a:t>extension of the cluster architecture to include large systems as the computing </a:t>
            </a:r>
            <a:r>
              <a:rPr lang="en-US" dirty="0" smtClean="0"/>
              <a:t>nodes</a:t>
            </a: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lstStyle/>
          <a:p>
            <a:r>
              <a:rPr lang="en-US" altLang="zh-TW" dirty="0" smtClean="0"/>
              <a:t>Distributed computing</a:t>
            </a:r>
            <a:endParaRPr lang="zh-TW" altLang="en-US" dirty="0"/>
          </a:p>
        </p:txBody>
      </p:sp>
      <p:sp>
        <p:nvSpPr>
          <p:cNvPr id="5" name="文字版面配置區 4"/>
          <p:cNvSpPr>
            <a:spLocks noGrp="1"/>
          </p:cNvSpPr>
          <p:nvPr>
            <p:ph type="body" idx="1"/>
          </p:nvPr>
        </p:nvSpPr>
        <p:spPr/>
        <p:txBody>
          <a:bodyPr/>
          <a:lstStyle/>
          <a:p>
            <a:r>
              <a:rPr lang="en-US" altLang="zh-TW" dirty="0" smtClean="0">
                <a:solidFill>
                  <a:schemeClr val="bg1">
                    <a:lumMod val="65000"/>
                  </a:schemeClr>
                </a:solidFill>
              </a:rPr>
              <a:t>Cluster Computing</a:t>
            </a:r>
          </a:p>
          <a:p>
            <a:r>
              <a:rPr lang="en-US" altLang="zh-TW" dirty="0" smtClean="0"/>
              <a:t>Grid Computing</a:t>
            </a:r>
          </a:p>
          <a:p>
            <a:r>
              <a:rPr lang="en-US" altLang="zh-TW" dirty="0" smtClean="0">
                <a:solidFill>
                  <a:schemeClr val="bg1">
                    <a:lumMod val="65000"/>
                  </a:schemeClr>
                </a:solidFill>
              </a:rPr>
              <a:t>Cloud Computing</a:t>
            </a:r>
            <a:endParaRPr lang="zh-TW" altLang="en-US" dirty="0">
              <a:solidFill>
                <a:schemeClr val="bg1">
                  <a:lumMod val="65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Picture 4" descr="D:\Data\edu_NTHU\_myResearchNotes\cloud computing\_Course\slides\tmp\Calculator_on_Windows_7.png"/>
          <p:cNvPicPr>
            <a:picLocks noChangeAspect="1" noChangeArrowheads="1"/>
          </p:cNvPicPr>
          <p:nvPr/>
        </p:nvPicPr>
        <p:blipFill>
          <a:blip r:embed="rId2" cstate="print"/>
          <a:stretch>
            <a:fillRect/>
          </a:stretch>
        </p:blipFill>
        <p:spPr bwMode="auto">
          <a:xfrm>
            <a:off x="3419872" y="1127357"/>
            <a:ext cx="2644122" cy="3372321"/>
          </a:xfrm>
          <a:prstGeom prst="rect">
            <a:avLst/>
          </a:prstGeom>
          <a:noFill/>
          <a:ln>
            <a:noFill/>
          </a:ln>
        </p:spPr>
      </p:pic>
      <p:sp>
        <p:nvSpPr>
          <p:cNvPr id="3" name="標題 2"/>
          <p:cNvSpPr>
            <a:spLocks noGrp="1"/>
          </p:cNvSpPr>
          <p:nvPr>
            <p:ph type="title"/>
          </p:nvPr>
        </p:nvSpPr>
        <p:spPr/>
        <p:txBody>
          <a:bodyPr/>
          <a:lstStyle/>
          <a:p>
            <a:r>
              <a:rPr lang="en-US" altLang="zh-TW" dirty="0" smtClean="0"/>
              <a:t>What’s Computing</a:t>
            </a:r>
            <a:endParaRPr lang="zh-TW" altLang="en-US" dirty="0"/>
          </a:p>
        </p:txBody>
      </p:sp>
      <p:sp>
        <p:nvSpPr>
          <p:cNvPr id="4" name="內容版面配置區 3"/>
          <p:cNvSpPr>
            <a:spLocks noGrp="1"/>
          </p:cNvSpPr>
          <p:nvPr>
            <p:ph idx="1"/>
          </p:nvPr>
        </p:nvSpPr>
        <p:spPr>
          <a:xfrm>
            <a:off x="457200" y="1600200"/>
            <a:ext cx="8229600" cy="5141168"/>
          </a:xfrm>
        </p:spPr>
        <p:txBody>
          <a:bodyPr>
            <a:normAutofit/>
          </a:bodyPr>
          <a:lstStyle/>
          <a:p>
            <a:r>
              <a:rPr lang="en-US" altLang="zh-TW" dirty="0" smtClean="0"/>
              <a:t>Calculate</a:t>
            </a:r>
          </a:p>
          <a:p>
            <a:endParaRPr lang="en-US" altLang="zh-TW" dirty="0" smtClean="0"/>
          </a:p>
          <a:p>
            <a:r>
              <a:rPr lang="en-US" altLang="zh-TW" dirty="0" smtClean="0"/>
              <a:t>Game theory</a:t>
            </a:r>
          </a:p>
          <a:p>
            <a:endParaRPr lang="en-US" altLang="zh-TW" dirty="0" smtClean="0"/>
          </a:p>
          <a:p>
            <a:r>
              <a:rPr lang="en-US" altLang="zh-TW" dirty="0" smtClean="0"/>
              <a:t>Embattle</a:t>
            </a:r>
          </a:p>
          <a:p>
            <a:endParaRPr lang="en-US" altLang="zh-TW" dirty="0" smtClean="0"/>
          </a:p>
          <a:p>
            <a:r>
              <a:rPr lang="en-US" altLang="zh-TW" dirty="0" smtClean="0"/>
              <a:t>Your thinking</a:t>
            </a:r>
          </a:p>
          <a:p>
            <a:endParaRPr lang="en-US" altLang="zh-TW" dirty="0" smtClean="0"/>
          </a:p>
          <a:p>
            <a:r>
              <a:rPr lang="en-US" altLang="zh-TW" dirty="0" smtClean="0"/>
              <a:t>…</a:t>
            </a:r>
          </a:p>
          <a:p>
            <a:endParaRPr lang="en-US" altLang="zh-TW" dirty="0" smtClean="0"/>
          </a:p>
        </p:txBody>
      </p:sp>
      <p:pic>
        <p:nvPicPr>
          <p:cNvPr id="13316" name="Picture 4" descr="D:\Data\edu_NTHU\_myResearchNotes\cloud computing\_Course\slides\八卦陣.jpeg"/>
          <p:cNvPicPr>
            <a:picLocks noChangeAspect="1" noChangeArrowheads="1"/>
          </p:cNvPicPr>
          <p:nvPr/>
        </p:nvPicPr>
        <p:blipFill>
          <a:blip r:embed="rId3" cstate="print"/>
          <a:srcRect l="2389" t="6806" r="3340" b="11519"/>
          <a:stretch>
            <a:fillRect/>
          </a:stretch>
        </p:blipFill>
        <p:spPr bwMode="auto">
          <a:xfrm>
            <a:off x="3509882" y="4509120"/>
            <a:ext cx="5310590" cy="2160240"/>
          </a:xfrm>
          <a:prstGeom prst="rect">
            <a:avLst/>
          </a:prstGeom>
          <a:ln>
            <a:noFill/>
          </a:ln>
          <a:effectLst>
            <a:outerShdw blurRad="190500" sx="101000" sy="101000" algn="tl" rotWithShape="0">
              <a:srgbClr val="000000"/>
            </a:outerShdw>
          </a:effectLst>
        </p:spPr>
      </p:pic>
      <p:pic>
        <p:nvPicPr>
          <p:cNvPr id="13315" name="Picture 3" descr="D:\Data\edu_NTHU\_myResearchNotes\cloud computing\_Course\slides\西洋棋.jpg"/>
          <p:cNvPicPr>
            <a:picLocks noChangeAspect="1" noChangeArrowheads="1"/>
          </p:cNvPicPr>
          <p:nvPr/>
        </p:nvPicPr>
        <p:blipFill>
          <a:blip r:embed="rId4" cstate="print"/>
          <a:srcRect l="3693" t="6247" r="5477" b="5161"/>
          <a:stretch>
            <a:fillRect/>
          </a:stretch>
        </p:blipFill>
        <p:spPr bwMode="auto">
          <a:xfrm>
            <a:off x="6281470" y="1268760"/>
            <a:ext cx="2539002" cy="3096344"/>
          </a:xfrm>
          <a:prstGeom prst="rect">
            <a:avLst/>
          </a:prstGeom>
          <a:ln>
            <a:noFill/>
          </a:ln>
          <a:effectLst>
            <a:outerShdw blurRad="190500" sx="101000" sy="101000" algn="tl" rotWithShape="0">
              <a:srgbClr val="000000"/>
            </a:outerShdw>
          </a:effec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Demand for More Computing Power</a:t>
            </a:r>
            <a:endParaRPr lang="en-US" dirty="0"/>
          </a:p>
        </p:txBody>
      </p:sp>
      <p:sp>
        <p:nvSpPr>
          <p:cNvPr id="3" name="Content Placeholder 2"/>
          <p:cNvSpPr>
            <a:spLocks noGrp="1"/>
          </p:cNvSpPr>
          <p:nvPr>
            <p:ph sz="half" idx="1"/>
          </p:nvPr>
        </p:nvSpPr>
        <p:spPr>
          <a:xfrm>
            <a:off x="457200" y="1600200"/>
            <a:ext cx="8507288" cy="5257800"/>
          </a:xfrm>
        </p:spPr>
        <p:txBody>
          <a:bodyPr>
            <a:normAutofit/>
          </a:bodyPr>
          <a:lstStyle/>
          <a:p>
            <a:r>
              <a:rPr lang="en-US" altLang="zh-TW" dirty="0" smtClean="0"/>
              <a:t>The large-scale, computational-/data-intensive scientific applications require more resources</a:t>
            </a:r>
            <a:endParaRPr lang="en-US" dirty="0" smtClean="0"/>
          </a:p>
          <a:p>
            <a:endParaRPr lang="en-US" dirty="0" smtClean="0"/>
          </a:p>
          <a:p>
            <a:r>
              <a:rPr lang="en-US" dirty="0" smtClean="0"/>
              <a:t>Applications</a:t>
            </a:r>
          </a:p>
          <a:p>
            <a:pPr lvl="1"/>
            <a:r>
              <a:rPr lang="en-US" dirty="0" smtClean="0"/>
              <a:t>Scientific application</a:t>
            </a:r>
          </a:p>
          <a:p>
            <a:pPr lvl="1"/>
            <a:r>
              <a:rPr lang="en-US" dirty="0" smtClean="0"/>
              <a:t>Computer animation</a:t>
            </a:r>
          </a:p>
          <a:p>
            <a:pPr lvl="1"/>
            <a:r>
              <a:rPr lang="en-US" dirty="0" smtClean="0"/>
              <a:t>Computer games</a:t>
            </a:r>
          </a:p>
          <a:p>
            <a:pPr lvl="1"/>
            <a:r>
              <a:rPr lang="en-US" dirty="0" smtClean="0"/>
              <a:t>Image processing</a:t>
            </a:r>
          </a:p>
          <a:p>
            <a:pPr lvl="1"/>
            <a:r>
              <a:rPr lang="en-US" dirty="0" smtClean="0"/>
              <a:t>Data mining</a:t>
            </a:r>
          </a:p>
          <a:p>
            <a:pPr lvl="1"/>
            <a:r>
              <a:rPr lang="en-US" dirty="0" smtClean="0"/>
              <a:t>… etc</a:t>
            </a:r>
          </a:p>
        </p:txBody>
      </p:sp>
      <p:pic>
        <p:nvPicPr>
          <p:cNvPr id="23554" name="Picture 2" descr="http://www.uniclust.it/images/stories/fluid-dynamics.jpg"/>
          <p:cNvPicPr>
            <a:picLocks noGrp="1" noChangeAspect="1" noChangeArrowheads="1"/>
          </p:cNvPicPr>
          <p:nvPr>
            <p:ph sz="half" idx="2"/>
          </p:nvPr>
        </p:nvPicPr>
        <p:blipFill>
          <a:blip r:embed="rId2" cstate="print"/>
          <a:srcRect/>
          <a:stretch>
            <a:fillRect/>
          </a:stretch>
        </p:blipFill>
        <p:spPr bwMode="auto">
          <a:xfrm>
            <a:off x="7500796" y="3068960"/>
            <a:ext cx="1490803" cy="149080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3556" name="Picture 4" descr="http://www.midnightkite.com/PlanetPovray/planets-5.jpg">
            <a:hlinkClick r:id="rId3"/>
          </p:cNvPr>
          <p:cNvPicPr>
            <a:picLocks noChangeAspect="1" noChangeArrowheads="1"/>
          </p:cNvPicPr>
          <p:nvPr/>
        </p:nvPicPr>
        <p:blipFill>
          <a:blip r:embed="rId4" cstate="print"/>
          <a:srcRect/>
          <a:stretch>
            <a:fillRect/>
          </a:stretch>
        </p:blipFill>
        <p:spPr bwMode="auto">
          <a:xfrm>
            <a:off x="4211960" y="5157192"/>
            <a:ext cx="2496912" cy="15293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3558" name="Picture 6" descr="http://www.ucar.edu/communications/newsreleases/2004/wrf.jpg"/>
          <p:cNvPicPr>
            <a:picLocks noChangeAspect="1" noChangeArrowheads="1"/>
          </p:cNvPicPr>
          <p:nvPr/>
        </p:nvPicPr>
        <p:blipFill>
          <a:blip r:embed="rId5" cstate="print"/>
          <a:srcRect/>
          <a:stretch>
            <a:fillRect/>
          </a:stretch>
        </p:blipFill>
        <p:spPr bwMode="auto">
          <a:xfrm>
            <a:off x="6187536" y="4093524"/>
            <a:ext cx="1927763" cy="19277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Grid Computing</a:t>
            </a:r>
            <a:endParaRPr lang="zh-TW" altLang="en-US" dirty="0"/>
          </a:p>
        </p:txBody>
      </p:sp>
      <p:sp>
        <p:nvSpPr>
          <p:cNvPr id="3" name="內容版面配置區 2"/>
          <p:cNvSpPr>
            <a:spLocks noGrp="1"/>
          </p:cNvSpPr>
          <p:nvPr>
            <p:ph idx="1"/>
          </p:nvPr>
        </p:nvSpPr>
        <p:spPr>
          <a:xfrm>
            <a:off x="457200" y="1600200"/>
            <a:ext cx="8686800" cy="4853136"/>
          </a:xfrm>
        </p:spPr>
        <p:txBody>
          <a:bodyPr>
            <a:normAutofit/>
          </a:bodyPr>
          <a:lstStyle/>
          <a:p>
            <a:r>
              <a:rPr lang="en-US" altLang="zh-TW" dirty="0" smtClean="0"/>
              <a:t>Grid computing</a:t>
            </a:r>
          </a:p>
          <a:p>
            <a:pPr lvl="1"/>
            <a:r>
              <a:rPr lang="en-US" altLang="zh-TW" dirty="0" smtClean="0"/>
              <a:t>To coordinate resource sharing and problem solving in dynamic, multi-institutional virtual organization (VO)</a:t>
            </a:r>
          </a:p>
          <a:p>
            <a:endParaRPr lang="en-US" altLang="zh-TW" dirty="0" smtClean="0"/>
          </a:p>
          <a:p>
            <a:r>
              <a:rPr lang="en-US" altLang="zh-TW" dirty="0" smtClean="0"/>
              <a:t>Provide the generic approach for a general resource-sharing framework that address the VO requirement</a:t>
            </a:r>
          </a:p>
          <a:p>
            <a:r>
              <a:rPr lang="en-US" altLang="zh-TW" dirty="0" smtClean="0"/>
              <a:t>Support the creation and use of computation- and data-enriched environments</a:t>
            </a:r>
          </a:p>
          <a:p>
            <a:r>
              <a:rPr lang="en-US" altLang="zh-TW" dirty="0" smtClean="0"/>
              <a:t>Uses open standards and interfaces</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The Grid</a:t>
            </a:r>
            <a:endParaRPr lang="zh-TW" altLang="en-US" dirty="0"/>
          </a:p>
        </p:txBody>
      </p:sp>
      <p:sp>
        <p:nvSpPr>
          <p:cNvPr id="3" name="內容版面配置區 2"/>
          <p:cNvSpPr>
            <a:spLocks noGrp="1"/>
          </p:cNvSpPr>
          <p:nvPr>
            <p:ph sz="half" idx="1"/>
          </p:nvPr>
        </p:nvSpPr>
        <p:spPr/>
        <p:txBody>
          <a:bodyPr>
            <a:normAutofit lnSpcReduction="10000"/>
          </a:bodyPr>
          <a:lstStyle/>
          <a:p>
            <a:r>
              <a:rPr lang="en-US" altLang="zh-TW" dirty="0" smtClean="0"/>
              <a:t>Grid</a:t>
            </a:r>
          </a:p>
          <a:p>
            <a:pPr lvl="1"/>
            <a:r>
              <a:rPr lang="en-US" altLang="zh-TW" dirty="0" smtClean="0"/>
              <a:t>An analogy with the electric power grid around 1910</a:t>
            </a:r>
          </a:p>
          <a:p>
            <a:pPr lvl="1"/>
            <a:endParaRPr lang="en-US" altLang="zh-TW" dirty="0" smtClean="0"/>
          </a:p>
          <a:p>
            <a:pPr lvl="1"/>
            <a:r>
              <a:rPr lang="en-US" altLang="zh-TW" dirty="0" smtClean="0"/>
              <a:t>In the mid-1990s, this term is coined to denote a proposed </a:t>
            </a:r>
            <a:r>
              <a:rPr lang="en-US" altLang="zh-TW" i="1" dirty="0" smtClean="0">
                <a:solidFill>
                  <a:srgbClr val="00B0F0"/>
                </a:solidFill>
              </a:rPr>
              <a:t>distributed computing infrastructure </a:t>
            </a:r>
            <a:r>
              <a:rPr lang="en-US" altLang="zh-TW" dirty="0" smtClean="0"/>
              <a:t>for advanced science and engineering</a:t>
            </a:r>
          </a:p>
          <a:p>
            <a:pPr lvl="1"/>
            <a:endParaRPr lang="en-US" altLang="zh-TW" dirty="0" smtClean="0"/>
          </a:p>
        </p:txBody>
      </p:sp>
      <p:pic>
        <p:nvPicPr>
          <p:cNvPr id="9" name="Picture 2" descr="D:\Data\edu_NTHU\_myResearchNotes\cloud computing\_Course\slides\500px-Electricity_Grid_Schematic_English.svg.png"/>
          <p:cNvPicPr>
            <a:picLocks noGrp="1" noChangeAspect="1" noChangeArrowheads="1"/>
          </p:cNvPicPr>
          <p:nvPr>
            <p:ph sz="half" idx="2"/>
          </p:nvPr>
        </p:nvPicPr>
        <p:blipFill>
          <a:blip r:embed="rId2" cstate="print"/>
          <a:stretch>
            <a:fillRect/>
          </a:stretch>
        </p:blipFill>
        <p:spPr bwMode="auto">
          <a:xfrm>
            <a:off x="4945292" y="1600200"/>
            <a:ext cx="3947188" cy="5186605"/>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Resource Collaboration in Grids</a:t>
            </a:r>
            <a:endParaRPr lang="zh-TW" altLang="en-US" dirty="0"/>
          </a:p>
        </p:txBody>
      </p:sp>
      <p:sp>
        <p:nvSpPr>
          <p:cNvPr id="3" name="內容版面配置區 2"/>
          <p:cNvSpPr>
            <a:spLocks noGrp="1"/>
          </p:cNvSpPr>
          <p:nvPr>
            <p:ph idx="1"/>
          </p:nvPr>
        </p:nvSpPr>
        <p:spPr>
          <a:xfrm>
            <a:off x="457200" y="1600200"/>
            <a:ext cx="8229600" cy="4853136"/>
          </a:xfrm>
        </p:spPr>
        <p:txBody>
          <a:bodyPr>
            <a:normAutofit/>
          </a:bodyPr>
          <a:lstStyle/>
          <a:p>
            <a:r>
              <a:rPr lang="en-US" altLang="zh-TW" dirty="0" smtClean="0"/>
              <a:t>Virtual Organization (VO)</a:t>
            </a:r>
          </a:p>
          <a:p>
            <a:pPr lvl="1"/>
            <a:r>
              <a:rPr lang="en-US" altLang="zh-TW" dirty="0" smtClean="0"/>
              <a:t>A set of individuals and/or institutions defined by such sharing rules form</a:t>
            </a:r>
          </a:p>
          <a:p>
            <a:pPr lvl="2"/>
            <a:r>
              <a:rPr lang="en-US" altLang="zh-TW" dirty="0" smtClean="0"/>
              <a:t>what is shared</a:t>
            </a:r>
          </a:p>
          <a:p>
            <a:pPr lvl="2"/>
            <a:r>
              <a:rPr lang="en-US" altLang="zh-TW" dirty="0" smtClean="0"/>
              <a:t>who is allowed to share</a:t>
            </a:r>
          </a:p>
          <a:p>
            <a:pPr lvl="2"/>
            <a:r>
              <a:rPr lang="en-US" altLang="zh-TW" dirty="0" smtClean="0"/>
              <a:t>the conditions under which sharing occurs</a:t>
            </a:r>
          </a:p>
          <a:p>
            <a:endParaRPr lang="en-US" altLang="zh-TW" dirty="0" smtClean="0"/>
          </a:p>
          <a:p>
            <a:r>
              <a:rPr lang="en-US" altLang="zh-TW" dirty="0" smtClean="0"/>
              <a:t>An actual organization can participate in one or more VOs by sharing some or all of its</a:t>
            </a:r>
            <a:r>
              <a:rPr lang="zh-TW" altLang="en-US" dirty="0" smtClean="0"/>
              <a:t> </a:t>
            </a:r>
            <a:r>
              <a:rPr lang="en-US" altLang="zh-TW" dirty="0" smtClean="0"/>
              <a:t>resources</a:t>
            </a:r>
            <a:endParaRPr lang="zh-TW" altLang="en-US" dirty="0" smtClean="0"/>
          </a:p>
          <a:p>
            <a:endParaRPr lang="en-US" altLang="zh-TW" dirty="0" smtClean="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Example of VOs</a:t>
            </a:r>
            <a:endParaRPr lang="zh-TW" altLang="en-US" dirty="0"/>
          </a:p>
        </p:txBody>
      </p:sp>
      <p:sp>
        <p:nvSpPr>
          <p:cNvPr id="3" name="內容版面配置區 2"/>
          <p:cNvSpPr>
            <a:spLocks noGrp="1"/>
          </p:cNvSpPr>
          <p:nvPr>
            <p:ph idx="1"/>
          </p:nvPr>
        </p:nvSpPr>
        <p:spPr>
          <a:xfrm>
            <a:off x="457200" y="1412776"/>
            <a:ext cx="8686800" cy="1684784"/>
          </a:xfrm>
        </p:spPr>
        <p:txBody>
          <a:bodyPr>
            <a:normAutofit fontScale="92500"/>
          </a:bodyPr>
          <a:lstStyle/>
          <a:p>
            <a:r>
              <a:rPr lang="en-US" altLang="zh-TW" dirty="0" smtClean="0"/>
              <a:t>Three actual organizations (the ovals) &amp; Two VOs (P, Q)</a:t>
            </a:r>
          </a:p>
          <a:p>
            <a:pPr lvl="1"/>
            <a:r>
              <a:rPr lang="en-US" altLang="zh-TW" dirty="0" smtClean="0"/>
              <a:t>P:</a:t>
            </a:r>
            <a:r>
              <a:rPr lang="zh-TW" altLang="en-US" dirty="0" smtClean="0"/>
              <a:t> </a:t>
            </a:r>
            <a:r>
              <a:rPr lang="en-US" altLang="zh-TW" dirty="0" smtClean="0"/>
              <a:t>links participants in an</a:t>
            </a:r>
            <a:r>
              <a:rPr lang="zh-TW" altLang="en-US" dirty="0" smtClean="0"/>
              <a:t> </a:t>
            </a:r>
            <a:r>
              <a:rPr lang="en-US" altLang="zh-TW" dirty="0" smtClean="0"/>
              <a:t>aerospace design consortium</a:t>
            </a:r>
          </a:p>
          <a:p>
            <a:pPr lvl="1"/>
            <a:r>
              <a:rPr lang="en-US" altLang="zh-TW" dirty="0" smtClean="0"/>
              <a:t>Q:</a:t>
            </a:r>
            <a:r>
              <a:rPr lang="zh-TW" altLang="en-US" dirty="0" smtClean="0"/>
              <a:t> </a:t>
            </a:r>
            <a:r>
              <a:rPr lang="en-US" altLang="zh-TW" dirty="0" smtClean="0"/>
              <a:t>links colleagues who have agreed to share spare computing</a:t>
            </a:r>
            <a:r>
              <a:rPr lang="zh-TW" altLang="en-US" dirty="0" smtClean="0"/>
              <a:t> </a:t>
            </a:r>
            <a:r>
              <a:rPr lang="en-US" altLang="zh-TW" dirty="0" smtClean="0"/>
              <a:t>to run ray tracing computations</a:t>
            </a:r>
            <a:endParaRPr lang="zh-TW" altLang="en-US" dirty="0"/>
          </a:p>
        </p:txBody>
      </p:sp>
      <p:pic>
        <p:nvPicPr>
          <p:cNvPr id="5122" name="Picture 2"/>
          <p:cNvPicPr>
            <a:picLocks noChangeAspect="1" noChangeArrowheads="1"/>
          </p:cNvPicPr>
          <p:nvPr/>
        </p:nvPicPr>
        <p:blipFill>
          <a:blip r:embed="rId3" cstate="print"/>
          <a:srcRect/>
          <a:stretch>
            <a:fillRect/>
          </a:stretch>
        </p:blipFill>
        <p:spPr bwMode="auto">
          <a:xfrm>
            <a:off x="447324" y="3212976"/>
            <a:ext cx="8249353" cy="350860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Grid Environments</a:t>
            </a:r>
            <a:endParaRPr lang="zh-TW" altLang="en-US" dirty="0"/>
          </a:p>
        </p:txBody>
      </p:sp>
      <p:sp>
        <p:nvSpPr>
          <p:cNvPr id="3" name="內容版面配置區 2"/>
          <p:cNvSpPr>
            <a:spLocks noGrp="1"/>
          </p:cNvSpPr>
          <p:nvPr>
            <p:ph idx="1"/>
          </p:nvPr>
        </p:nvSpPr>
        <p:spPr>
          <a:xfrm>
            <a:off x="457200" y="1600200"/>
            <a:ext cx="8686800" cy="4925144"/>
          </a:xfrm>
        </p:spPr>
        <p:txBody>
          <a:bodyPr>
            <a:normAutofit fontScale="92500" lnSpcReduction="10000"/>
          </a:bodyPr>
          <a:lstStyle/>
          <a:p>
            <a:r>
              <a:rPr lang="en-US" altLang="zh-TW" dirty="0" smtClean="0"/>
              <a:t>Resources are heterogeneous </a:t>
            </a:r>
          </a:p>
          <a:p>
            <a:pPr lvl="1"/>
            <a:r>
              <a:rPr lang="en-US" altLang="zh-TW" dirty="0" smtClean="0"/>
              <a:t>supercomputers, storage systems, data sources, and specialized devices owned by different administrative domains</a:t>
            </a:r>
          </a:p>
          <a:p>
            <a:endParaRPr lang="en-US" altLang="zh-TW" dirty="0" smtClean="0"/>
          </a:p>
          <a:p>
            <a:r>
              <a:rPr lang="en-US" altLang="zh-TW" dirty="0" smtClean="0"/>
              <a:t>Enables the sharing, selection, and aggregation of a wide variety of geographically distributed resources </a:t>
            </a:r>
          </a:p>
          <a:p>
            <a:endParaRPr lang="en-US" altLang="zh-TW" dirty="0" smtClean="0"/>
          </a:p>
          <a:p>
            <a:r>
              <a:rPr lang="en-US" altLang="zh-TW" dirty="0" smtClean="0"/>
              <a:t>To solve large scale resource-intensive problems in science, engineering, and commerce</a:t>
            </a:r>
          </a:p>
          <a:p>
            <a:endParaRPr lang="en-US" altLang="zh-TW" dirty="0" smtClean="0"/>
          </a:p>
          <a:p>
            <a:r>
              <a:rPr lang="en-US" altLang="zh-TW" dirty="0" smtClean="0"/>
              <a:t>Hailed as the next revolution after the Internet and the World Wide Web</a:t>
            </a:r>
          </a:p>
          <a:p>
            <a:endParaRPr lang="en-US" altLang="zh-TW" dirty="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UVA </a:t>
            </a:r>
            <a:r>
              <a:rPr lang="en-US" dirty="0"/>
              <a:t>Computational </a:t>
            </a:r>
            <a:r>
              <a:rPr lang="en-US" dirty="0" smtClean="0"/>
              <a:t>Resources</a:t>
            </a:r>
            <a:endParaRPr lang="en-US" dirty="0"/>
          </a:p>
        </p:txBody>
      </p:sp>
      <p:sp>
        <p:nvSpPr>
          <p:cNvPr id="3" name="Content Placeholder 2"/>
          <p:cNvSpPr>
            <a:spLocks noGrp="1"/>
          </p:cNvSpPr>
          <p:nvPr>
            <p:ph idx="1"/>
          </p:nvPr>
        </p:nvSpPr>
        <p:spPr>
          <a:xfrm>
            <a:off x="457200" y="919261"/>
            <a:ext cx="8229600" cy="4525963"/>
          </a:xfrm>
        </p:spPr>
        <p:txBody>
          <a:bodyPr/>
          <a:lstStyle/>
          <a:p>
            <a:r>
              <a:rPr lang="en-US" dirty="0" smtClean="0"/>
              <a:t>The</a:t>
            </a:r>
            <a:r>
              <a:rPr lang="en-US" dirty="0"/>
              <a:t> </a:t>
            </a:r>
            <a:r>
              <a:rPr lang="en-US" b="1" dirty="0"/>
              <a:t>TOP500</a:t>
            </a:r>
            <a:r>
              <a:rPr lang="en-US" dirty="0"/>
              <a:t> project ranks and details the 500 most powerful non-</a:t>
            </a:r>
            <a:r>
              <a:rPr lang="en-US" dirty="0">
                <a:hlinkClick r:id="rId2" tooltip="Distributed computing"/>
              </a:rPr>
              <a:t>distributed</a:t>
            </a:r>
            <a:r>
              <a:rPr lang="en-US" dirty="0"/>
              <a:t> </a:t>
            </a:r>
            <a:r>
              <a:rPr lang="en-US" dirty="0">
                <a:hlinkClick r:id="rId3" tooltip="Computer"/>
              </a:rPr>
              <a:t>computer</a:t>
            </a:r>
            <a:r>
              <a:rPr lang="en-US" dirty="0"/>
              <a:t> systems in the world </a:t>
            </a:r>
            <a:r>
              <a:rPr lang="en-US" dirty="0" smtClean="0">
                <a:hlinkClick r:id="rId4"/>
              </a:rPr>
              <a:t>https</a:t>
            </a:r>
            <a:r>
              <a:rPr lang="en-US" dirty="0">
                <a:hlinkClick r:id="rId4"/>
              </a:rPr>
              <a:t>://www.top500.org/lists/2017/06/</a:t>
            </a:r>
          </a:p>
          <a:p>
            <a:r>
              <a:rPr lang="en-US" dirty="0" smtClean="0">
                <a:hlinkClick r:id="rId4"/>
              </a:rPr>
              <a:t>UVA cluster computational resources</a:t>
            </a:r>
            <a:endParaRPr lang="en-US" dirty="0" smtClean="0"/>
          </a:p>
          <a:p>
            <a:pPr lvl="1"/>
            <a:r>
              <a:rPr lang="en-US" b="1" dirty="0" err="1" smtClean="0"/>
              <a:t>Rivanna</a:t>
            </a:r>
            <a:r>
              <a:rPr lang="en-US" b="1" dirty="0"/>
              <a:t>: </a:t>
            </a:r>
            <a:r>
              <a:rPr lang="en-US" b="1" dirty="0">
                <a:hlinkClick r:id="rId5"/>
              </a:rPr>
              <a:t>https://</a:t>
            </a:r>
            <a:r>
              <a:rPr lang="en-US" b="1" dirty="0" smtClean="0">
                <a:hlinkClick r:id="rId5"/>
              </a:rPr>
              <a:t>arcs.virginia.edu/rivanna</a:t>
            </a:r>
            <a:endParaRPr lang="en-US" dirty="0" smtClean="0"/>
          </a:p>
          <a:p>
            <a:pPr lvl="1"/>
            <a:r>
              <a:rPr lang="en-US" b="1" dirty="0" smtClean="0"/>
              <a:t>Ivy</a:t>
            </a:r>
            <a:r>
              <a:rPr lang="en-US" b="1" dirty="0"/>
              <a:t>: </a:t>
            </a:r>
            <a:r>
              <a:rPr lang="en-US" b="1" dirty="0">
                <a:hlinkClick r:id="rId6"/>
              </a:rPr>
              <a:t>https://www.rc.virginia.edu/tags/ivy</a:t>
            </a:r>
            <a:r>
              <a:rPr lang="en-US" b="1" dirty="0" smtClean="0">
                <a:hlinkClick r:id="rId6"/>
              </a:rPr>
              <a:t>/</a:t>
            </a:r>
            <a:endParaRPr lang="en-US" b="1" dirty="0" smtClean="0"/>
          </a:p>
          <a:p>
            <a:pPr lvl="1"/>
            <a:endParaRPr lang="en-US" dirty="0"/>
          </a:p>
          <a:p>
            <a:endParaRPr lang="en-US" dirty="0"/>
          </a:p>
        </p:txBody>
      </p:sp>
      <p:pic>
        <p:nvPicPr>
          <p:cNvPr id="39939"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3528" y="4149080"/>
            <a:ext cx="8553450" cy="2476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094452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p:cNvSpPr>
            <a:spLocks noGrp="1"/>
          </p:cNvSpPr>
          <p:nvPr>
            <p:ph type="title"/>
          </p:nvPr>
        </p:nvSpPr>
        <p:spPr/>
        <p:txBody>
          <a:bodyPr>
            <a:normAutofit/>
          </a:bodyPr>
          <a:lstStyle/>
          <a:p>
            <a:r>
              <a:rPr lang="en-US" altLang="zh-TW" dirty="0" smtClean="0"/>
              <a:t>Basic System Architecture</a:t>
            </a:r>
            <a:endParaRPr lang="zh-TW" altLang="en-US" dirty="0"/>
          </a:p>
        </p:txBody>
      </p:sp>
      <p:grpSp>
        <p:nvGrpSpPr>
          <p:cNvPr id="10" name="內容版面配置區 9"/>
          <p:cNvGrpSpPr>
            <a:grpSpLocks noGrp="1"/>
          </p:cNvGrpSpPr>
          <p:nvPr/>
        </p:nvGrpSpPr>
        <p:grpSpPr>
          <a:xfrm>
            <a:off x="457200" y="1600200"/>
            <a:ext cx="8229600" cy="4525963"/>
            <a:chOff x="7281807" y="16832230"/>
            <a:chExt cx="11534856" cy="5143536"/>
          </a:xfrm>
        </p:grpSpPr>
        <p:sp>
          <p:nvSpPr>
            <p:cNvPr id="11" name="矩形 10"/>
            <p:cNvSpPr/>
            <p:nvPr/>
          </p:nvSpPr>
          <p:spPr>
            <a:xfrm>
              <a:off x="7281807" y="18618180"/>
              <a:ext cx="11534856" cy="1071570"/>
            </a:xfrm>
            <a:prstGeom prst="rect">
              <a:avLst/>
            </a:prstGeom>
            <a:scene3d>
              <a:camera prst="orthographicFront"/>
              <a:lightRig rig="threePt" dir="t"/>
            </a:scene3d>
            <a:sp3d>
              <a:bevelT/>
            </a:sp3d>
          </p:spPr>
          <p:style>
            <a:lnRef idx="1">
              <a:schemeClr val="accent3"/>
            </a:lnRef>
            <a:fillRef idx="2">
              <a:schemeClr val="accent3"/>
            </a:fillRef>
            <a:effectRef idx="1">
              <a:schemeClr val="accent3"/>
            </a:effectRef>
            <a:fontRef idx="minor">
              <a:schemeClr val="dk1"/>
            </a:fontRef>
          </p:style>
          <p:txBody>
            <a:bodyPr anchor="ctr"/>
            <a:lstStyle/>
            <a:p>
              <a:pPr algn="ctr">
                <a:defRPr/>
              </a:pPr>
              <a:r>
                <a:rPr lang="en-US" altLang="zh-TW" sz="2800" b="1" dirty="0" smtClean="0">
                  <a:solidFill>
                    <a:srgbClr val="0000FF"/>
                  </a:solidFill>
                </a:rPr>
                <a:t>Middleware</a:t>
              </a:r>
              <a:endParaRPr lang="zh-TW" altLang="en-US" sz="2800" b="1" dirty="0">
                <a:solidFill>
                  <a:srgbClr val="0000FF"/>
                </a:solidFill>
              </a:endParaRPr>
            </a:p>
          </p:txBody>
        </p:sp>
        <p:grpSp>
          <p:nvGrpSpPr>
            <p:cNvPr id="12" name="群組 70"/>
            <p:cNvGrpSpPr/>
            <p:nvPr/>
          </p:nvGrpSpPr>
          <p:grpSpPr>
            <a:xfrm>
              <a:off x="7281807" y="19689750"/>
              <a:ext cx="3429024" cy="2286016"/>
              <a:chOff x="7281807" y="19689750"/>
              <a:chExt cx="3429024" cy="2286016"/>
            </a:xfrm>
          </p:grpSpPr>
          <p:sp>
            <p:nvSpPr>
              <p:cNvPr id="23" name="矩形 22"/>
              <p:cNvSpPr/>
              <p:nvPr/>
            </p:nvSpPr>
            <p:spPr>
              <a:xfrm>
                <a:off x="7281807" y="19689750"/>
                <a:ext cx="3429024" cy="1233494"/>
              </a:xfrm>
              <a:prstGeom prst="rect">
                <a:avLst/>
              </a:prstGeom>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anchor="ctr"/>
              <a:lstStyle/>
              <a:p>
                <a:pPr algn="ctr">
                  <a:defRPr/>
                </a:pPr>
                <a:r>
                  <a:rPr lang="en-US" altLang="zh-TW" sz="2400" dirty="0"/>
                  <a:t>Machine/Cluster</a:t>
                </a:r>
                <a:endParaRPr lang="zh-TW" altLang="en-US" sz="2400" dirty="0"/>
              </a:p>
            </p:txBody>
          </p:sp>
          <p:sp>
            <p:nvSpPr>
              <p:cNvPr id="24" name="矩形 23"/>
              <p:cNvSpPr/>
              <p:nvPr/>
            </p:nvSpPr>
            <p:spPr>
              <a:xfrm>
                <a:off x="7281807" y="20923244"/>
                <a:ext cx="1857388" cy="1052522"/>
              </a:xfrm>
              <a:prstGeom prst="rect">
                <a:avLst/>
              </a:prstGeom>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altLang="zh-TW" dirty="0"/>
                  <a:t>Computing</a:t>
                </a:r>
                <a:endParaRPr lang="zh-TW" altLang="en-US" sz="2400" dirty="0"/>
              </a:p>
            </p:txBody>
          </p:sp>
          <p:sp>
            <p:nvSpPr>
              <p:cNvPr id="25" name="矩形 24"/>
              <p:cNvSpPr/>
              <p:nvPr/>
            </p:nvSpPr>
            <p:spPr>
              <a:xfrm>
                <a:off x="9139195" y="20923244"/>
                <a:ext cx="1571636" cy="1052522"/>
              </a:xfrm>
              <a:prstGeom prst="rect">
                <a:avLst/>
              </a:prstGeom>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altLang="zh-TW" dirty="0"/>
                  <a:t>Storage</a:t>
                </a:r>
                <a:endParaRPr lang="zh-TW" altLang="en-US" sz="2400" dirty="0"/>
              </a:p>
            </p:txBody>
          </p:sp>
        </p:grpSp>
        <p:sp>
          <p:nvSpPr>
            <p:cNvPr id="13" name="矩形 12"/>
            <p:cNvSpPr/>
            <p:nvPr/>
          </p:nvSpPr>
          <p:spPr>
            <a:xfrm>
              <a:off x="7281807" y="17689486"/>
              <a:ext cx="11534856" cy="928694"/>
            </a:xfrm>
            <a:prstGeom prst="rect">
              <a:avLst/>
            </a:prstGeom>
            <a:scene3d>
              <a:camera prst="orthographicFront"/>
              <a:lightRig rig="threePt" dir="t"/>
            </a:scene3d>
            <a:sp3d>
              <a:bevelT/>
            </a:sp3d>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altLang="zh-TW" sz="2800" b="1" dirty="0">
                  <a:solidFill>
                    <a:srgbClr val="0000FF"/>
                  </a:solidFill>
                </a:rPr>
                <a:t>Services</a:t>
              </a:r>
              <a:endParaRPr lang="zh-TW" altLang="en-US" sz="2800" b="1" dirty="0">
                <a:solidFill>
                  <a:srgbClr val="0000FF"/>
                </a:solidFill>
              </a:endParaRPr>
            </a:p>
          </p:txBody>
        </p:sp>
        <p:sp>
          <p:nvSpPr>
            <p:cNvPr id="14" name="矩形 13"/>
            <p:cNvSpPr/>
            <p:nvPr/>
          </p:nvSpPr>
          <p:spPr>
            <a:xfrm>
              <a:off x="7281807" y="16832230"/>
              <a:ext cx="11534856" cy="857256"/>
            </a:xfrm>
            <a:prstGeom prst="rect">
              <a:avLst/>
            </a:prstGeom>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altLang="zh-TW" sz="2800" b="1" dirty="0">
                  <a:solidFill>
                    <a:srgbClr val="0000FF"/>
                  </a:solidFill>
                </a:rPr>
                <a:t>User Interface</a:t>
              </a:r>
              <a:endParaRPr lang="zh-TW" altLang="en-US" sz="2800" b="1" dirty="0">
                <a:solidFill>
                  <a:srgbClr val="0000FF"/>
                </a:solidFill>
              </a:endParaRPr>
            </a:p>
          </p:txBody>
        </p:sp>
        <p:grpSp>
          <p:nvGrpSpPr>
            <p:cNvPr id="15" name="群組 68"/>
            <p:cNvGrpSpPr/>
            <p:nvPr/>
          </p:nvGrpSpPr>
          <p:grpSpPr>
            <a:xfrm>
              <a:off x="15383670" y="19689750"/>
              <a:ext cx="3429025" cy="2286016"/>
              <a:chOff x="15383670" y="19689750"/>
              <a:chExt cx="3429025" cy="2286016"/>
            </a:xfrm>
          </p:grpSpPr>
          <p:sp>
            <p:nvSpPr>
              <p:cNvPr id="20" name="矩形 19"/>
              <p:cNvSpPr/>
              <p:nvPr/>
            </p:nvSpPr>
            <p:spPr>
              <a:xfrm>
                <a:off x="15383670" y="19689750"/>
                <a:ext cx="3429024" cy="1233494"/>
              </a:xfrm>
              <a:prstGeom prst="rect">
                <a:avLst/>
              </a:prstGeom>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anchor="ctr"/>
              <a:lstStyle/>
              <a:p>
                <a:pPr algn="ctr">
                  <a:defRPr/>
                </a:pPr>
                <a:r>
                  <a:rPr lang="en-US" altLang="zh-TW" sz="2400" dirty="0"/>
                  <a:t>Machine/Cluster</a:t>
                </a:r>
                <a:endParaRPr lang="zh-TW" altLang="en-US" sz="2400" dirty="0"/>
              </a:p>
            </p:txBody>
          </p:sp>
          <p:sp>
            <p:nvSpPr>
              <p:cNvPr id="21" name="矩形 20"/>
              <p:cNvSpPr/>
              <p:nvPr/>
            </p:nvSpPr>
            <p:spPr>
              <a:xfrm>
                <a:off x="15383670" y="20923244"/>
                <a:ext cx="1857388" cy="1052522"/>
              </a:xfrm>
              <a:prstGeom prst="rect">
                <a:avLst/>
              </a:prstGeom>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altLang="zh-TW" dirty="0"/>
                  <a:t>Computing</a:t>
                </a:r>
                <a:endParaRPr lang="zh-TW" altLang="en-US" sz="2400" dirty="0"/>
              </a:p>
            </p:txBody>
          </p:sp>
          <p:sp>
            <p:nvSpPr>
              <p:cNvPr id="22" name="矩形 21"/>
              <p:cNvSpPr/>
              <p:nvPr/>
            </p:nvSpPr>
            <p:spPr>
              <a:xfrm>
                <a:off x="17241059" y="20923244"/>
                <a:ext cx="1571636" cy="1052522"/>
              </a:xfrm>
              <a:prstGeom prst="rect">
                <a:avLst/>
              </a:prstGeom>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altLang="zh-TW" dirty="0"/>
                  <a:t>Storage</a:t>
                </a:r>
                <a:endParaRPr lang="zh-TW" altLang="en-US" sz="2400" dirty="0"/>
              </a:p>
            </p:txBody>
          </p:sp>
        </p:grpSp>
        <p:grpSp>
          <p:nvGrpSpPr>
            <p:cNvPr id="16" name="群組 69"/>
            <p:cNvGrpSpPr/>
            <p:nvPr/>
          </p:nvGrpSpPr>
          <p:grpSpPr>
            <a:xfrm>
              <a:off x="11332738" y="19689750"/>
              <a:ext cx="3429024" cy="2286016"/>
              <a:chOff x="11332738" y="19689750"/>
              <a:chExt cx="3429024" cy="2286016"/>
            </a:xfrm>
          </p:grpSpPr>
          <p:sp>
            <p:nvSpPr>
              <p:cNvPr id="17" name="矩形 16"/>
              <p:cNvSpPr/>
              <p:nvPr/>
            </p:nvSpPr>
            <p:spPr>
              <a:xfrm>
                <a:off x="11332738" y="19689750"/>
                <a:ext cx="3429024" cy="1233494"/>
              </a:xfrm>
              <a:prstGeom prst="rect">
                <a:avLst/>
              </a:prstGeom>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anchor="ctr"/>
              <a:lstStyle/>
              <a:p>
                <a:pPr algn="ctr">
                  <a:defRPr/>
                </a:pPr>
                <a:r>
                  <a:rPr lang="en-US" altLang="zh-TW" sz="2400" dirty="0"/>
                  <a:t>Machine/Cluster</a:t>
                </a:r>
                <a:endParaRPr lang="zh-TW" altLang="en-US" sz="2400" dirty="0"/>
              </a:p>
            </p:txBody>
          </p:sp>
          <p:sp>
            <p:nvSpPr>
              <p:cNvPr id="18" name="矩形 17"/>
              <p:cNvSpPr/>
              <p:nvPr/>
            </p:nvSpPr>
            <p:spPr>
              <a:xfrm>
                <a:off x="11332738" y="20923244"/>
                <a:ext cx="1857388" cy="1052522"/>
              </a:xfrm>
              <a:prstGeom prst="rect">
                <a:avLst/>
              </a:prstGeom>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altLang="zh-TW" dirty="0"/>
                  <a:t>Computing</a:t>
                </a:r>
                <a:endParaRPr lang="zh-TW" altLang="en-US" sz="2400" dirty="0"/>
              </a:p>
            </p:txBody>
          </p:sp>
          <p:sp>
            <p:nvSpPr>
              <p:cNvPr id="19" name="矩形 18"/>
              <p:cNvSpPr/>
              <p:nvPr/>
            </p:nvSpPr>
            <p:spPr>
              <a:xfrm>
                <a:off x="13190126" y="20923244"/>
                <a:ext cx="1571636" cy="1052522"/>
              </a:xfrm>
              <a:prstGeom prst="rect">
                <a:avLst/>
              </a:prstGeom>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altLang="zh-TW" dirty="0"/>
                  <a:t>Storage</a:t>
                </a:r>
                <a:endParaRPr lang="zh-TW" altLang="en-US" sz="2400" dirty="0"/>
              </a:p>
            </p:txBody>
          </p:sp>
        </p:grpSp>
      </p:gr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Major Services</a:t>
            </a:r>
            <a:endParaRPr lang="zh-TW" altLang="en-US" dirty="0"/>
          </a:p>
        </p:txBody>
      </p:sp>
      <p:sp>
        <p:nvSpPr>
          <p:cNvPr id="3" name="內容版面配置區 2"/>
          <p:cNvSpPr>
            <a:spLocks noGrp="1"/>
          </p:cNvSpPr>
          <p:nvPr>
            <p:ph idx="1"/>
          </p:nvPr>
        </p:nvSpPr>
        <p:spPr/>
        <p:txBody>
          <a:bodyPr>
            <a:normAutofit/>
          </a:bodyPr>
          <a:lstStyle/>
          <a:p>
            <a:r>
              <a:rPr lang="en-US" altLang="zh-TW" dirty="0" smtClean="0"/>
              <a:t>Computing service</a:t>
            </a:r>
          </a:p>
          <a:p>
            <a:pPr lvl="1"/>
            <a:r>
              <a:rPr lang="en-US" altLang="zh-TW" dirty="0" smtClean="0"/>
              <a:t>Deal with the job execution process including the automatically scheduling  and management policy</a:t>
            </a:r>
          </a:p>
          <a:p>
            <a:pPr lvl="1"/>
            <a:r>
              <a:rPr lang="en-US" altLang="zh-TW" dirty="0" smtClean="0"/>
              <a:t>Job classification:</a:t>
            </a:r>
          </a:p>
          <a:p>
            <a:pPr lvl="2"/>
            <a:r>
              <a:rPr lang="en-US" altLang="zh-TW" dirty="0" smtClean="0"/>
              <a:t>Higher priority jobs: more expensive</a:t>
            </a:r>
          </a:p>
          <a:p>
            <a:pPr lvl="2"/>
            <a:r>
              <a:rPr lang="en-US" altLang="zh-TW" dirty="0" smtClean="0"/>
              <a:t>Lower priority jobs: less expensive</a:t>
            </a:r>
          </a:p>
          <a:p>
            <a:pPr marL="914400" lvl="2" indent="0">
              <a:buNone/>
            </a:pPr>
            <a:endParaRPr lang="en-US" altLang="zh-TW" dirty="0" smtClean="0"/>
          </a:p>
          <a:p>
            <a:r>
              <a:rPr lang="en-US" altLang="zh-TW" dirty="0" smtClean="0"/>
              <a:t>Storage service</a:t>
            </a:r>
          </a:p>
          <a:p>
            <a:pPr lvl="1"/>
            <a:r>
              <a:rPr lang="en-US" altLang="zh-TW" dirty="0" smtClean="0"/>
              <a:t>Provide a storage space for users</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idx="4294967295"/>
          </p:nvPr>
        </p:nvSpPr>
        <p:spPr>
          <a:xfrm>
            <a:off x="0" y="274638"/>
            <a:ext cx="8229600" cy="1143000"/>
          </a:xfrm>
        </p:spPr>
        <p:txBody>
          <a:bodyPr/>
          <a:lstStyle/>
          <a:p>
            <a:r>
              <a:rPr lang="en-US" altLang="zh-TW" dirty="0" smtClean="0"/>
              <a:t>Computing Paradigm Evolution</a:t>
            </a:r>
            <a:endParaRPr lang="zh-TW" altLang="en-US" dirty="0"/>
          </a:p>
        </p:txBody>
      </p:sp>
      <p:grpSp>
        <p:nvGrpSpPr>
          <p:cNvPr id="495" name="群組 494"/>
          <p:cNvGrpSpPr/>
          <p:nvPr/>
        </p:nvGrpSpPr>
        <p:grpSpPr>
          <a:xfrm>
            <a:off x="500609" y="1218456"/>
            <a:ext cx="8142783" cy="5497278"/>
            <a:chOff x="683568" y="1218456"/>
            <a:chExt cx="8142783" cy="5497278"/>
          </a:xfrm>
        </p:grpSpPr>
        <p:pic>
          <p:nvPicPr>
            <p:cNvPr id="1507" name="Picture 2" descr="E:\CLIP_ART\BUSINESS\BUILDING\OFCBLD03.WMF"/>
            <p:cNvPicPr>
              <a:picLocks noChangeAspect="1" noChangeArrowheads="1"/>
            </p:cNvPicPr>
            <p:nvPr/>
          </p:nvPicPr>
          <p:blipFill>
            <a:blip r:embed="rId3" cstate="print"/>
            <a:srcRect/>
            <a:stretch>
              <a:fillRect/>
            </a:stretch>
          </p:blipFill>
          <p:spPr bwMode="auto">
            <a:xfrm>
              <a:off x="4768369" y="2554163"/>
              <a:ext cx="1013990" cy="802790"/>
            </a:xfrm>
            <a:prstGeom prst="rect">
              <a:avLst/>
            </a:prstGeom>
            <a:noFill/>
          </p:spPr>
        </p:pic>
        <p:grpSp>
          <p:nvGrpSpPr>
            <p:cNvPr id="3" name="Group 3"/>
            <p:cNvGrpSpPr>
              <a:grpSpLocks/>
            </p:cNvGrpSpPr>
            <p:nvPr/>
          </p:nvGrpSpPr>
          <p:grpSpPr bwMode="auto">
            <a:xfrm>
              <a:off x="1464297" y="4630342"/>
              <a:ext cx="1474654" cy="961335"/>
              <a:chOff x="913" y="2523"/>
              <a:chExt cx="1083" cy="743"/>
            </a:xfrm>
          </p:grpSpPr>
          <p:grpSp>
            <p:nvGrpSpPr>
              <p:cNvPr id="4" name="Group 4"/>
              <p:cNvGrpSpPr>
                <a:grpSpLocks/>
              </p:cNvGrpSpPr>
              <p:nvPr/>
            </p:nvGrpSpPr>
            <p:grpSpPr bwMode="auto">
              <a:xfrm>
                <a:off x="1150" y="3092"/>
                <a:ext cx="666" cy="126"/>
                <a:chOff x="1150" y="3092"/>
                <a:chExt cx="666" cy="126"/>
              </a:xfrm>
            </p:grpSpPr>
            <p:grpSp>
              <p:nvGrpSpPr>
                <p:cNvPr id="5" name="Group 5"/>
                <p:cNvGrpSpPr>
                  <a:grpSpLocks/>
                </p:cNvGrpSpPr>
                <p:nvPr/>
              </p:nvGrpSpPr>
              <p:grpSpPr bwMode="auto">
                <a:xfrm>
                  <a:off x="1150" y="3092"/>
                  <a:ext cx="666" cy="126"/>
                  <a:chOff x="1150" y="3092"/>
                  <a:chExt cx="666" cy="126"/>
                </a:xfrm>
              </p:grpSpPr>
              <p:sp>
                <p:nvSpPr>
                  <p:cNvPr id="2004" name="Rectangle 6"/>
                  <p:cNvSpPr>
                    <a:spLocks noChangeArrowheads="1"/>
                  </p:cNvSpPr>
                  <p:nvPr/>
                </p:nvSpPr>
                <p:spPr bwMode="auto">
                  <a:xfrm>
                    <a:off x="1154" y="3200"/>
                    <a:ext cx="656" cy="18"/>
                  </a:xfrm>
                  <a:prstGeom prst="rect">
                    <a:avLst/>
                  </a:prstGeom>
                  <a:solidFill>
                    <a:srgbClr val="C0C0C0"/>
                  </a:solidFill>
                  <a:ln w="12700">
                    <a:solidFill>
                      <a:srgbClr val="000000"/>
                    </a:solidFill>
                    <a:miter lim="800000"/>
                    <a:headEnd/>
                    <a:tailEnd/>
                  </a:ln>
                  <a:effectLst/>
                </p:spPr>
                <p:txBody>
                  <a:bodyPr wrap="none" anchor="ctr"/>
                  <a:lstStyle/>
                  <a:p>
                    <a:endParaRPr lang="zh-TW" altLang="en-US"/>
                  </a:p>
                </p:txBody>
              </p:sp>
              <p:sp>
                <p:nvSpPr>
                  <p:cNvPr id="2005" name="Freeform 7"/>
                  <p:cNvSpPr>
                    <a:spLocks/>
                  </p:cNvSpPr>
                  <p:nvPr/>
                </p:nvSpPr>
                <p:spPr bwMode="auto">
                  <a:xfrm>
                    <a:off x="1150" y="3092"/>
                    <a:ext cx="666" cy="107"/>
                  </a:xfrm>
                  <a:custGeom>
                    <a:avLst/>
                    <a:gdLst/>
                    <a:ahLst/>
                    <a:cxnLst>
                      <a:cxn ang="0">
                        <a:pos x="0" y="106"/>
                      </a:cxn>
                      <a:cxn ang="0">
                        <a:pos x="665" y="106"/>
                      </a:cxn>
                      <a:cxn ang="0">
                        <a:pos x="626" y="1"/>
                      </a:cxn>
                      <a:cxn ang="0">
                        <a:pos x="49" y="0"/>
                      </a:cxn>
                      <a:cxn ang="0">
                        <a:pos x="0" y="106"/>
                      </a:cxn>
                    </a:cxnLst>
                    <a:rect l="0" t="0" r="r" b="b"/>
                    <a:pathLst>
                      <a:path w="666" h="107">
                        <a:moveTo>
                          <a:pt x="0" y="106"/>
                        </a:moveTo>
                        <a:lnTo>
                          <a:pt x="665" y="106"/>
                        </a:lnTo>
                        <a:lnTo>
                          <a:pt x="626" y="1"/>
                        </a:lnTo>
                        <a:lnTo>
                          <a:pt x="49" y="0"/>
                        </a:lnTo>
                        <a:lnTo>
                          <a:pt x="0" y="106"/>
                        </a:lnTo>
                      </a:path>
                    </a:pathLst>
                  </a:custGeom>
                  <a:solidFill>
                    <a:srgbClr val="C0C0C0"/>
                  </a:solidFill>
                  <a:ln w="12700" cap="rnd" cmpd="sng">
                    <a:solidFill>
                      <a:srgbClr val="000000"/>
                    </a:solidFill>
                    <a:prstDash val="solid"/>
                    <a:round/>
                    <a:headEnd type="none" w="med" len="med"/>
                    <a:tailEnd type="none" w="med" len="med"/>
                  </a:ln>
                  <a:effectLst/>
                </p:spPr>
                <p:txBody>
                  <a:bodyPr/>
                  <a:lstStyle/>
                  <a:p>
                    <a:endParaRPr lang="zh-TW" altLang="en-US"/>
                  </a:p>
                </p:txBody>
              </p:sp>
              <p:sp>
                <p:nvSpPr>
                  <p:cNvPr id="2006" name="Freeform 8"/>
                  <p:cNvSpPr>
                    <a:spLocks/>
                  </p:cNvSpPr>
                  <p:nvPr/>
                </p:nvSpPr>
                <p:spPr bwMode="auto">
                  <a:xfrm>
                    <a:off x="1170" y="3104"/>
                    <a:ext cx="623" cy="81"/>
                  </a:xfrm>
                  <a:custGeom>
                    <a:avLst/>
                    <a:gdLst/>
                    <a:ahLst/>
                    <a:cxnLst>
                      <a:cxn ang="0">
                        <a:pos x="35" y="0"/>
                      </a:cxn>
                      <a:cxn ang="0">
                        <a:pos x="0" y="80"/>
                      </a:cxn>
                      <a:cxn ang="0">
                        <a:pos x="622" y="80"/>
                      </a:cxn>
                      <a:cxn ang="0">
                        <a:pos x="593" y="0"/>
                      </a:cxn>
                    </a:cxnLst>
                    <a:rect l="0" t="0" r="r" b="b"/>
                    <a:pathLst>
                      <a:path w="623" h="81">
                        <a:moveTo>
                          <a:pt x="35" y="0"/>
                        </a:moveTo>
                        <a:lnTo>
                          <a:pt x="0" y="80"/>
                        </a:lnTo>
                        <a:lnTo>
                          <a:pt x="622" y="80"/>
                        </a:lnTo>
                        <a:lnTo>
                          <a:pt x="593" y="0"/>
                        </a:lnTo>
                      </a:path>
                    </a:pathLst>
                  </a:custGeom>
                  <a:noFill/>
                  <a:ln w="12700" cap="rnd" cmpd="sng">
                    <a:solidFill>
                      <a:srgbClr val="000000"/>
                    </a:solidFill>
                    <a:prstDash val="solid"/>
                    <a:round/>
                    <a:headEnd type="none" w="med" len="med"/>
                    <a:tailEnd type="none" w="med" len="med"/>
                  </a:ln>
                  <a:effectLst/>
                </p:spPr>
                <p:txBody>
                  <a:bodyPr/>
                  <a:lstStyle/>
                  <a:p>
                    <a:endParaRPr lang="zh-TW" altLang="en-US"/>
                  </a:p>
                </p:txBody>
              </p:sp>
            </p:grpSp>
            <p:grpSp>
              <p:nvGrpSpPr>
                <p:cNvPr id="6" name="Group 9"/>
                <p:cNvGrpSpPr>
                  <a:grpSpLocks/>
                </p:cNvGrpSpPr>
                <p:nvPr/>
              </p:nvGrpSpPr>
              <p:grpSpPr bwMode="auto">
                <a:xfrm>
                  <a:off x="1222" y="3102"/>
                  <a:ext cx="525" cy="25"/>
                  <a:chOff x="1222" y="3102"/>
                  <a:chExt cx="525" cy="25"/>
                </a:xfrm>
              </p:grpSpPr>
              <p:sp>
                <p:nvSpPr>
                  <p:cNvPr id="1998" name="Freeform 10"/>
                  <p:cNvSpPr>
                    <a:spLocks/>
                  </p:cNvSpPr>
                  <p:nvPr/>
                </p:nvSpPr>
                <p:spPr bwMode="auto">
                  <a:xfrm>
                    <a:off x="1222" y="3102"/>
                    <a:ext cx="23" cy="17"/>
                  </a:xfrm>
                  <a:custGeom>
                    <a:avLst/>
                    <a:gdLst/>
                    <a:ahLst/>
                    <a:cxnLst>
                      <a:cxn ang="0">
                        <a:pos x="6" y="0"/>
                      </a:cxn>
                      <a:cxn ang="0">
                        <a:pos x="22" y="0"/>
                      </a:cxn>
                      <a:cxn ang="0">
                        <a:pos x="17" y="16"/>
                      </a:cxn>
                      <a:cxn ang="0">
                        <a:pos x="0" y="16"/>
                      </a:cxn>
                      <a:cxn ang="0">
                        <a:pos x="6" y="0"/>
                      </a:cxn>
                    </a:cxnLst>
                    <a:rect l="0" t="0" r="r" b="b"/>
                    <a:pathLst>
                      <a:path w="23" h="17">
                        <a:moveTo>
                          <a:pt x="6" y="0"/>
                        </a:moveTo>
                        <a:lnTo>
                          <a:pt x="22" y="0"/>
                        </a:lnTo>
                        <a:lnTo>
                          <a:pt x="17" y="16"/>
                        </a:lnTo>
                        <a:lnTo>
                          <a:pt x="0" y="16"/>
                        </a:lnTo>
                        <a:lnTo>
                          <a:pt x="6" y="0"/>
                        </a:lnTo>
                      </a:path>
                    </a:pathLst>
                  </a:custGeom>
                  <a:solidFill>
                    <a:srgbClr val="808080"/>
                  </a:solidFill>
                  <a:ln w="12700" cap="rnd" cmpd="sng">
                    <a:solidFill>
                      <a:srgbClr val="000000"/>
                    </a:solidFill>
                    <a:prstDash val="solid"/>
                    <a:round/>
                    <a:headEnd type="none" w="med" len="med"/>
                    <a:tailEnd type="none" w="med" len="med"/>
                  </a:ln>
                  <a:effectLst/>
                </p:spPr>
                <p:txBody>
                  <a:bodyPr/>
                  <a:lstStyle/>
                  <a:p>
                    <a:endParaRPr lang="zh-TW" altLang="en-US"/>
                  </a:p>
                </p:txBody>
              </p:sp>
              <p:sp>
                <p:nvSpPr>
                  <p:cNvPr id="1999" name="Freeform 11"/>
                  <p:cNvSpPr>
                    <a:spLocks/>
                  </p:cNvSpPr>
                  <p:nvPr/>
                </p:nvSpPr>
                <p:spPr bwMode="auto">
                  <a:xfrm>
                    <a:off x="1274" y="3102"/>
                    <a:ext cx="83" cy="15"/>
                  </a:xfrm>
                  <a:custGeom>
                    <a:avLst/>
                    <a:gdLst/>
                    <a:ahLst/>
                    <a:cxnLst>
                      <a:cxn ang="0">
                        <a:pos x="4" y="0"/>
                      </a:cxn>
                      <a:cxn ang="0">
                        <a:pos x="82" y="0"/>
                      </a:cxn>
                      <a:cxn ang="0">
                        <a:pos x="79" y="14"/>
                      </a:cxn>
                      <a:cxn ang="0">
                        <a:pos x="0" y="14"/>
                      </a:cxn>
                      <a:cxn ang="0">
                        <a:pos x="4" y="0"/>
                      </a:cxn>
                    </a:cxnLst>
                    <a:rect l="0" t="0" r="r" b="b"/>
                    <a:pathLst>
                      <a:path w="83" h="15">
                        <a:moveTo>
                          <a:pt x="4" y="0"/>
                        </a:moveTo>
                        <a:lnTo>
                          <a:pt x="82" y="0"/>
                        </a:lnTo>
                        <a:lnTo>
                          <a:pt x="79" y="14"/>
                        </a:lnTo>
                        <a:lnTo>
                          <a:pt x="0" y="14"/>
                        </a:lnTo>
                        <a:lnTo>
                          <a:pt x="4" y="0"/>
                        </a:lnTo>
                      </a:path>
                    </a:pathLst>
                  </a:custGeom>
                  <a:solidFill>
                    <a:srgbClr val="808080"/>
                  </a:solidFill>
                  <a:ln w="12700" cap="rnd" cmpd="sng">
                    <a:solidFill>
                      <a:srgbClr val="000000"/>
                    </a:solidFill>
                    <a:prstDash val="solid"/>
                    <a:round/>
                    <a:headEnd type="none" w="med" len="med"/>
                    <a:tailEnd type="none" w="med" len="med"/>
                  </a:ln>
                  <a:effectLst/>
                </p:spPr>
                <p:txBody>
                  <a:bodyPr/>
                  <a:lstStyle/>
                  <a:p>
                    <a:endParaRPr lang="zh-TW" altLang="en-US"/>
                  </a:p>
                </p:txBody>
              </p:sp>
              <p:sp>
                <p:nvSpPr>
                  <p:cNvPr id="2000" name="Freeform 12"/>
                  <p:cNvSpPr>
                    <a:spLocks/>
                  </p:cNvSpPr>
                  <p:nvPr/>
                </p:nvSpPr>
                <p:spPr bwMode="auto">
                  <a:xfrm>
                    <a:off x="1379" y="3102"/>
                    <a:ext cx="80" cy="17"/>
                  </a:xfrm>
                  <a:custGeom>
                    <a:avLst/>
                    <a:gdLst/>
                    <a:ahLst/>
                    <a:cxnLst>
                      <a:cxn ang="0">
                        <a:pos x="3" y="0"/>
                      </a:cxn>
                      <a:cxn ang="0">
                        <a:pos x="79" y="0"/>
                      </a:cxn>
                      <a:cxn ang="0">
                        <a:pos x="78" y="16"/>
                      </a:cxn>
                      <a:cxn ang="0">
                        <a:pos x="0" y="16"/>
                      </a:cxn>
                      <a:cxn ang="0">
                        <a:pos x="3" y="0"/>
                      </a:cxn>
                    </a:cxnLst>
                    <a:rect l="0" t="0" r="r" b="b"/>
                    <a:pathLst>
                      <a:path w="80" h="17">
                        <a:moveTo>
                          <a:pt x="3" y="0"/>
                        </a:moveTo>
                        <a:lnTo>
                          <a:pt x="79" y="0"/>
                        </a:lnTo>
                        <a:lnTo>
                          <a:pt x="78" y="16"/>
                        </a:lnTo>
                        <a:lnTo>
                          <a:pt x="0" y="16"/>
                        </a:lnTo>
                        <a:lnTo>
                          <a:pt x="3" y="0"/>
                        </a:lnTo>
                      </a:path>
                    </a:pathLst>
                  </a:custGeom>
                  <a:solidFill>
                    <a:srgbClr val="808080"/>
                  </a:solidFill>
                  <a:ln w="12700" cap="rnd" cmpd="sng">
                    <a:solidFill>
                      <a:srgbClr val="000000"/>
                    </a:solidFill>
                    <a:prstDash val="solid"/>
                    <a:round/>
                    <a:headEnd type="none" w="med" len="med"/>
                    <a:tailEnd type="none" w="med" len="med"/>
                  </a:ln>
                  <a:effectLst/>
                </p:spPr>
                <p:txBody>
                  <a:bodyPr/>
                  <a:lstStyle/>
                  <a:p>
                    <a:endParaRPr lang="zh-TW" altLang="en-US"/>
                  </a:p>
                </p:txBody>
              </p:sp>
              <p:sp>
                <p:nvSpPr>
                  <p:cNvPr id="2001" name="Freeform 13"/>
                  <p:cNvSpPr>
                    <a:spLocks/>
                  </p:cNvSpPr>
                  <p:nvPr/>
                </p:nvSpPr>
                <p:spPr bwMode="auto">
                  <a:xfrm>
                    <a:off x="1474" y="3102"/>
                    <a:ext cx="82" cy="17"/>
                  </a:xfrm>
                  <a:custGeom>
                    <a:avLst/>
                    <a:gdLst/>
                    <a:ahLst/>
                    <a:cxnLst>
                      <a:cxn ang="0">
                        <a:pos x="1" y="0"/>
                      </a:cxn>
                      <a:cxn ang="0">
                        <a:pos x="81" y="0"/>
                      </a:cxn>
                      <a:cxn ang="0">
                        <a:pos x="81" y="16"/>
                      </a:cxn>
                      <a:cxn ang="0">
                        <a:pos x="0" y="16"/>
                      </a:cxn>
                      <a:cxn ang="0">
                        <a:pos x="1" y="0"/>
                      </a:cxn>
                    </a:cxnLst>
                    <a:rect l="0" t="0" r="r" b="b"/>
                    <a:pathLst>
                      <a:path w="82" h="17">
                        <a:moveTo>
                          <a:pt x="1" y="0"/>
                        </a:moveTo>
                        <a:lnTo>
                          <a:pt x="81" y="0"/>
                        </a:lnTo>
                        <a:lnTo>
                          <a:pt x="81" y="16"/>
                        </a:lnTo>
                        <a:lnTo>
                          <a:pt x="0" y="16"/>
                        </a:lnTo>
                        <a:lnTo>
                          <a:pt x="1" y="0"/>
                        </a:lnTo>
                      </a:path>
                    </a:pathLst>
                  </a:custGeom>
                  <a:solidFill>
                    <a:srgbClr val="808080"/>
                  </a:solidFill>
                  <a:ln w="12700" cap="rnd" cmpd="sng">
                    <a:solidFill>
                      <a:srgbClr val="000000"/>
                    </a:solidFill>
                    <a:prstDash val="solid"/>
                    <a:round/>
                    <a:headEnd type="none" w="med" len="med"/>
                    <a:tailEnd type="none" w="med" len="med"/>
                  </a:ln>
                  <a:effectLst/>
                </p:spPr>
                <p:txBody>
                  <a:bodyPr/>
                  <a:lstStyle/>
                  <a:p>
                    <a:endParaRPr lang="zh-TW" altLang="en-US"/>
                  </a:p>
                </p:txBody>
              </p:sp>
              <p:sp>
                <p:nvSpPr>
                  <p:cNvPr id="2002" name="Freeform 14"/>
                  <p:cNvSpPr>
                    <a:spLocks/>
                  </p:cNvSpPr>
                  <p:nvPr/>
                </p:nvSpPr>
                <p:spPr bwMode="auto">
                  <a:xfrm>
                    <a:off x="1571" y="3102"/>
                    <a:ext cx="71" cy="18"/>
                  </a:xfrm>
                  <a:custGeom>
                    <a:avLst/>
                    <a:gdLst/>
                    <a:ahLst/>
                    <a:cxnLst>
                      <a:cxn ang="0">
                        <a:pos x="0" y="0"/>
                      </a:cxn>
                      <a:cxn ang="0">
                        <a:pos x="68" y="0"/>
                      </a:cxn>
                      <a:cxn ang="0">
                        <a:pos x="70" y="17"/>
                      </a:cxn>
                      <a:cxn ang="0">
                        <a:pos x="0" y="17"/>
                      </a:cxn>
                      <a:cxn ang="0">
                        <a:pos x="0" y="0"/>
                      </a:cxn>
                    </a:cxnLst>
                    <a:rect l="0" t="0" r="r" b="b"/>
                    <a:pathLst>
                      <a:path w="71" h="18">
                        <a:moveTo>
                          <a:pt x="0" y="0"/>
                        </a:moveTo>
                        <a:lnTo>
                          <a:pt x="68" y="0"/>
                        </a:lnTo>
                        <a:lnTo>
                          <a:pt x="70" y="17"/>
                        </a:lnTo>
                        <a:lnTo>
                          <a:pt x="0" y="17"/>
                        </a:lnTo>
                        <a:lnTo>
                          <a:pt x="0" y="0"/>
                        </a:lnTo>
                      </a:path>
                    </a:pathLst>
                  </a:custGeom>
                  <a:solidFill>
                    <a:srgbClr val="808080"/>
                  </a:solidFill>
                  <a:ln w="12700" cap="rnd" cmpd="sng">
                    <a:solidFill>
                      <a:srgbClr val="000000"/>
                    </a:solidFill>
                    <a:prstDash val="solid"/>
                    <a:round/>
                    <a:headEnd type="none" w="med" len="med"/>
                    <a:tailEnd type="none" w="med" len="med"/>
                  </a:ln>
                  <a:effectLst/>
                </p:spPr>
                <p:txBody>
                  <a:bodyPr/>
                  <a:lstStyle/>
                  <a:p>
                    <a:endParaRPr lang="zh-TW" altLang="en-US"/>
                  </a:p>
                </p:txBody>
              </p:sp>
              <p:sp>
                <p:nvSpPr>
                  <p:cNvPr id="2003" name="Freeform 15"/>
                  <p:cNvSpPr>
                    <a:spLocks/>
                  </p:cNvSpPr>
                  <p:nvPr/>
                </p:nvSpPr>
                <p:spPr bwMode="auto">
                  <a:xfrm>
                    <a:off x="1660" y="3112"/>
                    <a:ext cx="87" cy="15"/>
                  </a:xfrm>
                  <a:custGeom>
                    <a:avLst/>
                    <a:gdLst/>
                    <a:ahLst/>
                    <a:cxnLst>
                      <a:cxn ang="0">
                        <a:pos x="0" y="0"/>
                      </a:cxn>
                      <a:cxn ang="0">
                        <a:pos x="78" y="0"/>
                      </a:cxn>
                      <a:cxn ang="0">
                        <a:pos x="86" y="14"/>
                      </a:cxn>
                      <a:cxn ang="0">
                        <a:pos x="4" y="14"/>
                      </a:cxn>
                      <a:cxn ang="0">
                        <a:pos x="0" y="0"/>
                      </a:cxn>
                    </a:cxnLst>
                    <a:rect l="0" t="0" r="r" b="b"/>
                    <a:pathLst>
                      <a:path w="87" h="15">
                        <a:moveTo>
                          <a:pt x="0" y="0"/>
                        </a:moveTo>
                        <a:lnTo>
                          <a:pt x="78" y="0"/>
                        </a:lnTo>
                        <a:lnTo>
                          <a:pt x="86" y="14"/>
                        </a:lnTo>
                        <a:lnTo>
                          <a:pt x="4" y="14"/>
                        </a:lnTo>
                        <a:lnTo>
                          <a:pt x="0" y="0"/>
                        </a:lnTo>
                      </a:path>
                    </a:pathLst>
                  </a:custGeom>
                  <a:solidFill>
                    <a:srgbClr val="808080"/>
                  </a:solidFill>
                  <a:ln w="12700" cap="rnd" cmpd="sng">
                    <a:solidFill>
                      <a:srgbClr val="000000"/>
                    </a:solidFill>
                    <a:prstDash val="solid"/>
                    <a:round/>
                    <a:headEnd type="none" w="med" len="med"/>
                    <a:tailEnd type="none" w="med" len="med"/>
                  </a:ln>
                  <a:effectLst/>
                </p:spPr>
                <p:txBody>
                  <a:bodyPr/>
                  <a:lstStyle/>
                  <a:p>
                    <a:endParaRPr lang="zh-TW" altLang="en-US"/>
                  </a:p>
                </p:txBody>
              </p:sp>
            </p:grpSp>
            <p:grpSp>
              <p:nvGrpSpPr>
                <p:cNvPr id="7" name="Group 16"/>
                <p:cNvGrpSpPr>
                  <a:grpSpLocks/>
                </p:cNvGrpSpPr>
                <p:nvPr/>
              </p:nvGrpSpPr>
              <p:grpSpPr bwMode="auto">
                <a:xfrm>
                  <a:off x="1206" y="3130"/>
                  <a:ext cx="543" cy="42"/>
                  <a:chOff x="1206" y="3130"/>
                  <a:chExt cx="543" cy="42"/>
                </a:xfrm>
              </p:grpSpPr>
              <p:grpSp>
                <p:nvGrpSpPr>
                  <p:cNvPr id="8" name="Group 17"/>
                  <p:cNvGrpSpPr>
                    <a:grpSpLocks/>
                  </p:cNvGrpSpPr>
                  <p:nvPr/>
                </p:nvGrpSpPr>
                <p:grpSpPr bwMode="auto">
                  <a:xfrm>
                    <a:off x="1254" y="3132"/>
                    <a:ext cx="265" cy="36"/>
                    <a:chOff x="1254" y="3132"/>
                    <a:chExt cx="265" cy="36"/>
                  </a:xfrm>
                </p:grpSpPr>
                <p:sp>
                  <p:nvSpPr>
                    <p:cNvPr id="1994" name="Line 18"/>
                    <p:cNvSpPr>
                      <a:spLocks noChangeShapeType="1"/>
                    </p:cNvSpPr>
                    <p:nvPr/>
                  </p:nvSpPr>
                  <p:spPr bwMode="auto">
                    <a:xfrm>
                      <a:off x="1254" y="3132"/>
                      <a:ext cx="250" cy="0"/>
                    </a:xfrm>
                    <a:prstGeom prst="line">
                      <a:avLst/>
                    </a:prstGeom>
                    <a:noFill/>
                    <a:ln w="12700">
                      <a:solidFill>
                        <a:srgbClr val="000000"/>
                      </a:solidFill>
                      <a:round/>
                      <a:headEnd/>
                      <a:tailEnd/>
                    </a:ln>
                    <a:effectLst/>
                  </p:spPr>
                  <p:txBody>
                    <a:bodyPr wrap="none" anchor="ctr"/>
                    <a:lstStyle/>
                    <a:p>
                      <a:endParaRPr lang="zh-TW" altLang="en-US"/>
                    </a:p>
                  </p:txBody>
                </p:sp>
                <p:sp>
                  <p:nvSpPr>
                    <p:cNvPr id="1995" name="Line 19"/>
                    <p:cNvSpPr>
                      <a:spLocks noChangeShapeType="1"/>
                    </p:cNvSpPr>
                    <p:nvPr/>
                  </p:nvSpPr>
                  <p:spPr bwMode="auto">
                    <a:xfrm>
                      <a:off x="1265" y="3144"/>
                      <a:ext cx="254" cy="0"/>
                    </a:xfrm>
                    <a:prstGeom prst="line">
                      <a:avLst/>
                    </a:prstGeom>
                    <a:noFill/>
                    <a:ln w="12700">
                      <a:solidFill>
                        <a:srgbClr val="000000"/>
                      </a:solidFill>
                      <a:round/>
                      <a:headEnd/>
                      <a:tailEnd/>
                    </a:ln>
                    <a:effectLst/>
                  </p:spPr>
                  <p:txBody>
                    <a:bodyPr wrap="none" anchor="ctr"/>
                    <a:lstStyle/>
                    <a:p>
                      <a:endParaRPr lang="zh-TW" altLang="en-US"/>
                    </a:p>
                  </p:txBody>
                </p:sp>
                <p:sp>
                  <p:nvSpPr>
                    <p:cNvPr id="1996" name="Line 20"/>
                    <p:cNvSpPr>
                      <a:spLocks noChangeShapeType="1"/>
                    </p:cNvSpPr>
                    <p:nvPr/>
                  </p:nvSpPr>
                  <p:spPr bwMode="auto">
                    <a:xfrm>
                      <a:off x="1268" y="3156"/>
                      <a:ext cx="220" cy="0"/>
                    </a:xfrm>
                    <a:prstGeom prst="line">
                      <a:avLst/>
                    </a:prstGeom>
                    <a:noFill/>
                    <a:ln w="12700">
                      <a:solidFill>
                        <a:srgbClr val="000000"/>
                      </a:solidFill>
                      <a:round/>
                      <a:headEnd/>
                      <a:tailEnd/>
                    </a:ln>
                    <a:effectLst/>
                  </p:spPr>
                  <p:txBody>
                    <a:bodyPr wrap="none" anchor="ctr"/>
                    <a:lstStyle/>
                    <a:p>
                      <a:endParaRPr lang="zh-TW" altLang="en-US"/>
                    </a:p>
                  </p:txBody>
                </p:sp>
                <p:sp>
                  <p:nvSpPr>
                    <p:cNvPr id="1997" name="Line 21"/>
                    <p:cNvSpPr>
                      <a:spLocks noChangeShapeType="1"/>
                    </p:cNvSpPr>
                    <p:nvPr/>
                  </p:nvSpPr>
                  <p:spPr bwMode="auto">
                    <a:xfrm>
                      <a:off x="1273" y="3168"/>
                      <a:ext cx="23" cy="0"/>
                    </a:xfrm>
                    <a:prstGeom prst="line">
                      <a:avLst/>
                    </a:prstGeom>
                    <a:noFill/>
                    <a:ln w="12700">
                      <a:solidFill>
                        <a:srgbClr val="000000"/>
                      </a:solidFill>
                      <a:round/>
                      <a:headEnd/>
                      <a:tailEnd/>
                    </a:ln>
                    <a:effectLst/>
                  </p:spPr>
                  <p:txBody>
                    <a:bodyPr wrap="none" anchor="ctr"/>
                    <a:lstStyle/>
                    <a:p>
                      <a:endParaRPr lang="zh-TW" altLang="en-US"/>
                    </a:p>
                  </p:txBody>
                </p:sp>
              </p:grpSp>
              <p:grpSp>
                <p:nvGrpSpPr>
                  <p:cNvPr id="9" name="Group 22"/>
                  <p:cNvGrpSpPr>
                    <a:grpSpLocks/>
                  </p:cNvGrpSpPr>
                  <p:nvPr/>
                </p:nvGrpSpPr>
                <p:grpSpPr bwMode="auto">
                  <a:xfrm>
                    <a:off x="1206" y="3137"/>
                    <a:ext cx="38" cy="24"/>
                    <a:chOff x="1206" y="3137"/>
                    <a:chExt cx="38" cy="24"/>
                  </a:xfrm>
                </p:grpSpPr>
                <p:sp>
                  <p:nvSpPr>
                    <p:cNvPr id="1991" name="Line 23"/>
                    <p:cNvSpPr>
                      <a:spLocks noChangeShapeType="1"/>
                    </p:cNvSpPr>
                    <p:nvPr/>
                  </p:nvSpPr>
                  <p:spPr bwMode="auto">
                    <a:xfrm>
                      <a:off x="1218" y="3137"/>
                      <a:ext cx="18" cy="0"/>
                    </a:xfrm>
                    <a:prstGeom prst="line">
                      <a:avLst/>
                    </a:prstGeom>
                    <a:noFill/>
                    <a:ln w="12700">
                      <a:solidFill>
                        <a:srgbClr val="000000"/>
                      </a:solidFill>
                      <a:round/>
                      <a:headEnd/>
                      <a:tailEnd/>
                    </a:ln>
                    <a:effectLst/>
                  </p:spPr>
                  <p:txBody>
                    <a:bodyPr wrap="none" anchor="ctr"/>
                    <a:lstStyle/>
                    <a:p>
                      <a:endParaRPr lang="zh-TW" altLang="en-US"/>
                    </a:p>
                  </p:txBody>
                </p:sp>
                <p:sp>
                  <p:nvSpPr>
                    <p:cNvPr id="1992" name="Line 24"/>
                    <p:cNvSpPr>
                      <a:spLocks noChangeShapeType="1"/>
                    </p:cNvSpPr>
                    <p:nvPr/>
                  </p:nvSpPr>
                  <p:spPr bwMode="auto">
                    <a:xfrm>
                      <a:off x="1213" y="3150"/>
                      <a:ext cx="17" cy="0"/>
                    </a:xfrm>
                    <a:prstGeom prst="line">
                      <a:avLst/>
                    </a:prstGeom>
                    <a:noFill/>
                    <a:ln w="12700">
                      <a:solidFill>
                        <a:srgbClr val="000000"/>
                      </a:solidFill>
                      <a:round/>
                      <a:headEnd/>
                      <a:tailEnd/>
                    </a:ln>
                    <a:effectLst/>
                  </p:spPr>
                  <p:txBody>
                    <a:bodyPr wrap="none" anchor="ctr"/>
                    <a:lstStyle/>
                    <a:p>
                      <a:endParaRPr lang="zh-TW" altLang="en-US"/>
                    </a:p>
                  </p:txBody>
                </p:sp>
                <p:sp>
                  <p:nvSpPr>
                    <p:cNvPr id="1993" name="Line 25"/>
                    <p:cNvSpPr>
                      <a:spLocks noChangeShapeType="1"/>
                    </p:cNvSpPr>
                    <p:nvPr/>
                  </p:nvSpPr>
                  <p:spPr bwMode="auto">
                    <a:xfrm>
                      <a:off x="1206" y="3161"/>
                      <a:ext cx="38" cy="0"/>
                    </a:xfrm>
                    <a:prstGeom prst="line">
                      <a:avLst/>
                    </a:prstGeom>
                    <a:noFill/>
                    <a:ln w="12700">
                      <a:solidFill>
                        <a:srgbClr val="000000"/>
                      </a:solidFill>
                      <a:round/>
                      <a:headEnd/>
                      <a:tailEnd/>
                    </a:ln>
                    <a:effectLst/>
                  </p:spPr>
                  <p:txBody>
                    <a:bodyPr wrap="none" anchor="ctr"/>
                    <a:lstStyle/>
                    <a:p>
                      <a:endParaRPr lang="zh-TW" altLang="en-US"/>
                    </a:p>
                  </p:txBody>
                </p:sp>
              </p:grpSp>
              <p:grpSp>
                <p:nvGrpSpPr>
                  <p:cNvPr id="10" name="Group 26"/>
                  <p:cNvGrpSpPr>
                    <a:grpSpLocks/>
                  </p:cNvGrpSpPr>
                  <p:nvPr/>
                </p:nvGrpSpPr>
                <p:grpSpPr bwMode="auto">
                  <a:xfrm>
                    <a:off x="1312" y="3130"/>
                    <a:ext cx="241" cy="39"/>
                    <a:chOff x="1312" y="3130"/>
                    <a:chExt cx="241" cy="39"/>
                  </a:xfrm>
                </p:grpSpPr>
                <p:sp>
                  <p:nvSpPr>
                    <p:cNvPr id="1985" name="Line 27"/>
                    <p:cNvSpPr>
                      <a:spLocks noChangeShapeType="1"/>
                    </p:cNvSpPr>
                    <p:nvPr/>
                  </p:nvSpPr>
                  <p:spPr bwMode="auto">
                    <a:xfrm>
                      <a:off x="1312" y="3168"/>
                      <a:ext cx="148" cy="0"/>
                    </a:xfrm>
                    <a:prstGeom prst="line">
                      <a:avLst/>
                    </a:prstGeom>
                    <a:noFill/>
                    <a:ln w="12700">
                      <a:solidFill>
                        <a:srgbClr val="000000"/>
                      </a:solidFill>
                      <a:round/>
                      <a:headEnd/>
                      <a:tailEnd/>
                    </a:ln>
                    <a:effectLst/>
                  </p:spPr>
                  <p:txBody>
                    <a:bodyPr wrap="none" anchor="ctr"/>
                    <a:lstStyle/>
                    <a:p>
                      <a:endParaRPr lang="zh-TW" altLang="en-US"/>
                    </a:p>
                  </p:txBody>
                </p:sp>
                <p:sp>
                  <p:nvSpPr>
                    <p:cNvPr id="1986" name="Line 28"/>
                    <p:cNvSpPr>
                      <a:spLocks noChangeShapeType="1"/>
                    </p:cNvSpPr>
                    <p:nvPr/>
                  </p:nvSpPr>
                  <p:spPr bwMode="auto">
                    <a:xfrm>
                      <a:off x="1524" y="3130"/>
                      <a:ext cx="29" cy="0"/>
                    </a:xfrm>
                    <a:prstGeom prst="line">
                      <a:avLst/>
                    </a:prstGeom>
                    <a:noFill/>
                    <a:ln w="12700">
                      <a:solidFill>
                        <a:srgbClr val="000000"/>
                      </a:solidFill>
                      <a:round/>
                      <a:headEnd/>
                      <a:tailEnd/>
                    </a:ln>
                    <a:effectLst/>
                  </p:spPr>
                  <p:txBody>
                    <a:bodyPr wrap="none" anchor="ctr"/>
                    <a:lstStyle/>
                    <a:p>
                      <a:endParaRPr lang="zh-TW" altLang="en-US"/>
                    </a:p>
                  </p:txBody>
                </p:sp>
                <p:sp>
                  <p:nvSpPr>
                    <p:cNvPr id="1987" name="Line 29"/>
                    <p:cNvSpPr>
                      <a:spLocks noChangeShapeType="1"/>
                    </p:cNvSpPr>
                    <p:nvPr/>
                  </p:nvSpPr>
                  <p:spPr bwMode="auto">
                    <a:xfrm>
                      <a:off x="1534" y="3144"/>
                      <a:ext cx="19" cy="0"/>
                    </a:xfrm>
                    <a:prstGeom prst="line">
                      <a:avLst/>
                    </a:prstGeom>
                    <a:noFill/>
                    <a:ln w="12700">
                      <a:solidFill>
                        <a:srgbClr val="000000"/>
                      </a:solidFill>
                      <a:round/>
                      <a:headEnd/>
                      <a:tailEnd/>
                    </a:ln>
                    <a:effectLst/>
                  </p:spPr>
                  <p:txBody>
                    <a:bodyPr wrap="none" anchor="ctr"/>
                    <a:lstStyle/>
                    <a:p>
                      <a:endParaRPr lang="zh-TW" altLang="en-US"/>
                    </a:p>
                  </p:txBody>
                </p:sp>
                <p:sp>
                  <p:nvSpPr>
                    <p:cNvPr id="1988" name="Line 30"/>
                    <p:cNvSpPr>
                      <a:spLocks noChangeShapeType="1"/>
                    </p:cNvSpPr>
                    <p:nvPr/>
                  </p:nvSpPr>
                  <p:spPr bwMode="auto">
                    <a:xfrm>
                      <a:off x="1514" y="3157"/>
                      <a:ext cx="39" cy="0"/>
                    </a:xfrm>
                    <a:prstGeom prst="line">
                      <a:avLst/>
                    </a:prstGeom>
                    <a:noFill/>
                    <a:ln w="12700">
                      <a:solidFill>
                        <a:srgbClr val="000000"/>
                      </a:solidFill>
                      <a:round/>
                      <a:headEnd/>
                      <a:tailEnd/>
                    </a:ln>
                    <a:effectLst/>
                  </p:spPr>
                  <p:txBody>
                    <a:bodyPr wrap="none" anchor="ctr"/>
                    <a:lstStyle/>
                    <a:p>
                      <a:endParaRPr lang="zh-TW" altLang="en-US"/>
                    </a:p>
                  </p:txBody>
                </p:sp>
                <p:sp>
                  <p:nvSpPr>
                    <p:cNvPr id="1989" name="Line 31"/>
                    <p:cNvSpPr>
                      <a:spLocks noChangeShapeType="1"/>
                    </p:cNvSpPr>
                    <p:nvPr/>
                  </p:nvSpPr>
                  <p:spPr bwMode="auto">
                    <a:xfrm>
                      <a:off x="1474" y="3168"/>
                      <a:ext cx="17" cy="0"/>
                    </a:xfrm>
                    <a:prstGeom prst="line">
                      <a:avLst/>
                    </a:prstGeom>
                    <a:noFill/>
                    <a:ln w="12700">
                      <a:solidFill>
                        <a:srgbClr val="000000"/>
                      </a:solidFill>
                      <a:round/>
                      <a:headEnd/>
                      <a:tailEnd/>
                    </a:ln>
                    <a:effectLst/>
                  </p:spPr>
                  <p:txBody>
                    <a:bodyPr wrap="none" anchor="ctr"/>
                    <a:lstStyle/>
                    <a:p>
                      <a:endParaRPr lang="zh-TW" altLang="en-US"/>
                    </a:p>
                  </p:txBody>
                </p:sp>
                <p:sp>
                  <p:nvSpPr>
                    <p:cNvPr id="1990" name="Line 32"/>
                    <p:cNvSpPr>
                      <a:spLocks noChangeShapeType="1"/>
                    </p:cNvSpPr>
                    <p:nvPr/>
                  </p:nvSpPr>
                  <p:spPr bwMode="auto">
                    <a:xfrm>
                      <a:off x="1507" y="3169"/>
                      <a:ext cx="45" cy="0"/>
                    </a:xfrm>
                    <a:prstGeom prst="line">
                      <a:avLst/>
                    </a:prstGeom>
                    <a:noFill/>
                    <a:ln w="12700">
                      <a:solidFill>
                        <a:srgbClr val="000000"/>
                      </a:solidFill>
                      <a:round/>
                      <a:headEnd/>
                      <a:tailEnd/>
                    </a:ln>
                    <a:effectLst/>
                  </p:spPr>
                  <p:txBody>
                    <a:bodyPr wrap="none" anchor="ctr"/>
                    <a:lstStyle/>
                    <a:p>
                      <a:endParaRPr lang="zh-TW" altLang="en-US"/>
                    </a:p>
                  </p:txBody>
                </p:sp>
              </p:grpSp>
              <p:grpSp>
                <p:nvGrpSpPr>
                  <p:cNvPr id="11" name="Group 33"/>
                  <p:cNvGrpSpPr>
                    <a:grpSpLocks/>
                  </p:cNvGrpSpPr>
                  <p:nvPr/>
                </p:nvGrpSpPr>
                <p:grpSpPr bwMode="auto">
                  <a:xfrm>
                    <a:off x="1575" y="3137"/>
                    <a:ext cx="69" cy="33"/>
                    <a:chOff x="1575" y="3137"/>
                    <a:chExt cx="69" cy="33"/>
                  </a:xfrm>
                </p:grpSpPr>
                <p:sp>
                  <p:nvSpPr>
                    <p:cNvPr id="1982" name="Line 34"/>
                    <p:cNvSpPr>
                      <a:spLocks noChangeShapeType="1"/>
                    </p:cNvSpPr>
                    <p:nvPr/>
                  </p:nvSpPr>
                  <p:spPr bwMode="auto">
                    <a:xfrm>
                      <a:off x="1575" y="3137"/>
                      <a:ext cx="65" cy="0"/>
                    </a:xfrm>
                    <a:prstGeom prst="line">
                      <a:avLst/>
                    </a:prstGeom>
                    <a:noFill/>
                    <a:ln w="12700">
                      <a:solidFill>
                        <a:srgbClr val="000000"/>
                      </a:solidFill>
                      <a:round/>
                      <a:headEnd/>
                      <a:tailEnd/>
                    </a:ln>
                    <a:effectLst/>
                  </p:spPr>
                  <p:txBody>
                    <a:bodyPr wrap="none" anchor="ctr"/>
                    <a:lstStyle/>
                    <a:p>
                      <a:endParaRPr lang="zh-TW" altLang="en-US"/>
                    </a:p>
                  </p:txBody>
                </p:sp>
                <p:sp>
                  <p:nvSpPr>
                    <p:cNvPr id="1983" name="Line 35"/>
                    <p:cNvSpPr>
                      <a:spLocks noChangeShapeType="1"/>
                    </p:cNvSpPr>
                    <p:nvPr/>
                  </p:nvSpPr>
                  <p:spPr bwMode="auto">
                    <a:xfrm>
                      <a:off x="1585" y="3153"/>
                      <a:ext cx="57" cy="0"/>
                    </a:xfrm>
                    <a:prstGeom prst="line">
                      <a:avLst/>
                    </a:prstGeom>
                    <a:noFill/>
                    <a:ln w="12700">
                      <a:solidFill>
                        <a:srgbClr val="000000"/>
                      </a:solidFill>
                      <a:round/>
                      <a:headEnd/>
                      <a:tailEnd/>
                    </a:ln>
                    <a:effectLst/>
                  </p:spPr>
                  <p:txBody>
                    <a:bodyPr wrap="none" anchor="ctr"/>
                    <a:lstStyle/>
                    <a:p>
                      <a:endParaRPr lang="zh-TW" altLang="en-US"/>
                    </a:p>
                  </p:txBody>
                </p:sp>
                <p:sp>
                  <p:nvSpPr>
                    <p:cNvPr id="1984" name="Line 36"/>
                    <p:cNvSpPr>
                      <a:spLocks noChangeShapeType="1"/>
                    </p:cNvSpPr>
                    <p:nvPr/>
                  </p:nvSpPr>
                  <p:spPr bwMode="auto">
                    <a:xfrm>
                      <a:off x="1586" y="3170"/>
                      <a:ext cx="58" cy="0"/>
                    </a:xfrm>
                    <a:prstGeom prst="line">
                      <a:avLst/>
                    </a:prstGeom>
                    <a:noFill/>
                    <a:ln w="12700">
                      <a:solidFill>
                        <a:srgbClr val="000000"/>
                      </a:solidFill>
                      <a:round/>
                      <a:headEnd/>
                      <a:tailEnd/>
                    </a:ln>
                    <a:effectLst/>
                  </p:spPr>
                  <p:txBody>
                    <a:bodyPr wrap="none" anchor="ctr"/>
                    <a:lstStyle/>
                    <a:p>
                      <a:endParaRPr lang="zh-TW" altLang="en-US"/>
                    </a:p>
                  </p:txBody>
                </p:sp>
              </p:grpSp>
              <p:grpSp>
                <p:nvGrpSpPr>
                  <p:cNvPr id="12" name="Group 37"/>
                  <p:cNvGrpSpPr>
                    <a:grpSpLocks/>
                  </p:cNvGrpSpPr>
                  <p:nvPr/>
                </p:nvGrpSpPr>
                <p:grpSpPr bwMode="auto">
                  <a:xfrm>
                    <a:off x="1665" y="3137"/>
                    <a:ext cx="84" cy="35"/>
                    <a:chOff x="1665" y="3137"/>
                    <a:chExt cx="84" cy="35"/>
                  </a:xfrm>
                </p:grpSpPr>
                <p:sp>
                  <p:nvSpPr>
                    <p:cNvPr id="1976" name="Line 38"/>
                    <p:cNvSpPr>
                      <a:spLocks noChangeShapeType="1"/>
                    </p:cNvSpPr>
                    <p:nvPr/>
                  </p:nvSpPr>
                  <p:spPr bwMode="auto">
                    <a:xfrm>
                      <a:off x="1672" y="3137"/>
                      <a:ext cx="62" cy="0"/>
                    </a:xfrm>
                    <a:prstGeom prst="line">
                      <a:avLst/>
                    </a:prstGeom>
                    <a:noFill/>
                    <a:ln w="12700">
                      <a:solidFill>
                        <a:srgbClr val="000000"/>
                      </a:solidFill>
                      <a:round/>
                      <a:headEnd/>
                      <a:tailEnd/>
                    </a:ln>
                    <a:effectLst/>
                  </p:spPr>
                  <p:txBody>
                    <a:bodyPr wrap="none" anchor="ctr"/>
                    <a:lstStyle/>
                    <a:p>
                      <a:endParaRPr lang="zh-TW" altLang="en-US"/>
                    </a:p>
                  </p:txBody>
                </p:sp>
                <p:sp>
                  <p:nvSpPr>
                    <p:cNvPr id="1977" name="Line 39"/>
                    <p:cNvSpPr>
                      <a:spLocks noChangeShapeType="1"/>
                    </p:cNvSpPr>
                    <p:nvPr/>
                  </p:nvSpPr>
                  <p:spPr bwMode="auto">
                    <a:xfrm>
                      <a:off x="1665" y="3151"/>
                      <a:ext cx="49" cy="0"/>
                    </a:xfrm>
                    <a:prstGeom prst="line">
                      <a:avLst/>
                    </a:prstGeom>
                    <a:noFill/>
                    <a:ln w="12700">
                      <a:solidFill>
                        <a:srgbClr val="000000"/>
                      </a:solidFill>
                      <a:round/>
                      <a:headEnd/>
                      <a:tailEnd/>
                    </a:ln>
                    <a:effectLst/>
                  </p:spPr>
                  <p:txBody>
                    <a:bodyPr wrap="none" anchor="ctr"/>
                    <a:lstStyle/>
                    <a:p>
                      <a:endParaRPr lang="zh-TW" altLang="en-US"/>
                    </a:p>
                  </p:txBody>
                </p:sp>
                <p:sp>
                  <p:nvSpPr>
                    <p:cNvPr id="1978" name="Line 40"/>
                    <p:cNvSpPr>
                      <a:spLocks noChangeShapeType="1"/>
                    </p:cNvSpPr>
                    <p:nvPr/>
                  </p:nvSpPr>
                  <p:spPr bwMode="auto">
                    <a:xfrm>
                      <a:off x="1672" y="3161"/>
                      <a:ext cx="45" cy="0"/>
                    </a:xfrm>
                    <a:prstGeom prst="line">
                      <a:avLst/>
                    </a:prstGeom>
                    <a:noFill/>
                    <a:ln w="12700">
                      <a:solidFill>
                        <a:srgbClr val="000000"/>
                      </a:solidFill>
                      <a:round/>
                      <a:headEnd/>
                      <a:tailEnd/>
                    </a:ln>
                    <a:effectLst/>
                  </p:spPr>
                  <p:txBody>
                    <a:bodyPr wrap="none" anchor="ctr"/>
                    <a:lstStyle/>
                    <a:p>
                      <a:endParaRPr lang="zh-TW" altLang="en-US"/>
                    </a:p>
                  </p:txBody>
                </p:sp>
                <p:sp>
                  <p:nvSpPr>
                    <p:cNvPr id="1979" name="Line 41"/>
                    <p:cNvSpPr>
                      <a:spLocks noChangeShapeType="1"/>
                    </p:cNvSpPr>
                    <p:nvPr/>
                  </p:nvSpPr>
                  <p:spPr bwMode="auto">
                    <a:xfrm>
                      <a:off x="1669" y="3172"/>
                      <a:ext cx="58" cy="0"/>
                    </a:xfrm>
                    <a:prstGeom prst="line">
                      <a:avLst/>
                    </a:prstGeom>
                    <a:noFill/>
                    <a:ln w="12700">
                      <a:solidFill>
                        <a:srgbClr val="000000"/>
                      </a:solidFill>
                      <a:round/>
                      <a:headEnd/>
                      <a:tailEnd/>
                    </a:ln>
                    <a:effectLst/>
                  </p:spPr>
                  <p:txBody>
                    <a:bodyPr wrap="none" anchor="ctr"/>
                    <a:lstStyle/>
                    <a:p>
                      <a:endParaRPr lang="zh-TW" altLang="en-US"/>
                    </a:p>
                  </p:txBody>
                </p:sp>
                <p:sp>
                  <p:nvSpPr>
                    <p:cNvPr id="1980" name="Line 42"/>
                    <p:cNvSpPr>
                      <a:spLocks noChangeShapeType="1"/>
                    </p:cNvSpPr>
                    <p:nvPr/>
                  </p:nvSpPr>
                  <p:spPr bwMode="auto">
                    <a:xfrm>
                      <a:off x="1734" y="3151"/>
                      <a:ext cx="11" cy="0"/>
                    </a:xfrm>
                    <a:prstGeom prst="line">
                      <a:avLst/>
                    </a:prstGeom>
                    <a:noFill/>
                    <a:ln w="12700">
                      <a:solidFill>
                        <a:srgbClr val="000000"/>
                      </a:solidFill>
                      <a:round/>
                      <a:headEnd/>
                      <a:tailEnd/>
                    </a:ln>
                    <a:effectLst/>
                  </p:spPr>
                  <p:txBody>
                    <a:bodyPr wrap="none" anchor="ctr"/>
                    <a:lstStyle/>
                    <a:p>
                      <a:endParaRPr lang="zh-TW" altLang="en-US"/>
                    </a:p>
                  </p:txBody>
                </p:sp>
                <p:sp>
                  <p:nvSpPr>
                    <p:cNvPr id="1981" name="Line 43"/>
                    <p:cNvSpPr>
                      <a:spLocks noChangeShapeType="1"/>
                    </p:cNvSpPr>
                    <p:nvPr/>
                  </p:nvSpPr>
                  <p:spPr bwMode="auto">
                    <a:xfrm>
                      <a:off x="1740" y="3167"/>
                      <a:ext cx="9" cy="0"/>
                    </a:xfrm>
                    <a:prstGeom prst="line">
                      <a:avLst/>
                    </a:prstGeom>
                    <a:noFill/>
                    <a:ln w="12700">
                      <a:solidFill>
                        <a:srgbClr val="000000"/>
                      </a:solidFill>
                      <a:round/>
                      <a:headEnd/>
                      <a:tailEnd/>
                    </a:ln>
                    <a:effectLst/>
                  </p:spPr>
                  <p:txBody>
                    <a:bodyPr wrap="none" anchor="ctr"/>
                    <a:lstStyle/>
                    <a:p>
                      <a:endParaRPr lang="zh-TW" altLang="en-US"/>
                    </a:p>
                  </p:txBody>
                </p:sp>
              </p:grpSp>
            </p:grpSp>
          </p:grpSp>
          <p:grpSp>
            <p:nvGrpSpPr>
              <p:cNvPr id="13" name="Group 44"/>
              <p:cNvGrpSpPr>
                <a:grpSpLocks/>
              </p:cNvGrpSpPr>
              <p:nvPr/>
            </p:nvGrpSpPr>
            <p:grpSpPr bwMode="auto">
              <a:xfrm>
                <a:off x="1820" y="3161"/>
                <a:ext cx="176" cy="105"/>
                <a:chOff x="1820" y="3161"/>
                <a:chExt cx="176" cy="105"/>
              </a:xfrm>
            </p:grpSpPr>
            <p:sp>
              <p:nvSpPr>
                <p:cNvPr id="1957" name="Freeform 45"/>
                <p:cNvSpPr>
                  <a:spLocks/>
                </p:cNvSpPr>
                <p:nvPr/>
              </p:nvSpPr>
              <p:spPr bwMode="auto">
                <a:xfrm>
                  <a:off x="1820" y="3161"/>
                  <a:ext cx="176" cy="70"/>
                </a:xfrm>
                <a:custGeom>
                  <a:avLst/>
                  <a:gdLst/>
                  <a:ahLst/>
                  <a:cxnLst>
                    <a:cxn ang="0">
                      <a:pos x="0" y="0"/>
                    </a:cxn>
                    <a:cxn ang="0">
                      <a:pos x="33" y="3"/>
                    </a:cxn>
                    <a:cxn ang="0">
                      <a:pos x="57" y="5"/>
                    </a:cxn>
                    <a:cxn ang="0">
                      <a:pos x="78" y="8"/>
                    </a:cxn>
                    <a:cxn ang="0">
                      <a:pos x="100" y="13"/>
                    </a:cxn>
                    <a:cxn ang="0">
                      <a:pos x="115" y="16"/>
                    </a:cxn>
                    <a:cxn ang="0">
                      <a:pos x="134" y="21"/>
                    </a:cxn>
                    <a:cxn ang="0">
                      <a:pos x="144" y="24"/>
                    </a:cxn>
                    <a:cxn ang="0">
                      <a:pos x="152" y="26"/>
                    </a:cxn>
                    <a:cxn ang="0">
                      <a:pos x="156" y="28"/>
                    </a:cxn>
                    <a:cxn ang="0">
                      <a:pos x="160" y="29"/>
                    </a:cxn>
                    <a:cxn ang="0">
                      <a:pos x="164" y="31"/>
                    </a:cxn>
                    <a:cxn ang="0">
                      <a:pos x="169" y="34"/>
                    </a:cxn>
                    <a:cxn ang="0">
                      <a:pos x="173" y="37"/>
                    </a:cxn>
                    <a:cxn ang="0">
                      <a:pos x="175" y="41"/>
                    </a:cxn>
                    <a:cxn ang="0">
                      <a:pos x="175" y="44"/>
                    </a:cxn>
                    <a:cxn ang="0">
                      <a:pos x="174" y="48"/>
                    </a:cxn>
                    <a:cxn ang="0">
                      <a:pos x="173" y="53"/>
                    </a:cxn>
                    <a:cxn ang="0">
                      <a:pos x="171" y="57"/>
                    </a:cxn>
                    <a:cxn ang="0">
                      <a:pos x="168" y="60"/>
                    </a:cxn>
                    <a:cxn ang="0">
                      <a:pos x="164" y="64"/>
                    </a:cxn>
                    <a:cxn ang="0">
                      <a:pos x="160" y="66"/>
                    </a:cxn>
                    <a:cxn ang="0">
                      <a:pos x="155" y="67"/>
                    </a:cxn>
                    <a:cxn ang="0">
                      <a:pos x="150" y="69"/>
                    </a:cxn>
                    <a:cxn ang="0">
                      <a:pos x="143" y="69"/>
                    </a:cxn>
                    <a:cxn ang="0">
                      <a:pos x="137" y="68"/>
                    </a:cxn>
                    <a:cxn ang="0">
                      <a:pos x="127" y="66"/>
                    </a:cxn>
                  </a:cxnLst>
                  <a:rect l="0" t="0" r="r" b="b"/>
                  <a:pathLst>
                    <a:path w="176" h="70">
                      <a:moveTo>
                        <a:pt x="0" y="0"/>
                      </a:moveTo>
                      <a:lnTo>
                        <a:pt x="33" y="3"/>
                      </a:lnTo>
                      <a:lnTo>
                        <a:pt x="57" y="5"/>
                      </a:lnTo>
                      <a:lnTo>
                        <a:pt x="78" y="8"/>
                      </a:lnTo>
                      <a:lnTo>
                        <a:pt x="100" y="13"/>
                      </a:lnTo>
                      <a:lnTo>
                        <a:pt x="115" y="16"/>
                      </a:lnTo>
                      <a:lnTo>
                        <a:pt x="134" y="21"/>
                      </a:lnTo>
                      <a:lnTo>
                        <a:pt x="144" y="24"/>
                      </a:lnTo>
                      <a:lnTo>
                        <a:pt x="152" y="26"/>
                      </a:lnTo>
                      <a:lnTo>
                        <a:pt x="156" y="28"/>
                      </a:lnTo>
                      <a:lnTo>
                        <a:pt x="160" y="29"/>
                      </a:lnTo>
                      <a:lnTo>
                        <a:pt x="164" y="31"/>
                      </a:lnTo>
                      <a:lnTo>
                        <a:pt x="169" y="34"/>
                      </a:lnTo>
                      <a:lnTo>
                        <a:pt x="173" y="37"/>
                      </a:lnTo>
                      <a:lnTo>
                        <a:pt x="175" y="41"/>
                      </a:lnTo>
                      <a:lnTo>
                        <a:pt x="175" y="44"/>
                      </a:lnTo>
                      <a:lnTo>
                        <a:pt x="174" y="48"/>
                      </a:lnTo>
                      <a:lnTo>
                        <a:pt x="173" y="53"/>
                      </a:lnTo>
                      <a:lnTo>
                        <a:pt x="171" y="57"/>
                      </a:lnTo>
                      <a:lnTo>
                        <a:pt x="168" y="60"/>
                      </a:lnTo>
                      <a:lnTo>
                        <a:pt x="164" y="64"/>
                      </a:lnTo>
                      <a:lnTo>
                        <a:pt x="160" y="66"/>
                      </a:lnTo>
                      <a:lnTo>
                        <a:pt x="155" y="67"/>
                      </a:lnTo>
                      <a:lnTo>
                        <a:pt x="150" y="69"/>
                      </a:lnTo>
                      <a:lnTo>
                        <a:pt x="143" y="69"/>
                      </a:lnTo>
                      <a:lnTo>
                        <a:pt x="137" y="68"/>
                      </a:lnTo>
                      <a:lnTo>
                        <a:pt x="127" y="66"/>
                      </a:lnTo>
                    </a:path>
                  </a:pathLst>
                </a:custGeom>
                <a:noFill/>
                <a:ln w="25400" cap="rnd" cmpd="sng">
                  <a:solidFill>
                    <a:srgbClr val="C0C0C0"/>
                  </a:solidFill>
                  <a:prstDash val="solid"/>
                  <a:round/>
                  <a:headEnd type="none" w="med" len="med"/>
                  <a:tailEnd type="none" w="med" len="med"/>
                </a:ln>
                <a:effectLst/>
              </p:spPr>
              <p:txBody>
                <a:bodyPr/>
                <a:lstStyle/>
                <a:p>
                  <a:endParaRPr lang="zh-TW" altLang="en-US"/>
                </a:p>
              </p:txBody>
            </p:sp>
            <p:grpSp>
              <p:nvGrpSpPr>
                <p:cNvPr id="14" name="Group 46"/>
                <p:cNvGrpSpPr>
                  <a:grpSpLocks/>
                </p:cNvGrpSpPr>
                <p:nvPr/>
              </p:nvGrpSpPr>
              <p:grpSpPr bwMode="auto">
                <a:xfrm>
                  <a:off x="1828" y="3196"/>
                  <a:ext cx="122" cy="70"/>
                  <a:chOff x="1828" y="3196"/>
                  <a:chExt cx="122" cy="70"/>
                </a:xfrm>
              </p:grpSpPr>
              <p:grpSp>
                <p:nvGrpSpPr>
                  <p:cNvPr id="15" name="Group 47"/>
                  <p:cNvGrpSpPr>
                    <a:grpSpLocks/>
                  </p:cNvGrpSpPr>
                  <p:nvPr/>
                </p:nvGrpSpPr>
                <p:grpSpPr bwMode="auto">
                  <a:xfrm>
                    <a:off x="1828" y="3196"/>
                    <a:ext cx="122" cy="70"/>
                    <a:chOff x="1828" y="3196"/>
                    <a:chExt cx="122" cy="70"/>
                  </a:xfrm>
                </p:grpSpPr>
                <p:sp>
                  <p:nvSpPr>
                    <p:cNvPr id="1964" name="Freeform 48"/>
                    <p:cNvSpPr>
                      <a:spLocks/>
                    </p:cNvSpPr>
                    <p:nvPr/>
                  </p:nvSpPr>
                  <p:spPr bwMode="auto">
                    <a:xfrm>
                      <a:off x="1828" y="3196"/>
                      <a:ext cx="75" cy="44"/>
                    </a:xfrm>
                    <a:custGeom>
                      <a:avLst/>
                      <a:gdLst/>
                      <a:ahLst/>
                      <a:cxnLst>
                        <a:cxn ang="0">
                          <a:pos x="0" y="26"/>
                        </a:cxn>
                        <a:cxn ang="0">
                          <a:pos x="19" y="0"/>
                        </a:cxn>
                        <a:cxn ang="0">
                          <a:pos x="74" y="14"/>
                        </a:cxn>
                        <a:cxn ang="0">
                          <a:pos x="52" y="43"/>
                        </a:cxn>
                        <a:cxn ang="0">
                          <a:pos x="0" y="26"/>
                        </a:cxn>
                      </a:cxnLst>
                      <a:rect l="0" t="0" r="r" b="b"/>
                      <a:pathLst>
                        <a:path w="75" h="44">
                          <a:moveTo>
                            <a:pt x="0" y="26"/>
                          </a:moveTo>
                          <a:lnTo>
                            <a:pt x="19" y="0"/>
                          </a:lnTo>
                          <a:lnTo>
                            <a:pt x="74" y="14"/>
                          </a:lnTo>
                          <a:lnTo>
                            <a:pt x="52" y="43"/>
                          </a:lnTo>
                          <a:lnTo>
                            <a:pt x="0" y="26"/>
                          </a:lnTo>
                        </a:path>
                      </a:pathLst>
                    </a:custGeom>
                    <a:solidFill>
                      <a:srgbClr val="E0E0E0"/>
                    </a:solidFill>
                    <a:ln w="12700" cap="rnd" cmpd="sng">
                      <a:noFill/>
                      <a:prstDash val="solid"/>
                      <a:round/>
                      <a:headEnd type="none" w="med" len="med"/>
                      <a:tailEnd type="none" w="med" len="med"/>
                    </a:ln>
                    <a:effectLst/>
                  </p:spPr>
                  <p:txBody>
                    <a:bodyPr/>
                    <a:lstStyle/>
                    <a:p>
                      <a:endParaRPr lang="zh-TW" altLang="en-US"/>
                    </a:p>
                  </p:txBody>
                </p:sp>
                <p:sp>
                  <p:nvSpPr>
                    <p:cNvPr id="1965" name="Freeform 49"/>
                    <p:cNvSpPr>
                      <a:spLocks/>
                    </p:cNvSpPr>
                    <p:nvPr/>
                  </p:nvSpPr>
                  <p:spPr bwMode="auto">
                    <a:xfrm>
                      <a:off x="1828" y="3223"/>
                      <a:ext cx="53" cy="43"/>
                    </a:xfrm>
                    <a:custGeom>
                      <a:avLst/>
                      <a:gdLst/>
                      <a:ahLst/>
                      <a:cxnLst>
                        <a:cxn ang="0">
                          <a:pos x="0" y="0"/>
                        </a:cxn>
                        <a:cxn ang="0">
                          <a:pos x="0" y="23"/>
                        </a:cxn>
                        <a:cxn ang="0">
                          <a:pos x="1" y="23"/>
                        </a:cxn>
                        <a:cxn ang="0">
                          <a:pos x="52" y="42"/>
                        </a:cxn>
                        <a:cxn ang="0">
                          <a:pos x="52" y="18"/>
                        </a:cxn>
                        <a:cxn ang="0">
                          <a:pos x="0" y="0"/>
                        </a:cxn>
                      </a:cxnLst>
                      <a:rect l="0" t="0" r="r" b="b"/>
                      <a:pathLst>
                        <a:path w="53" h="43">
                          <a:moveTo>
                            <a:pt x="0" y="0"/>
                          </a:moveTo>
                          <a:lnTo>
                            <a:pt x="0" y="23"/>
                          </a:lnTo>
                          <a:lnTo>
                            <a:pt x="1" y="23"/>
                          </a:lnTo>
                          <a:lnTo>
                            <a:pt x="52" y="42"/>
                          </a:lnTo>
                          <a:lnTo>
                            <a:pt x="52" y="18"/>
                          </a:lnTo>
                          <a:lnTo>
                            <a:pt x="0" y="0"/>
                          </a:lnTo>
                        </a:path>
                      </a:pathLst>
                    </a:custGeom>
                    <a:solidFill>
                      <a:srgbClr val="C0C0C0"/>
                    </a:solidFill>
                    <a:ln w="12700" cap="rnd" cmpd="sng">
                      <a:noFill/>
                      <a:prstDash val="solid"/>
                      <a:round/>
                      <a:headEnd type="none" w="med" len="med"/>
                      <a:tailEnd type="none" w="med" len="med"/>
                    </a:ln>
                    <a:effectLst/>
                  </p:spPr>
                  <p:txBody>
                    <a:bodyPr/>
                    <a:lstStyle/>
                    <a:p>
                      <a:endParaRPr lang="zh-TW" altLang="en-US"/>
                    </a:p>
                  </p:txBody>
                </p:sp>
                <p:sp>
                  <p:nvSpPr>
                    <p:cNvPr id="1966" name="Freeform 50"/>
                    <p:cNvSpPr>
                      <a:spLocks/>
                    </p:cNvSpPr>
                    <p:nvPr/>
                  </p:nvSpPr>
                  <p:spPr bwMode="auto">
                    <a:xfrm>
                      <a:off x="1882" y="3212"/>
                      <a:ext cx="68" cy="54"/>
                    </a:xfrm>
                    <a:custGeom>
                      <a:avLst/>
                      <a:gdLst/>
                      <a:ahLst/>
                      <a:cxnLst>
                        <a:cxn ang="0">
                          <a:pos x="0" y="29"/>
                        </a:cxn>
                        <a:cxn ang="0">
                          <a:pos x="21" y="0"/>
                        </a:cxn>
                        <a:cxn ang="0">
                          <a:pos x="67" y="8"/>
                        </a:cxn>
                        <a:cxn ang="0">
                          <a:pos x="67" y="29"/>
                        </a:cxn>
                        <a:cxn ang="0">
                          <a:pos x="0" y="53"/>
                        </a:cxn>
                        <a:cxn ang="0">
                          <a:pos x="0" y="29"/>
                        </a:cxn>
                      </a:cxnLst>
                      <a:rect l="0" t="0" r="r" b="b"/>
                      <a:pathLst>
                        <a:path w="68" h="54">
                          <a:moveTo>
                            <a:pt x="0" y="29"/>
                          </a:moveTo>
                          <a:lnTo>
                            <a:pt x="21" y="0"/>
                          </a:lnTo>
                          <a:lnTo>
                            <a:pt x="67" y="8"/>
                          </a:lnTo>
                          <a:lnTo>
                            <a:pt x="67" y="29"/>
                          </a:lnTo>
                          <a:lnTo>
                            <a:pt x="0" y="53"/>
                          </a:lnTo>
                          <a:lnTo>
                            <a:pt x="0" y="29"/>
                          </a:lnTo>
                        </a:path>
                      </a:pathLst>
                    </a:custGeom>
                    <a:solidFill>
                      <a:srgbClr val="A0A0A0"/>
                    </a:solidFill>
                    <a:ln w="12700" cap="rnd" cmpd="sng">
                      <a:noFill/>
                      <a:prstDash val="solid"/>
                      <a:round/>
                      <a:headEnd type="none" w="med" len="med"/>
                      <a:tailEnd type="none" w="med" len="med"/>
                    </a:ln>
                    <a:effectLst/>
                  </p:spPr>
                  <p:txBody>
                    <a:bodyPr/>
                    <a:lstStyle/>
                    <a:p>
                      <a:endParaRPr lang="zh-TW" altLang="en-US"/>
                    </a:p>
                  </p:txBody>
                </p:sp>
                <p:sp>
                  <p:nvSpPr>
                    <p:cNvPr id="1967" name="Freeform 51"/>
                    <p:cNvSpPr>
                      <a:spLocks/>
                    </p:cNvSpPr>
                    <p:nvPr/>
                  </p:nvSpPr>
                  <p:spPr bwMode="auto">
                    <a:xfrm>
                      <a:off x="1848" y="3196"/>
                      <a:ext cx="102" cy="22"/>
                    </a:xfrm>
                    <a:custGeom>
                      <a:avLst/>
                      <a:gdLst/>
                      <a:ahLst/>
                      <a:cxnLst>
                        <a:cxn ang="0">
                          <a:pos x="0" y="0"/>
                        </a:cxn>
                        <a:cxn ang="0">
                          <a:pos x="51" y="5"/>
                        </a:cxn>
                        <a:cxn ang="0">
                          <a:pos x="101" y="21"/>
                        </a:cxn>
                        <a:cxn ang="0">
                          <a:pos x="55" y="14"/>
                        </a:cxn>
                        <a:cxn ang="0">
                          <a:pos x="0" y="0"/>
                        </a:cxn>
                      </a:cxnLst>
                      <a:rect l="0" t="0" r="r" b="b"/>
                      <a:pathLst>
                        <a:path w="102" h="22">
                          <a:moveTo>
                            <a:pt x="0" y="0"/>
                          </a:moveTo>
                          <a:lnTo>
                            <a:pt x="51" y="5"/>
                          </a:lnTo>
                          <a:lnTo>
                            <a:pt x="101" y="21"/>
                          </a:lnTo>
                          <a:lnTo>
                            <a:pt x="55" y="14"/>
                          </a:lnTo>
                          <a:lnTo>
                            <a:pt x="0" y="0"/>
                          </a:lnTo>
                        </a:path>
                      </a:pathLst>
                    </a:custGeom>
                    <a:solidFill>
                      <a:srgbClr val="808080"/>
                    </a:solidFill>
                    <a:ln w="12700" cap="rnd" cmpd="sng">
                      <a:noFill/>
                      <a:prstDash val="solid"/>
                      <a:round/>
                      <a:headEnd type="none" w="med" len="med"/>
                      <a:tailEnd type="none" w="med" len="med"/>
                    </a:ln>
                    <a:effectLst/>
                  </p:spPr>
                  <p:txBody>
                    <a:bodyPr/>
                    <a:lstStyle/>
                    <a:p>
                      <a:endParaRPr lang="zh-TW" altLang="en-US"/>
                    </a:p>
                  </p:txBody>
                </p:sp>
              </p:grpSp>
              <p:grpSp>
                <p:nvGrpSpPr>
                  <p:cNvPr id="16" name="Group 52"/>
                  <p:cNvGrpSpPr>
                    <a:grpSpLocks/>
                  </p:cNvGrpSpPr>
                  <p:nvPr/>
                </p:nvGrpSpPr>
                <p:grpSpPr bwMode="auto">
                  <a:xfrm>
                    <a:off x="1832" y="3214"/>
                    <a:ext cx="113" cy="37"/>
                    <a:chOff x="1832" y="3214"/>
                    <a:chExt cx="113" cy="37"/>
                  </a:xfrm>
                </p:grpSpPr>
                <p:sp>
                  <p:nvSpPr>
                    <p:cNvPr id="1961" name="Line 53"/>
                    <p:cNvSpPr>
                      <a:spLocks noChangeShapeType="1"/>
                    </p:cNvSpPr>
                    <p:nvPr/>
                  </p:nvSpPr>
                  <p:spPr bwMode="auto">
                    <a:xfrm>
                      <a:off x="1832" y="3233"/>
                      <a:ext cx="46" cy="10"/>
                    </a:xfrm>
                    <a:prstGeom prst="line">
                      <a:avLst/>
                    </a:prstGeom>
                    <a:noFill/>
                    <a:ln w="12700">
                      <a:solidFill>
                        <a:srgbClr val="808080"/>
                      </a:solidFill>
                      <a:round/>
                      <a:headEnd/>
                      <a:tailEnd/>
                    </a:ln>
                    <a:effectLst/>
                  </p:spPr>
                  <p:txBody>
                    <a:bodyPr wrap="none" anchor="ctr"/>
                    <a:lstStyle/>
                    <a:p>
                      <a:endParaRPr lang="zh-TW" altLang="en-US"/>
                    </a:p>
                  </p:txBody>
                </p:sp>
                <p:sp>
                  <p:nvSpPr>
                    <p:cNvPr id="1962" name="Line 54"/>
                    <p:cNvSpPr>
                      <a:spLocks noChangeShapeType="1"/>
                    </p:cNvSpPr>
                    <p:nvPr/>
                  </p:nvSpPr>
                  <p:spPr bwMode="auto">
                    <a:xfrm flipV="1">
                      <a:off x="1887" y="3214"/>
                      <a:ext cx="13" cy="37"/>
                    </a:xfrm>
                    <a:prstGeom prst="line">
                      <a:avLst/>
                    </a:prstGeom>
                    <a:noFill/>
                    <a:ln w="12700">
                      <a:solidFill>
                        <a:srgbClr val="606060"/>
                      </a:solidFill>
                      <a:round/>
                      <a:headEnd/>
                      <a:tailEnd/>
                    </a:ln>
                    <a:effectLst/>
                  </p:spPr>
                  <p:txBody>
                    <a:bodyPr wrap="none" anchor="ctr"/>
                    <a:lstStyle/>
                    <a:p>
                      <a:endParaRPr lang="zh-TW" altLang="en-US"/>
                    </a:p>
                  </p:txBody>
                </p:sp>
                <p:sp>
                  <p:nvSpPr>
                    <p:cNvPr id="1963" name="Line 55"/>
                    <p:cNvSpPr>
                      <a:spLocks noChangeShapeType="1"/>
                    </p:cNvSpPr>
                    <p:nvPr/>
                  </p:nvSpPr>
                  <p:spPr bwMode="auto">
                    <a:xfrm>
                      <a:off x="1909" y="3218"/>
                      <a:ext cx="36" cy="4"/>
                    </a:xfrm>
                    <a:prstGeom prst="line">
                      <a:avLst/>
                    </a:prstGeom>
                    <a:noFill/>
                    <a:ln w="12700">
                      <a:solidFill>
                        <a:srgbClr val="606060"/>
                      </a:solidFill>
                      <a:round/>
                      <a:headEnd/>
                      <a:tailEnd/>
                    </a:ln>
                    <a:effectLst/>
                  </p:spPr>
                  <p:txBody>
                    <a:bodyPr wrap="none" anchor="ctr"/>
                    <a:lstStyle/>
                    <a:p>
                      <a:endParaRPr lang="zh-TW" altLang="en-US"/>
                    </a:p>
                  </p:txBody>
                </p:sp>
              </p:grpSp>
            </p:grpSp>
          </p:grpSp>
          <p:grpSp>
            <p:nvGrpSpPr>
              <p:cNvPr id="17" name="Group 56"/>
              <p:cNvGrpSpPr>
                <a:grpSpLocks/>
              </p:cNvGrpSpPr>
              <p:nvPr/>
            </p:nvGrpSpPr>
            <p:grpSpPr bwMode="auto">
              <a:xfrm>
                <a:off x="1303" y="3027"/>
                <a:ext cx="353" cy="61"/>
                <a:chOff x="1303" y="3027"/>
                <a:chExt cx="353" cy="61"/>
              </a:xfrm>
            </p:grpSpPr>
            <p:sp>
              <p:nvSpPr>
                <p:cNvPr id="1955" name="Freeform 57"/>
                <p:cNvSpPr>
                  <a:spLocks/>
                </p:cNvSpPr>
                <p:nvPr/>
              </p:nvSpPr>
              <p:spPr bwMode="auto">
                <a:xfrm>
                  <a:off x="1303" y="3027"/>
                  <a:ext cx="353" cy="34"/>
                </a:xfrm>
                <a:custGeom>
                  <a:avLst/>
                  <a:gdLst/>
                  <a:ahLst/>
                  <a:cxnLst>
                    <a:cxn ang="0">
                      <a:pos x="0" y="33"/>
                    </a:cxn>
                    <a:cxn ang="0">
                      <a:pos x="352" y="33"/>
                    </a:cxn>
                    <a:cxn ang="0">
                      <a:pos x="332" y="0"/>
                    </a:cxn>
                    <a:cxn ang="0">
                      <a:pos x="21" y="0"/>
                    </a:cxn>
                    <a:cxn ang="0">
                      <a:pos x="0" y="33"/>
                    </a:cxn>
                  </a:cxnLst>
                  <a:rect l="0" t="0" r="r" b="b"/>
                  <a:pathLst>
                    <a:path w="353" h="34">
                      <a:moveTo>
                        <a:pt x="0" y="33"/>
                      </a:moveTo>
                      <a:lnTo>
                        <a:pt x="352" y="33"/>
                      </a:lnTo>
                      <a:lnTo>
                        <a:pt x="332" y="0"/>
                      </a:lnTo>
                      <a:lnTo>
                        <a:pt x="21" y="0"/>
                      </a:lnTo>
                      <a:lnTo>
                        <a:pt x="0" y="33"/>
                      </a:lnTo>
                    </a:path>
                  </a:pathLst>
                </a:custGeom>
                <a:solidFill>
                  <a:srgbClr val="C0C0C0"/>
                </a:solidFill>
                <a:ln w="12700" cap="rnd" cmpd="sng">
                  <a:solidFill>
                    <a:srgbClr val="000000"/>
                  </a:solidFill>
                  <a:prstDash val="solid"/>
                  <a:round/>
                  <a:headEnd type="none" w="med" len="med"/>
                  <a:tailEnd type="none" w="med" len="med"/>
                </a:ln>
                <a:effectLst/>
              </p:spPr>
              <p:txBody>
                <a:bodyPr/>
                <a:lstStyle/>
                <a:p>
                  <a:endParaRPr lang="zh-TW" altLang="en-US"/>
                </a:p>
              </p:txBody>
            </p:sp>
            <p:sp>
              <p:nvSpPr>
                <p:cNvPr id="1956" name="Rectangle 58"/>
                <p:cNvSpPr>
                  <a:spLocks noChangeArrowheads="1"/>
                </p:cNvSpPr>
                <p:nvPr/>
              </p:nvSpPr>
              <p:spPr bwMode="auto">
                <a:xfrm>
                  <a:off x="1306" y="3063"/>
                  <a:ext cx="345" cy="25"/>
                </a:xfrm>
                <a:prstGeom prst="rect">
                  <a:avLst/>
                </a:prstGeom>
                <a:solidFill>
                  <a:srgbClr val="C0C0C0"/>
                </a:solidFill>
                <a:ln w="12700">
                  <a:solidFill>
                    <a:srgbClr val="000000"/>
                  </a:solidFill>
                  <a:miter lim="800000"/>
                  <a:headEnd/>
                  <a:tailEnd/>
                </a:ln>
                <a:effectLst/>
              </p:spPr>
              <p:txBody>
                <a:bodyPr wrap="none" anchor="ctr"/>
                <a:lstStyle/>
                <a:p>
                  <a:endParaRPr lang="zh-TW" altLang="en-US"/>
                </a:p>
              </p:txBody>
            </p:sp>
          </p:grpSp>
          <p:sp>
            <p:nvSpPr>
              <p:cNvPr id="1930" name="Freeform 59"/>
              <p:cNvSpPr>
                <a:spLocks/>
              </p:cNvSpPr>
              <p:nvPr/>
            </p:nvSpPr>
            <p:spPr bwMode="auto">
              <a:xfrm>
                <a:off x="1385" y="2998"/>
                <a:ext cx="189" cy="63"/>
              </a:xfrm>
              <a:custGeom>
                <a:avLst/>
                <a:gdLst/>
                <a:ahLst/>
                <a:cxnLst>
                  <a:cxn ang="0">
                    <a:pos x="0" y="35"/>
                  </a:cxn>
                  <a:cxn ang="0">
                    <a:pos x="0" y="0"/>
                  </a:cxn>
                  <a:cxn ang="0">
                    <a:pos x="188" y="0"/>
                  </a:cxn>
                  <a:cxn ang="0">
                    <a:pos x="188" y="36"/>
                  </a:cxn>
                  <a:cxn ang="0">
                    <a:pos x="187" y="39"/>
                  </a:cxn>
                  <a:cxn ang="0">
                    <a:pos x="185" y="42"/>
                  </a:cxn>
                  <a:cxn ang="0">
                    <a:pos x="182" y="45"/>
                  </a:cxn>
                  <a:cxn ang="0">
                    <a:pos x="178" y="47"/>
                  </a:cxn>
                  <a:cxn ang="0">
                    <a:pos x="172" y="50"/>
                  </a:cxn>
                  <a:cxn ang="0">
                    <a:pos x="167" y="52"/>
                  </a:cxn>
                  <a:cxn ang="0">
                    <a:pos x="161" y="54"/>
                  </a:cxn>
                  <a:cxn ang="0">
                    <a:pos x="154" y="56"/>
                  </a:cxn>
                  <a:cxn ang="0">
                    <a:pos x="148" y="57"/>
                  </a:cxn>
                  <a:cxn ang="0">
                    <a:pos x="138" y="59"/>
                  </a:cxn>
                  <a:cxn ang="0">
                    <a:pos x="130" y="60"/>
                  </a:cxn>
                  <a:cxn ang="0">
                    <a:pos x="122" y="61"/>
                  </a:cxn>
                  <a:cxn ang="0">
                    <a:pos x="113" y="62"/>
                  </a:cxn>
                  <a:cxn ang="0">
                    <a:pos x="102" y="62"/>
                  </a:cxn>
                  <a:cxn ang="0">
                    <a:pos x="89" y="62"/>
                  </a:cxn>
                  <a:cxn ang="0">
                    <a:pos x="77" y="62"/>
                  </a:cxn>
                  <a:cxn ang="0">
                    <a:pos x="66" y="61"/>
                  </a:cxn>
                  <a:cxn ang="0">
                    <a:pos x="55" y="60"/>
                  </a:cxn>
                  <a:cxn ang="0">
                    <a:pos x="46" y="59"/>
                  </a:cxn>
                  <a:cxn ang="0">
                    <a:pos x="39" y="57"/>
                  </a:cxn>
                  <a:cxn ang="0">
                    <a:pos x="31" y="55"/>
                  </a:cxn>
                  <a:cxn ang="0">
                    <a:pos x="24" y="53"/>
                  </a:cxn>
                  <a:cxn ang="0">
                    <a:pos x="17" y="51"/>
                  </a:cxn>
                  <a:cxn ang="0">
                    <a:pos x="12" y="48"/>
                  </a:cxn>
                  <a:cxn ang="0">
                    <a:pos x="8" y="46"/>
                  </a:cxn>
                  <a:cxn ang="0">
                    <a:pos x="5" y="43"/>
                  </a:cxn>
                  <a:cxn ang="0">
                    <a:pos x="3" y="41"/>
                  </a:cxn>
                  <a:cxn ang="0">
                    <a:pos x="1" y="38"/>
                  </a:cxn>
                  <a:cxn ang="0">
                    <a:pos x="0" y="35"/>
                  </a:cxn>
                </a:cxnLst>
                <a:rect l="0" t="0" r="r" b="b"/>
                <a:pathLst>
                  <a:path w="189" h="63">
                    <a:moveTo>
                      <a:pt x="0" y="35"/>
                    </a:moveTo>
                    <a:lnTo>
                      <a:pt x="0" y="0"/>
                    </a:lnTo>
                    <a:lnTo>
                      <a:pt x="188" y="0"/>
                    </a:lnTo>
                    <a:lnTo>
                      <a:pt x="188" y="36"/>
                    </a:lnTo>
                    <a:lnTo>
                      <a:pt x="187" y="39"/>
                    </a:lnTo>
                    <a:lnTo>
                      <a:pt x="185" y="42"/>
                    </a:lnTo>
                    <a:lnTo>
                      <a:pt x="182" y="45"/>
                    </a:lnTo>
                    <a:lnTo>
                      <a:pt x="178" y="47"/>
                    </a:lnTo>
                    <a:lnTo>
                      <a:pt x="172" y="50"/>
                    </a:lnTo>
                    <a:lnTo>
                      <a:pt x="167" y="52"/>
                    </a:lnTo>
                    <a:lnTo>
                      <a:pt x="161" y="54"/>
                    </a:lnTo>
                    <a:lnTo>
                      <a:pt x="154" y="56"/>
                    </a:lnTo>
                    <a:lnTo>
                      <a:pt x="148" y="57"/>
                    </a:lnTo>
                    <a:lnTo>
                      <a:pt x="138" y="59"/>
                    </a:lnTo>
                    <a:lnTo>
                      <a:pt x="130" y="60"/>
                    </a:lnTo>
                    <a:lnTo>
                      <a:pt x="122" y="61"/>
                    </a:lnTo>
                    <a:lnTo>
                      <a:pt x="113" y="62"/>
                    </a:lnTo>
                    <a:lnTo>
                      <a:pt x="102" y="62"/>
                    </a:lnTo>
                    <a:lnTo>
                      <a:pt x="89" y="62"/>
                    </a:lnTo>
                    <a:lnTo>
                      <a:pt x="77" y="62"/>
                    </a:lnTo>
                    <a:lnTo>
                      <a:pt x="66" y="61"/>
                    </a:lnTo>
                    <a:lnTo>
                      <a:pt x="55" y="60"/>
                    </a:lnTo>
                    <a:lnTo>
                      <a:pt x="46" y="59"/>
                    </a:lnTo>
                    <a:lnTo>
                      <a:pt x="39" y="57"/>
                    </a:lnTo>
                    <a:lnTo>
                      <a:pt x="31" y="55"/>
                    </a:lnTo>
                    <a:lnTo>
                      <a:pt x="24" y="53"/>
                    </a:lnTo>
                    <a:lnTo>
                      <a:pt x="17" y="51"/>
                    </a:lnTo>
                    <a:lnTo>
                      <a:pt x="12" y="48"/>
                    </a:lnTo>
                    <a:lnTo>
                      <a:pt x="8" y="46"/>
                    </a:lnTo>
                    <a:lnTo>
                      <a:pt x="5" y="43"/>
                    </a:lnTo>
                    <a:lnTo>
                      <a:pt x="3" y="41"/>
                    </a:lnTo>
                    <a:lnTo>
                      <a:pt x="1" y="38"/>
                    </a:lnTo>
                    <a:lnTo>
                      <a:pt x="0" y="35"/>
                    </a:lnTo>
                  </a:path>
                </a:pathLst>
              </a:custGeom>
              <a:solidFill>
                <a:srgbClr val="C0C0C0"/>
              </a:solidFill>
              <a:ln w="12700" cap="rnd" cmpd="sng">
                <a:solidFill>
                  <a:srgbClr val="000000"/>
                </a:solidFill>
                <a:prstDash val="solid"/>
                <a:round/>
                <a:headEnd type="none" w="med" len="med"/>
                <a:tailEnd type="none" w="med" len="med"/>
              </a:ln>
              <a:effectLst/>
            </p:spPr>
            <p:txBody>
              <a:bodyPr/>
              <a:lstStyle/>
              <a:p>
                <a:endParaRPr lang="zh-TW" altLang="en-US"/>
              </a:p>
            </p:txBody>
          </p:sp>
          <p:sp>
            <p:nvSpPr>
              <p:cNvPr id="1931" name="AutoShape 60"/>
              <p:cNvSpPr>
                <a:spLocks noChangeArrowheads="1"/>
              </p:cNvSpPr>
              <p:nvPr/>
            </p:nvSpPr>
            <p:spPr bwMode="auto">
              <a:xfrm>
                <a:off x="1263" y="2523"/>
                <a:ext cx="430" cy="483"/>
              </a:xfrm>
              <a:prstGeom prst="roundRect">
                <a:avLst>
                  <a:gd name="adj" fmla="val 2120"/>
                </a:avLst>
              </a:prstGeom>
              <a:solidFill>
                <a:srgbClr val="C0C0C0"/>
              </a:solidFill>
              <a:ln w="12700">
                <a:solidFill>
                  <a:srgbClr val="000000"/>
                </a:solidFill>
                <a:round/>
                <a:headEnd/>
                <a:tailEnd/>
              </a:ln>
              <a:effectLst/>
            </p:spPr>
            <p:txBody>
              <a:bodyPr wrap="none" anchor="ctr"/>
              <a:lstStyle/>
              <a:p>
                <a:endParaRPr lang="zh-TW" altLang="en-US"/>
              </a:p>
            </p:txBody>
          </p:sp>
          <p:sp>
            <p:nvSpPr>
              <p:cNvPr id="1932" name="AutoShape 61"/>
              <p:cNvSpPr>
                <a:spLocks noChangeArrowheads="1"/>
              </p:cNvSpPr>
              <p:nvPr/>
            </p:nvSpPr>
            <p:spPr bwMode="auto">
              <a:xfrm>
                <a:off x="1293" y="2561"/>
                <a:ext cx="377" cy="401"/>
              </a:xfrm>
              <a:prstGeom prst="roundRect">
                <a:avLst>
                  <a:gd name="adj" fmla="val 16667"/>
                </a:avLst>
              </a:prstGeom>
              <a:solidFill>
                <a:srgbClr val="808080"/>
              </a:solidFill>
              <a:ln w="12700">
                <a:solidFill>
                  <a:srgbClr val="000000"/>
                </a:solidFill>
                <a:round/>
                <a:headEnd/>
                <a:tailEnd/>
              </a:ln>
              <a:effectLst/>
            </p:spPr>
            <p:txBody>
              <a:bodyPr wrap="none" anchor="ctr"/>
              <a:lstStyle/>
              <a:p>
                <a:endParaRPr lang="zh-TW" altLang="en-US"/>
              </a:p>
            </p:txBody>
          </p:sp>
          <p:sp>
            <p:nvSpPr>
              <p:cNvPr id="1933" name="Rectangle 62"/>
              <p:cNvSpPr>
                <a:spLocks noChangeArrowheads="1"/>
              </p:cNvSpPr>
              <p:nvPr/>
            </p:nvSpPr>
            <p:spPr bwMode="auto">
              <a:xfrm>
                <a:off x="1302" y="2987"/>
                <a:ext cx="39" cy="6"/>
              </a:xfrm>
              <a:prstGeom prst="rect">
                <a:avLst/>
              </a:prstGeom>
              <a:solidFill>
                <a:schemeClr val="tx1"/>
              </a:solidFill>
              <a:ln w="12700">
                <a:solidFill>
                  <a:srgbClr val="000000"/>
                </a:solidFill>
                <a:miter lim="800000"/>
                <a:headEnd/>
                <a:tailEnd/>
              </a:ln>
              <a:effectLst/>
            </p:spPr>
            <p:txBody>
              <a:bodyPr wrap="none" anchor="ctr"/>
              <a:lstStyle/>
              <a:p>
                <a:endParaRPr lang="zh-TW" altLang="en-US"/>
              </a:p>
            </p:txBody>
          </p:sp>
          <p:sp>
            <p:nvSpPr>
              <p:cNvPr id="1934" name="Rectangle 63"/>
              <p:cNvSpPr>
                <a:spLocks noChangeArrowheads="1"/>
              </p:cNvSpPr>
              <p:nvPr/>
            </p:nvSpPr>
            <p:spPr bwMode="auto">
              <a:xfrm>
                <a:off x="962" y="2613"/>
                <a:ext cx="121" cy="165"/>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grpSp>
            <p:nvGrpSpPr>
              <p:cNvPr id="18" name="Group 64"/>
              <p:cNvGrpSpPr>
                <a:grpSpLocks/>
              </p:cNvGrpSpPr>
              <p:nvPr/>
            </p:nvGrpSpPr>
            <p:grpSpPr bwMode="auto">
              <a:xfrm>
                <a:off x="913" y="2576"/>
                <a:ext cx="176" cy="662"/>
                <a:chOff x="913" y="2576"/>
                <a:chExt cx="176" cy="662"/>
              </a:xfrm>
            </p:grpSpPr>
            <p:sp>
              <p:nvSpPr>
                <p:cNvPr id="1953" name="Rectangle 65"/>
                <p:cNvSpPr>
                  <a:spLocks noChangeArrowheads="1"/>
                </p:cNvSpPr>
                <p:nvPr/>
              </p:nvSpPr>
              <p:spPr bwMode="auto">
                <a:xfrm>
                  <a:off x="959" y="2577"/>
                  <a:ext cx="130" cy="655"/>
                </a:xfrm>
                <a:prstGeom prst="rect">
                  <a:avLst/>
                </a:prstGeom>
                <a:solidFill>
                  <a:srgbClr val="C0C0C0"/>
                </a:solidFill>
                <a:ln w="12700">
                  <a:solidFill>
                    <a:srgbClr val="000000"/>
                  </a:solidFill>
                  <a:miter lim="800000"/>
                  <a:headEnd/>
                  <a:tailEnd/>
                </a:ln>
                <a:effectLst/>
              </p:spPr>
              <p:txBody>
                <a:bodyPr wrap="none" anchor="ctr"/>
                <a:lstStyle/>
                <a:p>
                  <a:endParaRPr lang="zh-TW" altLang="en-US"/>
                </a:p>
              </p:txBody>
            </p:sp>
            <p:sp>
              <p:nvSpPr>
                <p:cNvPr id="1954" name="Freeform 66"/>
                <p:cNvSpPr>
                  <a:spLocks/>
                </p:cNvSpPr>
                <p:nvPr/>
              </p:nvSpPr>
              <p:spPr bwMode="auto">
                <a:xfrm>
                  <a:off x="913" y="2576"/>
                  <a:ext cx="43" cy="662"/>
                </a:xfrm>
                <a:custGeom>
                  <a:avLst/>
                  <a:gdLst/>
                  <a:ahLst/>
                  <a:cxnLst>
                    <a:cxn ang="0">
                      <a:pos x="42" y="0"/>
                    </a:cxn>
                    <a:cxn ang="0">
                      <a:pos x="42" y="661"/>
                    </a:cxn>
                    <a:cxn ang="0">
                      <a:pos x="0" y="598"/>
                    </a:cxn>
                    <a:cxn ang="0">
                      <a:pos x="0" y="70"/>
                    </a:cxn>
                    <a:cxn ang="0">
                      <a:pos x="42" y="0"/>
                    </a:cxn>
                  </a:cxnLst>
                  <a:rect l="0" t="0" r="r" b="b"/>
                  <a:pathLst>
                    <a:path w="43" h="662">
                      <a:moveTo>
                        <a:pt x="42" y="0"/>
                      </a:moveTo>
                      <a:lnTo>
                        <a:pt x="42" y="661"/>
                      </a:lnTo>
                      <a:lnTo>
                        <a:pt x="0" y="598"/>
                      </a:lnTo>
                      <a:lnTo>
                        <a:pt x="0" y="70"/>
                      </a:lnTo>
                      <a:lnTo>
                        <a:pt x="42" y="0"/>
                      </a:lnTo>
                    </a:path>
                  </a:pathLst>
                </a:custGeom>
                <a:solidFill>
                  <a:srgbClr val="C0C0C0"/>
                </a:solidFill>
                <a:ln w="12700" cap="rnd" cmpd="sng">
                  <a:solidFill>
                    <a:srgbClr val="000000"/>
                  </a:solidFill>
                  <a:prstDash val="solid"/>
                  <a:round/>
                  <a:headEnd type="none" w="med" len="med"/>
                  <a:tailEnd type="none" w="med" len="med"/>
                </a:ln>
                <a:effectLst/>
              </p:spPr>
              <p:txBody>
                <a:bodyPr/>
                <a:lstStyle/>
                <a:p>
                  <a:endParaRPr lang="zh-TW" altLang="en-US"/>
                </a:p>
              </p:txBody>
            </p:sp>
          </p:grpSp>
          <p:sp>
            <p:nvSpPr>
              <p:cNvPr id="1936" name="Line 67"/>
              <p:cNvSpPr>
                <a:spLocks noChangeShapeType="1"/>
              </p:cNvSpPr>
              <p:nvPr/>
            </p:nvSpPr>
            <p:spPr bwMode="auto">
              <a:xfrm>
                <a:off x="948" y="2591"/>
                <a:ext cx="0" cy="633"/>
              </a:xfrm>
              <a:prstGeom prst="line">
                <a:avLst/>
              </a:prstGeom>
              <a:noFill/>
              <a:ln w="12700">
                <a:solidFill>
                  <a:srgbClr val="000000"/>
                </a:solidFill>
                <a:round/>
                <a:headEnd/>
                <a:tailEnd/>
              </a:ln>
              <a:effectLst/>
            </p:spPr>
            <p:txBody>
              <a:bodyPr wrap="none" anchor="ctr"/>
              <a:lstStyle/>
              <a:p>
                <a:endParaRPr lang="zh-TW" altLang="en-US"/>
              </a:p>
            </p:txBody>
          </p:sp>
          <p:grpSp>
            <p:nvGrpSpPr>
              <p:cNvPr id="19" name="Group 68"/>
              <p:cNvGrpSpPr>
                <a:grpSpLocks/>
              </p:cNvGrpSpPr>
              <p:nvPr/>
            </p:nvGrpSpPr>
            <p:grpSpPr bwMode="auto">
              <a:xfrm>
                <a:off x="973" y="3031"/>
                <a:ext cx="105" cy="165"/>
                <a:chOff x="973" y="3031"/>
                <a:chExt cx="105" cy="165"/>
              </a:xfrm>
            </p:grpSpPr>
            <p:grpSp>
              <p:nvGrpSpPr>
                <p:cNvPr id="20" name="Group 69"/>
                <p:cNvGrpSpPr>
                  <a:grpSpLocks/>
                </p:cNvGrpSpPr>
                <p:nvPr/>
              </p:nvGrpSpPr>
              <p:grpSpPr bwMode="auto">
                <a:xfrm>
                  <a:off x="973" y="3031"/>
                  <a:ext cx="37" cy="165"/>
                  <a:chOff x="973" y="3031"/>
                  <a:chExt cx="37" cy="165"/>
                </a:xfrm>
              </p:grpSpPr>
              <p:sp>
                <p:nvSpPr>
                  <p:cNvPr id="1949" name="Rectangle 70"/>
                  <p:cNvSpPr>
                    <a:spLocks noChangeArrowheads="1"/>
                  </p:cNvSpPr>
                  <p:nvPr/>
                </p:nvSpPr>
                <p:spPr bwMode="auto">
                  <a:xfrm>
                    <a:off x="973" y="3168"/>
                    <a:ext cx="37" cy="28"/>
                  </a:xfrm>
                  <a:prstGeom prst="rect">
                    <a:avLst/>
                  </a:prstGeom>
                  <a:solidFill>
                    <a:schemeClr val="tx1"/>
                  </a:solidFill>
                  <a:ln w="12700">
                    <a:solidFill>
                      <a:schemeClr val="tx1"/>
                    </a:solidFill>
                    <a:miter lim="800000"/>
                    <a:headEnd/>
                    <a:tailEnd/>
                  </a:ln>
                  <a:effectLst/>
                </p:spPr>
                <p:txBody>
                  <a:bodyPr wrap="none" anchor="ctr"/>
                  <a:lstStyle/>
                  <a:p>
                    <a:endParaRPr lang="zh-TW" altLang="en-US"/>
                  </a:p>
                </p:txBody>
              </p:sp>
              <p:sp>
                <p:nvSpPr>
                  <p:cNvPr id="1950" name="Rectangle 71"/>
                  <p:cNvSpPr>
                    <a:spLocks noChangeArrowheads="1"/>
                  </p:cNvSpPr>
                  <p:nvPr/>
                </p:nvSpPr>
                <p:spPr bwMode="auto">
                  <a:xfrm>
                    <a:off x="973" y="3125"/>
                    <a:ext cx="37" cy="14"/>
                  </a:xfrm>
                  <a:prstGeom prst="rect">
                    <a:avLst/>
                  </a:prstGeom>
                  <a:solidFill>
                    <a:schemeClr val="tx1"/>
                  </a:solidFill>
                  <a:ln w="12700">
                    <a:solidFill>
                      <a:schemeClr val="tx1"/>
                    </a:solidFill>
                    <a:miter lim="800000"/>
                    <a:headEnd/>
                    <a:tailEnd/>
                  </a:ln>
                  <a:effectLst/>
                </p:spPr>
                <p:txBody>
                  <a:bodyPr wrap="none" anchor="ctr"/>
                  <a:lstStyle/>
                  <a:p>
                    <a:endParaRPr lang="zh-TW" altLang="en-US"/>
                  </a:p>
                </p:txBody>
              </p:sp>
              <p:sp>
                <p:nvSpPr>
                  <p:cNvPr id="1951" name="Rectangle 72"/>
                  <p:cNvSpPr>
                    <a:spLocks noChangeArrowheads="1"/>
                  </p:cNvSpPr>
                  <p:nvPr/>
                </p:nvSpPr>
                <p:spPr bwMode="auto">
                  <a:xfrm>
                    <a:off x="973" y="3074"/>
                    <a:ext cx="37" cy="20"/>
                  </a:xfrm>
                  <a:prstGeom prst="rect">
                    <a:avLst/>
                  </a:prstGeom>
                  <a:solidFill>
                    <a:schemeClr val="tx1"/>
                  </a:solidFill>
                  <a:ln w="12700">
                    <a:solidFill>
                      <a:schemeClr val="tx1"/>
                    </a:solidFill>
                    <a:miter lim="800000"/>
                    <a:headEnd/>
                    <a:tailEnd/>
                  </a:ln>
                  <a:effectLst/>
                </p:spPr>
                <p:txBody>
                  <a:bodyPr wrap="none" anchor="ctr"/>
                  <a:lstStyle/>
                  <a:p>
                    <a:endParaRPr lang="zh-TW" altLang="en-US"/>
                  </a:p>
                </p:txBody>
              </p:sp>
              <p:sp>
                <p:nvSpPr>
                  <p:cNvPr id="1952" name="Rectangle 73"/>
                  <p:cNvSpPr>
                    <a:spLocks noChangeArrowheads="1"/>
                  </p:cNvSpPr>
                  <p:nvPr/>
                </p:nvSpPr>
                <p:spPr bwMode="auto">
                  <a:xfrm>
                    <a:off x="973" y="3031"/>
                    <a:ext cx="37" cy="14"/>
                  </a:xfrm>
                  <a:prstGeom prst="rect">
                    <a:avLst/>
                  </a:prstGeom>
                  <a:solidFill>
                    <a:schemeClr val="tx1"/>
                  </a:solidFill>
                  <a:ln w="12700">
                    <a:solidFill>
                      <a:schemeClr val="tx1"/>
                    </a:solidFill>
                    <a:miter lim="800000"/>
                    <a:headEnd/>
                    <a:tailEnd/>
                  </a:ln>
                  <a:effectLst/>
                </p:spPr>
                <p:txBody>
                  <a:bodyPr wrap="none" anchor="ctr"/>
                  <a:lstStyle/>
                  <a:p>
                    <a:endParaRPr lang="zh-TW" altLang="en-US"/>
                  </a:p>
                </p:txBody>
              </p:sp>
            </p:grpSp>
            <p:sp>
              <p:nvSpPr>
                <p:cNvPr id="1945" name="Rectangle 74"/>
                <p:cNvSpPr>
                  <a:spLocks noChangeArrowheads="1"/>
                </p:cNvSpPr>
                <p:nvPr/>
              </p:nvSpPr>
              <p:spPr bwMode="auto">
                <a:xfrm>
                  <a:off x="1042" y="3168"/>
                  <a:ext cx="36" cy="28"/>
                </a:xfrm>
                <a:prstGeom prst="rect">
                  <a:avLst/>
                </a:prstGeom>
                <a:solidFill>
                  <a:schemeClr val="tx1"/>
                </a:solidFill>
                <a:ln w="12700">
                  <a:solidFill>
                    <a:schemeClr val="tx1"/>
                  </a:solidFill>
                  <a:miter lim="800000"/>
                  <a:headEnd/>
                  <a:tailEnd/>
                </a:ln>
                <a:effectLst/>
              </p:spPr>
              <p:txBody>
                <a:bodyPr wrap="none" anchor="ctr"/>
                <a:lstStyle/>
                <a:p>
                  <a:endParaRPr lang="zh-TW" altLang="en-US"/>
                </a:p>
              </p:txBody>
            </p:sp>
            <p:sp>
              <p:nvSpPr>
                <p:cNvPr id="1946" name="Rectangle 75"/>
                <p:cNvSpPr>
                  <a:spLocks noChangeArrowheads="1"/>
                </p:cNvSpPr>
                <p:nvPr/>
              </p:nvSpPr>
              <p:spPr bwMode="auto">
                <a:xfrm>
                  <a:off x="1042" y="3125"/>
                  <a:ext cx="36" cy="14"/>
                </a:xfrm>
                <a:prstGeom prst="rect">
                  <a:avLst/>
                </a:prstGeom>
                <a:solidFill>
                  <a:schemeClr val="tx1"/>
                </a:solidFill>
                <a:ln w="12700">
                  <a:solidFill>
                    <a:schemeClr val="tx1"/>
                  </a:solidFill>
                  <a:miter lim="800000"/>
                  <a:headEnd/>
                  <a:tailEnd/>
                </a:ln>
                <a:effectLst/>
              </p:spPr>
              <p:txBody>
                <a:bodyPr wrap="none" anchor="ctr"/>
                <a:lstStyle/>
                <a:p>
                  <a:endParaRPr lang="zh-TW" altLang="en-US"/>
                </a:p>
              </p:txBody>
            </p:sp>
            <p:sp>
              <p:nvSpPr>
                <p:cNvPr id="1947" name="Rectangle 76"/>
                <p:cNvSpPr>
                  <a:spLocks noChangeArrowheads="1"/>
                </p:cNvSpPr>
                <p:nvPr/>
              </p:nvSpPr>
              <p:spPr bwMode="auto">
                <a:xfrm>
                  <a:off x="1042" y="3074"/>
                  <a:ext cx="36" cy="20"/>
                </a:xfrm>
                <a:prstGeom prst="rect">
                  <a:avLst/>
                </a:prstGeom>
                <a:solidFill>
                  <a:schemeClr val="tx1"/>
                </a:solidFill>
                <a:ln w="12700">
                  <a:solidFill>
                    <a:schemeClr val="tx1"/>
                  </a:solidFill>
                  <a:miter lim="800000"/>
                  <a:headEnd/>
                  <a:tailEnd/>
                </a:ln>
                <a:effectLst/>
              </p:spPr>
              <p:txBody>
                <a:bodyPr wrap="none" anchor="ctr"/>
                <a:lstStyle/>
                <a:p>
                  <a:endParaRPr lang="zh-TW" altLang="en-US"/>
                </a:p>
              </p:txBody>
            </p:sp>
            <p:sp>
              <p:nvSpPr>
                <p:cNvPr id="1948" name="Rectangle 77"/>
                <p:cNvSpPr>
                  <a:spLocks noChangeArrowheads="1"/>
                </p:cNvSpPr>
                <p:nvPr/>
              </p:nvSpPr>
              <p:spPr bwMode="auto">
                <a:xfrm>
                  <a:off x="1042" y="3031"/>
                  <a:ext cx="36" cy="14"/>
                </a:xfrm>
                <a:prstGeom prst="rect">
                  <a:avLst/>
                </a:prstGeom>
                <a:solidFill>
                  <a:schemeClr val="tx1"/>
                </a:solidFill>
                <a:ln w="12700">
                  <a:solidFill>
                    <a:schemeClr val="tx1"/>
                  </a:solidFill>
                  <a:miter lim="800000"/>
                  <a:headEnd/>
                  <a:tailEnd/>
                </a:ln>
                <a:effectLst/>
              </p:spPr>
              <p:txBody>
                <a:bodyPr wrap="none" anchor="ctr"/>
                <a:lstStyle/>
                <a:p>
                  <a:endParaRPr lang="zh-TW" altLang="en-US"/>
                </a:p>
              </p:txBody>
            </p:sp>
          </p:grpSp>
          <p:sp>
            <p:nvSpPr>
              <p:cNvPr id="1938" name="Rectangle 78" descr="Narrow vertical"/>
              <p:cNvSpPr>
                <a:spLocks noChangeArrowheads="1"/>
              </p:cNvSpPr>
              <p:nvPr/>
            </p:nvSpPr>
            <p:spPr bwMode="auto">
              <a:xfrm>
                <a:off x="979" y="2732"/>
                <a:ext cx="90" cy="82"/>
              </a:xfrm>
              <a:prstGeom prst="rect">
                <a:avLst/>
              </a:prstGeom>
              <a:pattFill prst="narVert">
                <a:fgClr>
                  <a:schemeClr val="bg1"/>
                </a:fgClr>
                <a:bgClr>
                  <a:schemeClr val="tx1"/>
                </a:bgClr>
              </a:pattFill>
              <a:ln w="12700">
                <a:solidFill>
                  <a:schemeClr val="tx1"/>
                </a:solidFill>
                <a:miter lim="800000"/>
                <a:headEnd/>
                <a:tailEnd/>
              </a:ln>
              <a:effectLst/>
            </p:spPr>
            <p:txBody>
              <a:bodyPr wrap="none" anchor="ctr"/>
              <a:lstStyle/>
              <a:p>
                <a:endParaRPr lang="zh-TW" altLang="en-US"/>
              </a:p>
            </p:txBody>
          </p:sp>
          <p:sp>
            <p:nvSpPr>
              <p:cNvPr id="1939" name="Rectangle 79" descr="Narrow vertical"/>
              <p:cNvSpPr>
                <a:spLocks noChangeArrowheads="1"/>
              </p:cNvSpPr>
              <p:nvPr/>
            </p:nvSpPr>
            <p:spPr bwMode="auto">
              <a:xfrm>
                <a:off x="973" y="2872"/>
                <a:ext cx="100" cy="122"/>
              </a:xfrm>
              <a:prstGeom prst="rect">
                <a:avLst/>
              </a:prstGeom>
              <a:pattFill prst="narVert">
                <a:fgClr>
                  <a:schemeClr val="bg1"/>
                </a:fgClr>
                <a:bgClr>
                  <a:schemeClr val="tx1"/>
                </a:bgClr>
              </a:pattFill>
              <a:ln w="12700">
                <a:solidFill>
                  <a:schemeClr val="tx1"/>
                </a:solidFill>
                <a:miter lim="800000"/>
                <a:headEnd/>
                <a:tailEnd/>
              </a:ln>
              <a:effectLst/>
            </p:spPr>
            <p:txBody>
              <a:bodyPr wrap="none" anchor="ctr"/>
              <a:lstStyle/>
              <a:p>
                <a:endParaRPr lang="zh-TW" altLang="en-US"/>
              </a:p>
            </p:txBody>
          </p:sp>
          <p:grpSp>
            <p:nvGrpSpPr>
              <p:cNvPr id="21" name="Group 80"/>
              <p:cNvGrpSpPr>
                <a:grpSpLocks/>
              </p:cNvGrpSpPr>
              <p:nvPr/>
            </p:nvGrpSpPr>
            <p:grpSpPr bwMode="auto">
              <a:xfrm>
                <a:off x="979" y="2664"/>
                <a:ext cx="90" cy="46"/>
                <a:chOff x="979" y="2664"/>
                <a:chExt cx="90" cy="46"/>
              </a:xfrm>
            </p:grpSpPr>
            <p:sp>
              <p:nvSpPr>
                <p:cNvPr id="1941" name="Rectangle 81"/>
                <p:cNvSpPr>
                  <a:spLocks noChangeArrowheads="1"/>
                </p:cNvSpPr>
                <p:nvPr/>
              </p:nvSpPr>
              <p:spPr bwMode="auto">
                <a:xfrm>
                  <a:off x="979" y="2664"/>
                  <a:ext cx="90" cy="46"/>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942" name="Rectangle 82"/>
                <p:cNvSpPr>
                  <a:spLocks noChangeArrowheads="1"/>
                </p:cNvSpPr>
                <p:nvPr/>
              </p:nvSpPr>
              <p:spPr bwMode="auto">
                <a:xfrm>
                  <a:off x="982" y="2671"/>
                  <a:ext cx="87" cy="3"/>
                </a:xfrm>
                <a:prstGeom prst="rect">
                  <a:avLst/>
                </a:prstGeom>
                <a:solidFill>
                  <a:schemeClr val="tx1"/>
                </a:solidFill>
                <a:ln w="12700">
                  <a:solidFill>
                    <a:schemeClr val="tx1"/>
                  </a:solidFill>
                  <a:miter lim="800000"/>
                  <a:headEnd/>
                  <a:tailEnd/>
                </a:ln>
                <a:effectLst/>
              </p:spPr>
              <p:txBody>
                <a:bodyPr wrap="none" anchor="ctr"/>
                <a:lstStyle/>
                <a:p>
                  <a:endParaRPr lang="zh-TW" altLang="en-US"/>
                </a:p>
              </p:txBody>
            </p:sp>
            <p:sp>
              <p:nvSpPr>
                <p:cNvPr id="1943" name="Rectangle 83"/>
                <p:cNvSpPr>
                  <a:spLocks noChangeArrowheads="1"/>
                </p:cNvSpPr>
                <p:nvPr/>
              </p:nvSpPr>
              <p:spPr bwMode="auto">
                <a:xfrm>
                  <a:off x="982" y="2692"/>
                  <a:ext cx="87" cy="7"/>
                </a:xfrm>
                <a:prstGeom prst="rect">
                  <a:avLst/>
                </a:prstGeom>
                <a:solidFill>
                  <a:schemeClr val="tx1"/>
                </a:solidFill>
                <a:ln w="12700">
                  <a:solidFill>
                    <a:schemeClr val="tx1"/>
                  </a:solidFill>
                  <a:miter lim="800000"/>
                  <a:headEnd/>
                  <a:tailEnd/>
                </a:ln>
                <a:effectLst/>
              </p:spPr>
              <p:txBody>
                <a:bodyPr wrap="none" anchor="ctr"/>
                <a:lstStyle/>
                <a:p>
                  <a:endParaRPr lang="zh-TW" altLang="en-US"/>
                </a:p>
              </p:txBody>
            </p:sp>
          </p:grpSp>
        </p:grpSp>
        <p:grpSp>
          <p:nvGrpSpPr>
            <p:cNvPr id="22" name="Group 84"/>
            <p:cNvGrpSpPr>
              <a:grpSpLocks/>
            </p:cNvGrpSpPr>
            <p:nvPr/>
          </p:nvGrpSpPr>
          <p:grpSpPr bwMode="auto">
            <a:xfrm>
              <a:off x="2671554" y="3632519"/>
              <a:ext cx="684377" cy="1173986"/>
              <a:chOff x="2098" y="1790"/>
              <a:chExt cx="502" cy="908"/>
            </a:xfrm>
          </p:grpSpPr>
          <p:sp>
            <p:nvSpPr>
              <p:cNvPr id="1905" name="Rectangle 85"/>
              <p:cNvSpPr>
                <a:spLocks noChangeArrowheads="1"/>
              </p:cNvSpPr>
              <p:nvPr/>
            </p:nvSpPr>
            <p:spPr bwMode="auto">
              <a:xfrm>
                <a:off x="2098" y="1790"/>
                <a:ext cx="498" cy="857"/>
              </a:xfrm>
              <a:prstGeom prst="rect">
                <a:avLst/>
              </a:prstGeom>
              <a:solidFill>
                <a:schemeClr val="bg1"/>
              </a:solidFill>
              <a:ln w="12700">
                <a:solidFill>
                  <a:schemeClr val="tx1"/>
                </a:solidFill>
                <a:miter lim="800000"/>
                <a:headEnd/>
                <a:tailEnd/>
              </a:ln>
              <a:effectLst/>
            </p:spPr>
            <p:txBody>
              <a:bodyPr wrap="none" lIns="68575" tIns="34288" rIns="68575" bIns="34288">
                <a:spAutoFit/>
              </a:bodyPr>
              <a:lstStyle/>
              <a:p>
                <a:endParaRPr lang="zh-TW" altLang="en-US"/>
              </a:p>
            </p:txBody>
          </p:sp>
          <p:grpSp>
            <p:nvGrpSpPr>
              <p:cNvPr id="23" name="Group 86"/>
              <p:cNvGrpSpPr>
                <a:grpSpLocks/>
              </p:cNvGrpSpPr>
              <p:nvPr/>
            </p:nvGrpSpPr>
            <p:grpSpPr bwMode="auto">
              <a:xfrm>
                <a:off x="2127" y="2085"/>
                <a:ext cx="442" cy="533"/>
                <a:chOff x="2127" y="2085"/>
                <a:chExt cx="442" cy="533"/>
              </a:xfrm>
            </p:grpSpPr>
            <p:sp>
              <p:nvSpPr>
                <p:cNvPr id="1914" name="Rectangle 87" descr="Narrow vertical"/>
                <p:cNvSpPr>
                  <a:spLocks noChangeArrowheads="1"/>
                </p:cNvSpPr>
                <p:nvPr/>
              </p:nvSpPr>
              <p:spPr bwMode="auto">
                <a:xfrm>
                  <a:off x="2127" y="2085"/>
                  <a:ext cx="442" cy="533"/>
                </a:xfrm>
                <a:prstGeom prst="rect">
                  <a:avLst/>
                </a:prstGeom>
                <a:pattFill prst="narVert">
                  <a:fgClr>
                    <a:schemeClr val="tx1"/>
                  </a:fgClr>
                  <a:bgClr>
                    <a:schemeClr val="bg1"/>
                  </a:bgClr>
                </a:pattFill>
                <a:ln w="12700">
                  <a:solidFill>
                    <a:schemeClr val="tx1"/>
                  </a:solidFill>
                  <a:miter lim="800000"/>
                  <a:headEnd/>
                  <a:tailEnd/>
                </a:ln>
                <a:effectLst/>
              </p:spPr>
              <p:txBody>
                <a:bodyPr wrap="none" lIns="68575" tIns="34288" rIns="68575" bIns="34288">
                  <a:spAutoFit/>
                </a:bodyPr>
                <a:lstStyle/>
                <a:p>
                  <a:endParaRPr lang="zh-TW" altLang="en-US"/>
                </a:p>
              </p:txBody>
            </p:sp>
            <p:sp>
              <p:nvSpPr>
                <p:cNvPr id="1915" name="Line 88"/>
                <p:cNvSpPr>
                  <a:spLocks noChangeShapeType="1"/>
                </p:cNvSpPr>
                <p:nvPr/>
              </p:nvSpPr>
              <p:spPr bwMode="auto">
                <a:xfrm>
                  <a:off x="2127" y="2580"/>
                  <a:ext cx="442" cy="0"/>
                </a:xfrm>
                <a:prstGeom prst="line">
                  <a:avLst/>
                </a:prstGeom>
                <a:noFill/>
                <a:ln w="12700">
                  <a:solidFill>
                    <a:schemeClr val="tx1"/>
                  </a:solidFill>
                  <a:round/>
                  <a:headEnd/>
                  <a:tailEnd/>
                </a:ln>
                <a:effectLst/>
              </p:spPr>
              <p:txBody>
                <a:bodyPr wrap="none" lIns="68575" tIns="34288" rIns="68575" bIns="34288">
                  <a:spAutoFit/>
                </a:bodyPr>
                <a:lstStyle/>
                <a:p>
                  <a:endParaRPr lang="zh-TW" altLang="en-US"/>
                </a:p>
              </p:txBody>
            </p:sp>
            <p:sp>
              <p:nvSpPr>
                <p:cNvPr id="1916" name="Line 89"/>
                <p:cNvSpPr>
                  <a:spLocks noChangeShapeType="1"/>
                </p:cNvSpPr>
                <p:nvPr/>
              </p:nvSpPr>
              <p:spPr bwMode="auto">
                <a:xfrm>
                  <a:off x="2127" y="2539"/>
                  <a:ext cx="442" cy="0"/>
                </a:xfrm>
                <a:prstGeom prst="line">
                  <a:avLst/>
                </a:prstGeom>
                <a:noFill/>
                <a:ln w="12700">
                  <a:solidFill>
                    <a:schemeClr val="tx1"/>
                  </a:solidFill>
                  <a:round/>
                  <a:headEnd/>
                  <a:tailEnd/>
                </a:ln>
                <a:effectLst/>
              </p:spPr>
              <p:txBody>
                <a:bodyPr wrap="none" lIns="68575" tIns="34288" rIns="68575" bIns="34288">
                  <a:spAutoFit/>
                </a:bodyPr>
                <a:lstStyle/>
                <a:p>
                  <a:endParaRPr lang="zh-TW" altLang="en-US"/>
                </a:p>
              </p:txBody>
            </p:sp>
            <p:sp>
              <p:nvSpPr>
                <p:cNvPr id="1917" name="Line 90"/>
                <p:cNvSpPr>
                  <a:spLocks noChangeShapeType="1"/>
                </p:cNvSpPr>
                <p:nvPr/>
              </p:nvSpPr>
              <p:spPr bwMode="auto">
                <a:xfrm>
                  <a:off x="2127" y="2497"/>
                  <a:ext cx="442" cy="0"/>
                </a:xfrm>
                <a:prstGeom prst="line">
                  <a:avLst/>
                </a:prstGeom>
                <a:noFill/>
                <a:ln w="12700">
                  <a:solidFill>
                    <a:schemeClr val="tx1"/>
                  </a:solidFill>
                  <a:round/>
                  <a:headEnd/>
                  <a:tailEnd/>
                </a:ln>
                <a:effectLst/>
              </p:spPr>
              <p:txBody>
                <a:bodyPr wrap="none" lIns="68575" tIns="34288" rIns="68575" bIns="34288">
                  <a:spAutoFit/>
                </a:bodyPr>
                <a:lstStyle/>
                <a:p>
                  <a:endParaRPr lang="zh-TW" altLang="en-US"/>
                </a:p>
              </p:txBody>
            </p:sp>
            <p:sp>
              <p:nvSpPr>
                <p:cNvPr id="1918" name="Line 91"/>
                <p:cNvSpPr>
                  <a:spLocks noChangeShapeType="1"/>
                </p:cNvSpPr>
                <p:nvPr/>
              </p:nvSpPr>
              <p:spPr bwMode="auto">
                <a:xfrm>
                  <a:off x="2127" y="2456"/>
                  <a:ext cx="442" cy="0"/>
                </a:xfrm>
                <a:prstGeom prst="line">
                  <a:avLst/>
                </a:prstGeom>
                <a:noFill/>
                <a:ln w="12700">
                  <a:solidFill>
                    <a:schemeClr val="tx1"/>
                  </a:solidFill>
                  <a:round/>
                  <a:headEnd/>
                  <a:tailEnd/>
                </a:ln>
                <a:effectLst/>
              </p:spPr>
              <p:txBody>
                <a:bodyPr wrap="none" lIns="68575" tIns="34288" rIns="68575" bIns="34288">
                  <a:spAutoFit/>
                </a:bodyPr>
                <a:lstStyle/>
                <a:p>
                  <a:endParaRPr lang="zh-TW" altLang="en-US"/>
                </a:p>
              </p:txBody>
            </p:sp>
            <p:sp>
              <p:nvSpPr>
                <p:cNvPr id="1919" name="Line 92"/>
                <p:cNvSpPr>
                  <a:spLocks noChangeShapeType="1"/>
                </p:cNvSpPr>
                <p:nvPr/>
              </p:nvSpPr>
              <p:spPr bwMode="auto">
                <a:xfrm>
                  <a:off x="2127" y="2413"/>
                  <a:ext cx="442" cy="0"/>
                </a:xfrm>
                <a:prstGeom prst="line">
                  <a:avLst/>
                </a:prstGeom>
                <a:noFill/>
                <a:ln w="12700">
                  <a:solidFill>
                    <a:schemeClr val="tx1"/>
                  </a:solidFill>
                  <a:round/>
                  <a:headEnd/>
                  <a:tailEnd/>
                </a:ln>
                <a:effectLst/>
              </p:spPr>
              <p:txBody>
                <a:bodyPr wrap="none" lIns="68575" tIns="34288" rIns="68575" bIns="34288">
                  <a:spAutoFit/>
                </a:bodyPr>
                <a:lstStyle/>
                <a:p>
                  <a:endParaRPr lang="zh-TW" altLang="en-US"/>
                </a:p>
              </p:txBody>
            </p:sp>
            <p:sp>
              <p:nvSpPr>
                <p:cNvPr id="1920" name="Line 93"/>
                <p:cNvSpPr>
                  <a:spLocks noChangeShapeType="1"/>
                </p:cNvSpPr>
                <p:nvPr/>
              </p:nvSpPr>
              <p:spPr bwMode="auto">
                <a:xfrm>
                  <a:off x="2127" y="2372"/>
                  <a:ext cx="442" cy="0"/>
                </a:xfrm>
                <a:prstGeom prst="line">
                  <a:avLst/>
                </a:prstGeom>
                <a:noFill/>
                <a:ln w="12700">
                  <a:solidFill>
                    <a:schemeClr val="tx1"/>
                  </a:solidFill>
                  <a:round/>
                  <a:headEnd/>
                  <a:tailEnd/>
                </a:ln>
                <a:effectLst/>
              </p:spPr>
              <p:txBody>
                <a:bodyPr wrap="none" lIns="68575" tIns="34288" rIns="68575" bIns="34288">
                  <a:spAutoFit/>
                </a:bodyPr>
                <a:lstStyle/>
                <a:p>
                  <a:endParaRPr lang="zh-TW" altLang="en-US"/>
                </a:p>
              </p:txBody>
            </p:sp>
            <p:sp>
              <p:nvSpPr>
                <p:cNvPr id="1921" name="Line 94"/>
                <p:cNvSpPr>
                  <a:spLocks noChangeShapeType="1"/>
                </p:cNvSpPr>
                <p:nvPr/>
              </p:nvSpPr>
              <p:spPr bwMode="auto">
                <a:xfrm>
                  <a:off x="2127" y="2330"/>
                  <a:ext cx="442" cy="0"/>
                </a:xfrm>
                <a:prstGeom prst="line">
                  <a:avLst/>
                </a:prstGeom>
                <a:noFill/>
                <a:ln w="12700">
                  <a:solidFill>
                    <a:schemeClr val="tx1"/>
                  </a:solidFill>
                  <a:round/>
                  <a:headEnd/>
                  <a:tailEnd/>
                </a:ln>
                <a:effectLst/>
              </p:spPr>
              <p:txBody>
                <a:bodyPr wrap="none" lIns="68575" tIns="34288" rIns="68575" bIns="34288">
                  <a:spAutoFit/>
                </a:bodyPr>
                <a:lstStyle/>
                <a:p>
                  <a:endParaRPr lang="zh-TW" altLang="en-US"/>
                </a:p>
              </p:txBody>
            </p:sp>
            <p:sp>
              <p:nvSpPr>
                <p:cNvPr id="1922" name="Line 95"/>
                <p:cNvSpPr>
                  <a:spLocks noChangeShapeType="1"/>
                </p:cNvSpPr>
                <p:nvPr/>
              </p:nvSpPr>
              <p:spPr bwMode="auto">
                <a:xfrm>
                  <a:off x="2127" y="2289"/>
                  <a:ext cx="442" cy="0"/>
                </a:xfrm>
                <a:prstGeom prst="line">
                  <a:avLst/>
                </a:prstGeom>
                <a:noFill/>
                <a:ln w="12700">
                  <a:solidFill>
                    <a:schemeClr val="tx1"/>
                  </a:solidFill>
                  <a:round/>
                  <a:headEnd/>
                  <a:tailEnd/>
                </a:ln>
                <a:effectLst/>
              </p:spPr>
              <p:txBody>
                <a:bodyPr wrap="none" lIns="68575" tIns="34288" rIns="68575" bIns="34288">
                  <a:spAutoFit/>
                </a:bodyPr>
                <a:lstStyle/>
                <a:p>
                  <a:endParaRPr lang="zh-TW" altLang="en-US"/>
                </a:p>
              </p:txBody>
            </p:sp>
            <p:sp>
              <p:nvSpPr>
                <p:cNvPr id="1923" name="Line 96"/>
                <p:cNvSpPr>
                  <a:spLocks noChangeShapeType="1"/>
                </p:cNvSpPr>
                <p:nvPr/>
              </p:nvSpPr>
              <p:spPr bwMode="auto">
                <a:xfrm>
                  <a:off x="2127" y="2247"/>
                  <a:ext cx="442" cy="0"/>
                </a:xfrm>
                <a:prstGeom prst="line">
                  <a:avLst/>
                </a:prstGeom>
                <a:noFill/>
                <a:ln w="12700">
                  <a:solidFill>
                    <a:schemeClr val="tx1"/>
                  </a:solidFill>
                  <a:round/>
                  <a:headEnd/>
                  <a:tailEnd/>
                </a:ln>
                <a:effectLst/>
              </p:spPr>
              <p:txBody>
                <a:bodyPr wrap="none" lIns="68575" tIns="34288" rIns="68575" bIns="34288">
                  <a:spAutoFit/>
                </a:bodyPr>
                <a:lstStyle/>
                <a:p>
                  <a:endParaRPr lang="zh-TW" altLang="en-US"/>
                </a:p>
              </p:txBody>
            </p:sp>
            <p:sp>
              <p:nvSpPr>
                <p:cNvPr id="1924" name="Line 97"/>
                <p:cNvSpPr>
                  <a:spLocks noChangeShapeType="1"/>
                </p:cNvSpPr>
                <p:nvPr/>
              </p:nvSpPr>
              <p:spPr bwMode="auto">
                <a:xfrm>
                  <a:off x="2127" y="2205"/>
                  <a:ext cx="442" cy="0"/>
                </a:xfrm>
                <a:prstGeom prst="line">
                  <a:avLst/>
                </a:prstGeom>
                <a:noFill/>
                <a:ln w="12700">
                  <a:solidFill>
                    <a:schemeClr val="tx1"/>
                  </a:solidFill>
                  <a:round/>
                  <a:headEnd/>
                  <a:tailEnd/>
                </a:ln>
                <a:effectLst/>
              </p:spPr>
              <p:txBody>
                <a:bodyPr wrap="none" lIns="68575" tIns="34288" rIns="68575" bIns="34288">
                  <a:spAutoFit/>
                </a:bodyPr>
                <a:lstStyle/>
                <a:p>
                  <a:endParaRPr lang="zh-TW" altLang="en-US"/>
                </a:p>
              </p:txBody>
            </p:sp>
            <p:sp>
              <p:nvSpPr>
                <p:cNvPr id="1925" name="Line 98"/>
                <p:cNvSpPr>
                  <a:spLocks noChangeShapeType="1"/>
                </p:cNvSpPr>
                <p:nvPr/>
              </p:nvSpPr>
              <p:spPr bwMode="auto">
                <a:xfrm>
                  <a:off x="2127" y="2164"/>
                  <a:ext cx="442" cy="0"/>
                </a:xfrm>
                <a:prstGeom prst="line">
                  <a:avLst/>
                </a:prstGeom>
                <a:noFill/>
                <a:ln w="12700">
                  <a:solidFill>
                    <a:schemeClr val="tx1"/>
                  </a:solidFill>
                  <a:round/>
                  <a:headEnd/>
                  <a:tailEnd/>
                </a:ln>
                <a:effectLst/>
              </p:spPr>
              <p:txBody>
                <a:bodyPr wrap="none" lIns="68575" tIns="34288" rIns="68575" bIns="34288">
                  <a:spAutoFit/>
                </a:bodyPr>
                <a:lstStyle/>
                <a:p>
                  <a:endParaRPr lang="zh-TW" altLang="en-US"/>
                </a:p>
              </p:txBody>
            </p:sp>
            <p:sp>
              <p:nvSpPr>
                <p:cNvPr id="1926" name="Line 99"/>
                <p:cNvSpPr>
                  <a:spLocks noChangeShapeType="1"/>
                </p:cNvSpPr>
                <p:nvPr/>
              </p:nvSpPr>
              <p:spPr bwMode="auto">
                <a:xfrm>
                  <a:off x="2127" y="2122"/>
                  <a:ext cx="442" cy="0"/>
                </a:xfrm>
                <a:prstGeom prst="line">
                  <a:avLst/>
                </a:prstGeom>
                <a:noFill/>
                <a:ln w="12700">
                  <a:solidFill>
                    <a:schemeClr val="tx1"/>
                  </a:solidFill>
                  <a:round/>
                  <a:headEnd/>
                  <a:tailEnd/>
                </a:ln>
                <a:effectLst/>
              </p:spPr>
              <p:txBody>
                <a:bodyPr wrap="none" lIns="68575" tIns="34288" rIns="68575" bIns="34288">
                  <a:spAutoFit/>
                </a:bodyPr>
                <a:lstStyle/>
                <a:p>
                  <a:endParaRPr lang="zh-TW" altLang="en-US"/>
                </a:p>
              </p:txBody>
            </p:sp>
          </p:grpSp>
          <p:sp>
            <p:nvSpPr>
              <p:cNvPr id="1907" name="Rectangle 100"/>
              <p:cNvSpPr>
                <a:spLocks noChangeArrowheads="1"/>
              </p:cNvSpPr>
              <p:nvPr/>
            </p:nvSpPr>
            <p:spPr bwMode="auto">
              <a:xfrm>
                <a:off x="2103" y="1804"/>
                <a:ext cx="497" cy="211"/>
              </a:xfrm>
              <a:prstGeom prst="rect">
                <a:avLst/>
              </a:prstGeom>
              <a:solidFill>
                <a:schemeClr val="tx1"/>
              </a:solidFill>
              <a:ln w="12700">
                <a:solidFill>
                  <a:schemeClr val="tx1"/>
                </a:solidFill>
                <a:miter lim="800000"/>
                <a:headEnd/>
                <a:tailEnd/>
              </a:ln>
              <a:effectLst/>
            </p:spPr>
            <p:txBody>
              <a:bodyPr wrap="none" lIns="68575" tIns="34288" rIns="68575" bIns="34288">
                <a:spAutoFit/>
              </a:bodyPr>
              <a:lstStyle/>
              <a:p>
                <a:endParaRPr lang="zh-TW" altLang="en-US"/>
              </a:p>
            </p:txBody>
          </p:sp>
          <p:sp>
            <p:nvSpPr>
              <p:cNvPr id="1908" name="Line 101"/>
              <p:cNvSpPr>
                <a:spLocks noChangeShapeType="1"/>
              </p:cNvSpPr>
              <p:nvPr/>
            </p:nvSpPr>
            <p:spPr bwMode="auto">
              <a:xfrm>
                <a:off x="2274" y="1819"/>
                <a:ext cx="0" cy="167"/>
              </a:xfrm>
              <a:prstGeom prst="line">
                <a:avLst/>
              </a:prstGeom>
              <a:noFill/>
              <a:ln w="12700">
                <a:solidFill>
                  <a:schemeClr val="bg1"/>
                </a:solidFill>
                <a:round/>
                <a:headEnd/>
                <a:tailEnd/>
              </a:ln>
              <a:effectLst/>
            </p:spPr>
            <p:txBody>
              <a:bodyPr wrap="none" lIns="68575" tIns="34288" rIns="68575" bIns="34288">
                <a:spAutoFit/>
              </a:bodyPr>
              <a:lstStyle/>
              <a:p>
                <a:endParaRPr lang="zh-TW" altLang="en-US"/>
              </a:p>
            </p:txBody>
          </p:sp>
          <p:sp>
            <p:nvSpPr>
              <p:cNvPr id="1909" name="Rectangle 102"/>
              <p:cNvSpPr>
                <a:spLocks noChangeArrowheads="1"/>
              </p:cNvSpPr>
              <p:nvPr/>
            </p:nvSpPr>
            <p:spPr bwMode="auto">
              <a:xfrm>
                <a:off x="2352" y="1815"/>
                <a:ext cx="189" cy="100"/>
              </a:xfrm>
              <a:prstGeom prst="rect">
                <a:avLst/>
              </a:prstGeom>
              <a:noFill/>
              <a:ln w="12700">
                <a:noFill/>
                <a:miter lim="800000"/>
                <a:headEnd/>
                <a:tailEnd/>
              </a:ln>
              <a:effectLst/>
            </p:spPr>
            <p:txBody>
              <a:bodyPr wrap="none" lIns="68575" tIns="34288" rIns="68575" bIns="34288">
                <a:spAutoFit/>
              </a:bodyPr>
              <a:lstStyle/>
              <a:p>
                <a:pPr defTabSz="677863"/>
                <a:r>
                  <a:rPr lang="en-US" altLang="zh-TW" sz="600" b="1">
                    <a:solidFill>
                      <a:schemeClr val="bg1"/>
                    </a:solidFill>
                    <a:latin typeface="Arial" charset="0"/>
                    <a:ea typeface="新細明體" charset="-120"/>
                  </a:rPr>
                  <a:t>2100</a:t>
                </a:r>
              </a:p>
            </p:txBody>
          </p:sp>
          <p:sp>
            <p:nvSpPr>
              <p:cNvPr id="1910" name="Rectangle 103"/>
              <p:cNvSpPr>
                <a:spLocks noChangeArrowheads="1"/>
              </p:cNvSpPr>
              <p:nvPr/>
            </p:nvSpPr>
            <p:spPr bwMode="auto">
              <a:xfrm>
                <a:off x="2503" y="1833"/>
                <a:ext cx="52" cy="22"/>
              </a:xfrm>
              <a:prstGeom prst="rect">
                <a:avLst/>
              </a:prstGeom>
              <a:solidFill>
                <a:schemeClr val="bg1"/>
              </a:solidFill>
              <a:ln w="12700">
                <a:solidFill>
                  <a:schemeClr val="tx1"/>
                </a:solidFill>
                <a:miter lim="800000"/>
                <a:headEnd/>
                <a:tailEnd/>
              </a:ln>
              <a:effectLst/>
            </p:spPr>
            <p:txBody>
              <a:bodyPr wrap="none" lIns="68575" tIns="34288" rIns="68575" bIns="34288">
                <a:spAutoFit/>
              </a:bodyPr>
              <a:lstStyle/>
              <a:p>
                <a:endParaRPr lang="zh-TW" altLang="en-US"/>
              </a:p>
            </p:txBody>
          </p:sp>
          <p:sp>
            <p:nvSpPr>
              <p:cNvPr id="1911" name="Rectangle 104"/>
              <p:cNvSpPr>
                <a:spLocks noChangeArrowheads="1"/>
              </p:cNvSpPr>
              <p:nvPr/>
            </p:nvSpPr>
            <p:spPr bwMode="auto">
              <a:xfrm>
                <a:off x="2113" y="1833"/>
                <a:ext cx="51" cy="22"/>
              </a:xfrm>
              <a:prstGeom prst="rect">
                <a:avLst/>
              </a:prstGeom>
              <a:solidFill>
                <a:schemeClr val="bg1"/>
              </a:solidFill>
              <a:ln w="12700">
                <a:solidFill>
                  <a:schemeClr val="tx1"/>
                </a:solidFill>
                <a:miter lim="800000"/>
                <a:headEnd/>
                <a:tailEnd/>
              </a:ln>
              <a:effectLst/>
            </p:spPr>
            <p:txBody>
              <a:bodyPr wrap="none" lIns="68575" tIns="34288" rIns="68575" bIns="34288">
                <a:spAutoFit/>
              </a:bodyPr>
              <a:lstStyle/>
              <a:p>
                <a:endParaRPr lang="zh-TW" altLang="en-US"/>
              </a:p>
            </p:txBody>
          </p:sp>
          <p:sp>
            <p:nvSpPr>
              <p:cNvPr id="1912" name="Rectangle 105"/>
              <p:cNvSpPr>
                <a:spLocks noChangeArrowheads="1"/>
              </p:cNvSpPr>
              <p:nvPr/>
            </p:nvSpPr>
            <p:spPr bwMode="auto">
              <a:xfrm>
                <a:off x="2158" y="2653"/>
                <a:ext cx="16" cy="45"/>
              </a:xfrm>
              <a:prstGeom prst="rect">
                <a:avLst/>
              </a:prstGeom>
              <a:solidFill>
                <a:schemeClr val="tx1"/>
              </a:solidFill>
              <a:ln w="12700">
                <a:solidFill>
                  <a:schemeClr val="tx1"/>
                </a:solidFill>
                <a:miter lim="800000"/>
                <a:headEnd/>
                <a:tailEnd/>
              </a:ln>
              <a:effectLst/>
            </p:spPr>
            <p:txBody>
              <a:bodyPr wrap="none" lIns="68575" tIns="34288" rIns="68575" bIns="34288">
                <a:spAutoFit/>
              </a:bodyPr>
              <a:lstStyle/>
              <a:p>
                <a:endParaRPr lang="zh-TW" altLang="en-US"/>
              </a:p>
            </p:txBody>
          </p:sp>
          <p:sp>
            <p:nvSpPr>
              <p:cNvPr id="1913" name="Rectangle 106"/>
              <p:cNvSpPr>
                <a:spLocks noChangeArrowheads="1"/>
              </p:cNvSpPr>
              <p:nvPr/>
            </p:nvSpPr>
            <p:spPr bwMode="auto">
              <a:xfrm>
                <a:off x="2528" y="2653"/>
                <a:ext cx="16" cy="45"/>
              </a:xfrm>
              <a:prstGeom prst="rect">
                <a:avLst/>
              </a:prstGeom>
              <a:solidFill>
                <a:schemeClr val="tx1"/>
              </a:solidFill>
              <a:ln w="12700">
                <a:solidFill>
                  <a:schemeClr val="tx1"/>
                </a:solidFill>
                <a:miter lim="800000"/>
                <a:headEnd/>
                <a:tailEnd/>
              </a:ln>
              <a:effectLst/>
            </p:spPr>
            <p:txBody>
              <a:bodyPr wrap="none" lIns="68575" tIns="34288" rIns="68575" bIns="34288">
                <a:spAutoFit/>
              </a:bodyPr>
              <a:lstStyle/>
              <a:p>
                <a:endParaRPr lang="zh-TW" altLang="en-US"/>
              </a:p>
            </p:txBody>
          </p:sp>
        </p:grpSp>
        <p:grpSp>
          <p:nvGrpSpPr>
            <p:cNvPr id="24" name="Group 107"/>
            <p:cNvGrpSpPr>
              <a:grpSpLocks/>
            </p:cNvGrpSpPr>
            <p:nvPr/>
          </p:nvGrpSpPr>
          <p:grpSpPr bwMode="auto">
            <a:xfrm>
              <a:off x="3561112" y="2752983"/>
              <a:ext cx="1044437" cy="1155118"/>
              <a:chOff x="2187" y="1296"/>
              <a:chExt cx="789" cy="918"/>
            </a:xfrm>
          </p:grpSpPr>
          <p:sp>
            <p:nvSpPr>
              <p:cNvPr id="1712" name="Rectangle 108" descr="70%"/>
              <p:cNvSpPr>
                <a:spLocks noChangeArrowheads="1"/>
              </p:cNvSpPr>
              <p:nvPr/>
            </p:nvSpPr>
            <p:spPr bwMode="auto">
              <a:xfrm>
                <a:off x="2411" y="1728"/>
                <a:ext cx="354" cy="69"/>
              </a:xfrm>
              <a:prstGeom prst="rect">
                <a:avLst/>
              </a:prstGeom>
              <a:pattFill prst="pct70">
                <a:fgClr>
                  <a:schemeClr val="tx1"/>
                </a:fgClr>
                <a:bgClr>
                  <a:schemeClr val="bg1"/>
                </a:bgClr>
              </a:pattFill>
              <a:ln w="12700">
                <a:solidFill>
                  <a:schemeClr val="tx1"/>
                </a:solidFill>
                <a:miter lim="800000"/>
                <a:headEnd/>
                <a:tailEnd/>
              </a:ln>
              <a:effectLst/>
            </p:spPr>
            <p:txBody>
              <a:bodyPr lIns="23853" tIns="11924" rIns="23853" bIns="11924">
                <a:spAutoFit/>
              </a:bodyPr>
              <a:lstStyle/>
              <a:p>
                <a:endParaRPr lang="zh-TW" altLang="en-US"/>
              </a:p>
            </p:txBody>
          </p:sp>
          <p:grpSp>
            <p:nvGrpSpPr>
              <p:cNvPr id="25" name="Group 109"/>
              <p:cNvGrpSpPr>
                <a:grpSpLocks/>
              </p:cNvGrpSpPr>
              <p:nvPr/>
            </p:nvGrpSpPr>
            <p:grpSpPr bwMode="auto">
              <a:xfrm>
                <a:off x="2187" y="1968"/>
                <a:ext cx="144" cy="235"/>
                <a:chOff x="2941" y="1914"/>
                <a:chExt cx="140" cy="228"/>
              </a:xfrm>
            </p:grpSpPr>
            <p:sp>
              <p:nvSpPr>
                <p:cNvPr id="1883" name="Rectangle 110"/>
                <p:cNvSpPr>
                  <a:spLocks noChangeArrowheads="1"/>
                </p:cNvSpPr>
                <p:nvPr/>
              </p:nvSpPr>
              <p:spPr bwMode="auto">
                <a:xfrm>
                  <a:off x="2941" y="1914"/>
                  <a:ext cx="139" cy="215"/>
                </a:xfrm>
                <a:prstGeom prst="rect">
                  <a:avLst/>
                </a:prstGeom>
                <a:solidFill>
                  <a:schemeClr val="bg1"/>
                </a:solidFill>
                <a:ln w="12700">
                  <a:solidFill>
                    <a:schemeClr val="tx1"/>
                  </a:solidFill>
                  <a:miter lim="800000"/>
                  <a:headEnd/>
                  <a:tailEnd/>
                </a:ln>
                <a:effectLst/>
              </p:spPr>
              <p:txBody>
                <a:bodyPr wrap="none" lIns="23853" tIns="11924" rIns="23853" bIns="11924">
                  <a:spAutoFit/>
                </a:bodyPr>
                <a:lstStyle/>
                <a:p>
                  <a:endParaRPr lang="zh-TW" altLang="en-US"/>
                </a:p>
              </p:txBody>
            </p:sp>
            <p:grpSp>
              <p:nvGrpSpPr>
                <p:cNvPr id="26" name="Group 111"/>
                <p:cNvGrpSpPr>
                  <a:grpSpLocks/>
                </p:cNvGrpSpPr>
                <p:nvPr/>
              </p:nvGrpSpPr>
              <p:grpSpPr bwMode="auto">
                <a:xfrm>
                  <a:off x="2950" y="1990"/>
                  <a:ext cx="123" cy="132"/>
                  <a:chOff x="2950" y="1990"/>
                  <a:chExt cx="123" cy="132"/>
                </a:xfrm>
              </p:grpSpPr>
              <p:sp>
                <p:nvSpPr>
                  <p:cNvPr id="1892" name="Rectangle 112" descr="25%"/>
                  <p:cNvSpPr>
                    <a:spLocks noChangeArrowheads="1"/>
                  </p:cNvSpPr>
                  <p:nvPr/>
                </p:nvSpPr>
                <p:spPr bwMode="auto">
                  <a:xfrm>
                    <a:off x="2950" y="1990"/>
                    <a:ext cx="123" cy="132"/>
                  </a:xfrm>
                  <a:prstGeom prst="rect">
                    <a:avLst/>
                  </a:prstGeom>
                  <a:pattFill prst="pct25">
                    <a:fgClr>
                      <a:schemeClr val="tx1"/>
                    </a:fgClr>
                    <a:bgClr>
                      <a:schemeClr val="bg1"/>
                    </a:bgClr>
                  </a:pattFill>
                  <a:ln w="12700">
                    <a:solidFill>
                      <a:schemeClr val="bg1"/>
                    </a:solidFill>
                    <a:miter lim="800000"/>
                    <a:headEnd/>
                    <a:tailEnd/>
                  </a:ln>
                  <a:effectLst/>
                </p:spPr>
                <p:txBody>
                  <a:bodyPr wrap="none" lIns="23853" tIns="11924" rIns="23853" bIns="11924">
                    <a:spAutoFit/>
                  </a:bodyPr>
                  <a:lstStyle/>
                  <a:p>
                    <a:endParaRPr lang="zh-TW" altLang="en-US"/>
                  </a:p>
                </p:txBody>
              </p:sp>
              <p:sp>
                <p:nvSpPr>
                  <p:cNvPr id="1893" name="Line 113"/>
                  <p:cNvSpPr>
                    <a:spLocks noChangeShapeType="1"/>
                  </p:cNvSpPr>
                  <p:nvPr/>
                </p:nvSpPr>
                <p:spPr bwMode="auto">
                  <a:xfrm>
                    <a:off x="2950" y="2115"/>
                    <a:ext cx="123"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94" name="Line 114"/>
                  <p:cNvSpPr>
                    <a:spLocks noChangeShapeType="1"/>
                  </p:cNvSpPr>
                  <p:nvPr/>
                </p:nvSpPr>
                <p:spPr bwMode="auto">
                  <a:xfrm>
                    <a:off x="2950" y="2104"/>
                    <a:ext cx="123"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95" name="Line 115"/>
                  <p:cNvSpPr>
                    <a:spLocks noChangeShapeType="1"/>
                  </p:cNvSpPr>
                  <p:nvPr/>
                </p:nvSpPr>
                <p:spPr bwMode="auto">
                  <a:xfrm>
                    <a:off x="2950" y="2093"/>
                    <a:ext cx="123"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96" name="Line 116"/>
                  <p:cNvSpPr>
                    <a:spLocks noChangeShapeType="1"/>
                  </p:cNvSpPr>
                  <p:nvPr/>
                </p:nvSpPr>
                <p:spPr bwMode="auto">
                  <a:xfrm>
                    <a:off x="2950" y="2083"/>
                    <a:ext cx="123"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97" name="Line 117"/>
                  <p:cNvSpPr>
                    <a:spLocks noChangeShapeType="1"/>
                  </p:cNvSpPr>
                  <p:nvPr/>
                </p:nvSpPr>
                <p:spPr bwMode="auto">
                  <a:xfrm>
                    <a:off x="2950" y="2072"/>
                    <a:ext cx="123"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98" name="Line 118"/>
                  <p:cNvSpPr>
                    <a:spLocks noChangeShapeType="1"/>
                  </p:cNvSpPr>
                  <p:nvPr/>
                </p:nvSpPr>
                <p:spPr bwMode="auto">
                  <a:xfrm>
                    <a:off x="2950" y="2061"/>
                    <a:ext cx="123"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99" name="Line 119"/>
                  <p:cNvSpPr>
                    <a:spLocks noChangeShapeType="1"/>
                  </p:cNvSpPr>
                  <p:nvPr/>
                </p:nvSpPr>
                <p:spPr bwMode="auto">
                  <a:xfrm>
                    <a:off x="2950" y="2050"/>
                    <a:ext cx="123"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900" name="Line 120"/>
                  <p:cNvSpPr>
                    <a:spLocks noChangeShapeType="1"/>
                  </p:cNvSpPr>
                  <p:nvPr/>
                </p:nvSpPr>
                <p:spPr bwMode="auto">
                  <a:xfrm>
                    <a:off x="2950" y="2040"/>
                    <a:ext cx="123"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901" name="Line 121"/>
                  <p:cNvSpPr>
                    <a:spLocks noChangeShapeType="1"/>
                  </p:cNvSpPr>
                  <p:nvPr/>
                </p:nvSpPr>
                <p:spPr bwMode="auto">
                  <a:xfrm>
                    <a:off x="2950" y="2029"/>
                    <a:ext cx="123"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902" name="Line 122"/>
                  <p:cNvSpPr>
                    <a:spLocks noChangeShapeType="1"/>
                  </p:cNvSpPr>
                  <p:nvPr/>
                </p:nvSpPr>
                <p:spPr bwMode="auto">
                  <a:xfrm>
                    <a:off x="2950" y="2018"/>
                    <a:ext cx="123"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903" name="Line 123"/>
                  <p:cNvSpPr>
                    <a:spLocks noChangeShapeType="1"/>
                  </p:cNvSpPr>
                  <p:nvPr/>
                </p:nvSpPr>
                <p:spPr bwMode="auto">
                  <a:xfrm>
                    <a:off x="2950" y="2008"/>
                    <a:ext cx="123"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904" name="Line 124"/>
                  <p:cNvSpPr>
                    <a:spLocks noChangeShapeType="1"/>
                  </p:cNvSpPr>
                  <p:nvPr/>
                </p:nvSpPr>
                <p:spPr bwMode="auto">
                  <a:xfrm>
                    <a:off x="2950" y="1997"/>
                    <a:ext cx="123"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grpSp>
            <p:sp>
              <p:nvSpPr>
                <p:cNvPr id="1885" name="Rectangle 125"/>
                <p:cNvSpPr>
                  <a:spLocks noChangeArrowheads="1"/>
                </p:cNvSpPr>
                <p:nvPr/>
              </p:nvSpPr>
              <p:spPr bwMode="auto">
                <a:xfrm>
                  <a:off x="2943" y="1918"/>
                  <a:ext cx="138" cy="48"/>
                </a:xfrm>
                <a:prstGeom prst="rect">
                  <a:avLst/>
                </a:prstGeom>
                <a:solidFill>
                  <a:schemeClr val="tx1"/>
                </a:solidFill>
                <a:ln w="12700">
                  <a:solidFill>
                    <a:schemeClr val="tx1"/>
                  </a:solidFill>
                  <a:miter lim="800000"/>
                  <a:headEnd/>
                  <a:tailEnd/>
                </a:ln>
                <a:effectLst/>
              </p:spPr>
              <p:txBody>
                <a:bodyPr wrap="none" lIns="23853" tIns="11924" rIns="23853" bIns="11924">
                  <a:spAutoFit/>
                </a:bodyPr>
                <a:lstStyle/>
                <a:p>
                  <a:endParaRPr lang="zh-TW" altLang="en-US"/>
                </a:p>
              </p:txBody>
            </p:sp>
            <p:sp>
              <p:nvSpPr>
                <p:cNvPr id="1886" name="Line 126"/>
                <p:cNvSpPr>
                  <a:spLocks noChangeShapeType="1"/>
                </p:cNvSpPr>
                <p:nvPr/>
              </p:nvSpPr>
              <p:spPr bwMode="auto">
                <a:xfrm>
                  <a:off x="2990" y="1922"/>
                  <a:ext cx="0" cy="36"/>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87" name="Rectangle 127"/>
                <p:cNvSpPr>
                  <a:spLocks noChangeArrowheads="1"/>
                </p:cNvSpPr>
                <p:nvPr/>
              </p:nvSpPr>
              <p:spPr bwMode="auto">
                <a:xfrm>
                  <a:off x="3012" y="1915"/>
                  <a:ext cx="64" cy="34"/>
                </a:xfrm>
                <a:prstGeom prst="rect">
                  <a:avLst/>
                </a:prstGeom>
                <a:noFill/>
                <a:ln w="12700">
                  <a:noFill/>
                  <a:miter lim="800000"/>
                  <a:headEnd/>
                  <a:tailEnd/>
                </a:ln>
                <a:effectLst/>
              </p:spPr>
              <p:txBody>
                <a:bodyPr wrap="none" lIns="23853" tIns="11924" rIns="23853" bIns="11924">
                  <a:spAutoFit/>
                </a:bodyPr>
                <a:lstStyle/>
                <a:p>
                  <a:pPr defTabSz="179388"/>
                  <a:r>
                    <a:rPr lang="en-US" altLang="zh-TW" sz="200" b="1">
                      <a:solidFill>
                        <a:schemeClr val="bg1"/>
                      </a:solidFill>
                      <a:latin typeface="Arial" charset="0"/>
                      <a:ea typeface="新細明體" charset="-120"/>
                    </a:rPr>
                    <a:t>2100</a:t>
                  </a:r>
                </a:p>
              </p:txBody>
            </p:sp>
            <p:sp>
              <p:nvSpPr>
                <p:cNvPr id="1888" name="Rectangle 128"/>
                <p:cNvSpPr>
                  <a:spLocks noChangeArrowheads="1"/>
                </p:cNvSpPr>
                <p:nvPr/>
              </p:nvSpPr>
              <p:spPr bwMode="auto">
                <a:xfrm>
                  <a:off x="3058" y="1925"/>
                  <a:ext cx="11" cy="1"/>
                </a:xfrm>
                <a:prstGeom prst="rect">
                  <a:avLst/>
                </a:prstGeom>
                <a:solidFill>
                  <a:schemeClr val="bg1"/>
                </a:solidFill>
                <a:ln w="12700">
                  <a:solidFill>
                    <a:schemeClr val="tx1"/>
                  </a:solidFill>
                  <a:miter lim="800000"/>
                  <a:headEnd/>
                  <a:tailEnd/>
                </a:ln>
                <a:effectLst/>
              </p:spPr>
              <p:txBody>
                <a:bodyPr wrap="none" lIns="23853" tIns="11924" rIns="23853" bIns="11924">
                  <a:spAutoFit/>
                </a:bodyPr>
                <a:lstStyle/>
                <a:p>
                  <a:endParaRPr lang="zh-TW" altLang="en-US"/>
                </a:p>
              </p:txBody>
            </p:sp>
            <p:sp>
              <p:nvSpPr>
                <p:cNvPr id="1889" name="Rectangle 129"/>
                <p:cNvSpPr>
                  <a:spLocks noChangeArrowheads="1"/>
                </p:cNvSpPr>
                <p:nvPr/>
              </p:nvSpPr>
              <p:spPr bwMode="auto">
                <a:xfrm>
                  <a:off x="2946" y="1925"/>
                  <a:ext cx="9" cy="1"/>
                </a:xfrm>
                <a:prstGeom prst="rect">
                  <a:avLst/>
                </a:prstGeom>
                <a:solidFill>
                  <a:schemeClr val="bg1"/>
                </a:solidFill>
                <a:ln w="12700">
                  <a:solidFill>
                    <a:schemeClr val="tx1"/>
                  </a:solidFill>
                  <a:miter lim="800000"/>
                  <a:headEnd/>
                  <a:tailEnd/>
                </a:ln>
                <a:effectLst/>
              </p:spPr>
              <p:txBody>
                <a:bodyPr wrap="none" lIns="23853" tIns="11924" rIns="23853" bIns="11924">
                  <a:spAutoFit/>
                </a:bodyPr>
                <a:lstStyle/>
                <a:p>
                  <a:endParaRPr lang="zh-TW" altLang="en-US"/>
                </a:p>
              </p:txBody>
            </p:sp>
            <p:sp>
              <p:nvSpPr>
                <p:cNvPr id="1890" name="Rectangle 130"/>
                <p:cNvSpPr>
                  <a:spLocks noChangeArrowheads="1"/>
                </p:cNvSpPr>
                <p:nvPr/>
              </p:nvSpPr>
              <p:spPr bwMode="auto">
                <a:xfrm>
                  <a:off x="2958" y="2137"/>
                  <a:ext cx="1" cy="5"/>
                </a:xfrm>
                <a:prstGeom prst="rect">
                  <a:avLst/>
                </a:prstGeom>
                <a:solidFill>
                  <a:schemeClr val="tx1"/>
                </a:solidFill>
                <a:ln w="12700">
                  <a:solidFill>
                    <a:schemeClr val="tx1"/>
                  </a:solidFill>
                  <a:miter lim="800000"/>
                  <a:headEnd/>
                  <a:tailEnd/>
                </a:ln>
                <a:effectLst/>
              </p:spPr>
              <p:txBody>
                <a:bodyPr wrap="none" lIns="23853" tIns="11924" rIns="23853" bIns="11924">
                  <a:spAutoFit/>
                </a:bodyPr>
                <a:lstStyle/>
                <a:p>
                  <a:endParaRPr lang="zh-TW" altLang="en-US"/>
                </a:p>
              </p:txBody>
            </p:sp>
            <p:sp>
              <p:nvSpPr>
                <p:cNvPr id="1891" name="Rectangle 131"/>
                <p:cNvSpPr>
                  <a:spLocks noChangeArrowheads="1"/>
                </p:cNvSpPr>
                <p:nvPr/>
              </p:nvSpPr>
              <p:spPr bwMode="auto">
                <a:xfrm>
                  <a:off x="3065" y="2137"/>
                  <a:ext cx="1" cy="5"/>
                </a:xfrm>
                <a:prstGeom prst="rect">
                  <a:avLst/>
                </a:prstGeom>
                <a:solidFill>
                  <a:schemeClr val="tx1"/>
                </a:solidFill>
                <a:ln w="12700">
                  <a:solidFill>
                    <a:schemeClr val="tx1"/>
                  </a:solidFill>
                  <a:miter lim="800000"/>
                  <a:headEnd/>
                  <a:tailEnd/>
                </a:ln>
                <a:effectLst/>
              </p:spPr>
              <p:txBody>
                <a:bodyPr wrap="none" lIns="23853" tIns="11924" rIns="23853" bIns="11924">
                  <a:spAutoFit/>
                </a:bodyPr>
                <a:lstStyle/>
                <a:p>
                  <a:endParaRPr lang="zh-TW" altLang="en-US"/>
                </a:p>
              </p:txBody>
            </p:sp>
          </p:grpSp>
          <p:grpSp>
            <p:nvGrpSpPr>
              <p:cNvPr id="27" name="Group 132"/>
              <p:cNvGrpSpPr>
                <a:grpSpLocks/>
              </p:cNvGrpSpPr>
              <p:nvPr/>
            </p:nvGrpSpPr>
            <p:grpSpPr bwMode="auto">
              <a:xfrm>
                <a:off x="2411" y="1972"/>
                <a:ext cx="144" cy="235"/>
                <a:chOff x="3159" y="1918"/>
                <a:chExt cx="140" cy="228"/>
              </a:xfrm>
            </p:grpSpPr>
            <p:sp>
              <p:nvSpPr>
                <p:cNvPr id="1861" name="Rectangle 133"/>
                <p:cNvSpPr>
                  <a:spLocks noChangeArrowheads="1"/>
                </p:cNvSpPr>
                <p:nvPr/>
              </p:nvSpPr>
              <p:spPr bwMode="auto">
                <a:xfrm>
                  <a:off x="3159" y="1918"/>
                  <a:ext cx="140" cy="215"/>
                </a:xfrm>
                <a:prstGeom prst="rect">
                  <a:avLst/>
                </a:prstGeom>
                <a:solidFill>
                  <a:schemeClr val="bg1"/>
                </a:solidFill>
                <a:ln w="12700">
                  <a:solidFill>
                    <a:schemeClr val="tx1"/>
                  </a:solidFill>
                  <a:miter lim="800000"/>
                  <a:headEnd/>
                  <a:tailEnd/>
                </a:ln>
                <a:effectLst/>
              </p:spPr>
              <p:txBody>
                <a:bodyPr wrap="none" lIns="23853" tIns="11924" rIns="23853" bIns="11924">
                  <a:spAutoFit/>
                </a:bodyPr>
                <a:lstStyle/>
                <a:p>
                  <a:endParaRPr lang="zh-TW" altLang="en-US"/>
                </a:p>
              </p:txBody>
            </p:sp>
            <p:grpSp>
              <p:nvGrpSpPr>
                <p:cNvPr id="28" name="Group 134"/>
                <p:cNvGrpSpPr>
                  <a:grpSpLocks/>
                </p:cNvGrpSpPr>
                <p:nvPr/>
              </p:nvGrpSpPr>
              <p:grpSpPr bwMode="auto">
                <a:xfrm>
                  <a:off x="3168" y="1993"/>
                  <a:ext cx="122" cy="132"/>
                  <a:chOff x="3168" y="1993"/>
                  <a:chExt cx="122" cy="132"/>
                </a:xfrm>
              </p:grpSpPr>
              <p:sp>
                <p:nvSpPr>
                  <p:cNvPr id="1870" name="Rectangle 135" descr="25%"/>
                  <p:cNvSpPr>
                    <a:spLocks noChangeArrowheads="1"/>
                  </p:cNvSpPr>
                  <p:nvPr/>
                </p:nvSpPr>
                <p:spPr bwMode="auto">
                  <a:xfrm>
                    <a:off x="3168" y="1993"/>
                    <a:ext cx="122" cy="132"/>
                  </a:xfrm>
                  <a:prstGeom prst="rect">
                    <a:avLst/>
                  </a:prstGeom>
                  <a:pattFill prst="pct25">
                    <a:fgClr>
                      <a:schemeClr val="tx1"/>
                    </a:fgClr>
                    <a:bgClr>
                      <a:schemeClr val="bg1"/>
                    </a:bgClr>
                  </a:pattFill>
                  <a:ln w="12700">
                    <a:solidFill>
                      <a:schemeClr val="bg1"/>
                    </a:solidFill>
                    <a:miter lim="800000"/>
                    <a:headEnd/>
                    <a:tailEnd/>
                  </a:ln>
                  <a:effectLst/>
                </p:spPr>
                <p:txBody>
                  <a:bodyPr wrap="none" lIns="23853" tIns="11924" rIns="23853" bIns="11924">
                    <a:spAutoFit/>
                  </a:bodyPr>
                  <a:lstStyle/>
                  <a:p>
                    <a:endParaRPr lang="zh-TW" altLang="en-US"/>
                  </a:p>
                </p:txBody>
              </p:sp>
              <p:sp>
                <p:nvSpPr>
                  <p:cNvPr id="1871" name="Line 136"/>
                  <p:cNvSpPr>
                    <a:spLocks noChangeShapeType="1"/>
                  </p:cNvSpPr>
                  <p:nvPr/>
                </p:nvSpPr>
                <p:spPr bwMode="auto">
                  <a:xfrm>
                    <a:off x="3168" y="2119"/>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72" name="Line 137"/>
                  <p:cNvSpPr>
                    <a:spLocks noChangeShapeType="1"/>
                  </p:cNvSpPr>
                  <p:nvPr/>
                </p:nvSpPr>
                <p:spPr bwMode="auto">
                  <a:xfrm>
                    <a:off x="3168" y="2108"/>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73" name="Line 138"/>
                  <p:cNvSpPr>
                    <a:spLocks noChangeShapeType="1"/>
                  </p:cNvSpPr>
                  <p:nvPr/>
                </p:nvSpPr>
                <p:spPr bwMode="auto">
                  <a:xfrm>
                    <a:off x="3168" y="2097"/>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74" name="Line 139"/>
                  <p:cNvSpPr>
                    <a:spLocks noChangeShapeType="1"/>
                  </p:cNvSpPr>
                  <p:nvPr/>
                </p:nvSpPr>
                <p:spPr bwMode="auto">
                  <a:xfrm>
                    <a:off x="3168" y="2087"/>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75" name="Line 140"/>
                  <p:cNvSpPr>
                    <a:spLocks noChangeShapeType="1"/>
                  </p:cNvSpPr>
                  <p:nvPr/>
                </p:nvSpPr>
                <p:spPr bwMode="auto">
                  <a:xfrm>
                    <a:off x="3168" y="2076"/>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76" name="Line 141"/>
                  <p:cNvSpPr>
                    <a:spLocks noChangeShapeType="1"/>
                  </p:cNvSpPr>
                  <p:nvPr/>
                </p:nvSpPr>
                <p:spPr bwMode="auto">
                  <a:xfrm>
                    <a:off x="3168" y="2065"/>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77" name="Line 142"/>
                  <p:cNvSpPr>
                    <a:spLocks noChangeShapeType="1"/>
                  </p:cNvSpPr>
                  <p:nvPr/>
                </p:nvSpPr>
                <p:spPr bwMode="auto">
                  <a:xfrm>
                    <a:off x="3168" y="2054"/>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78" name="Line 143"/>
                  <p:cNvSpPr>
                    <a:spLocks noChangeShapeType="1"/>
                  </p:cNvSpPr>
                  <p:nvPr/>
                </p:nvSpPr>
                <p:spPr bwMode="auto">
                  <a:xfrm>
                    <a:off x="3168" y="2044"/>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79" name="Line 144"/>
                  <p:cNvSpPr>
                    <a:spLocks noChangeShapeType="1"/>
                  </p:cNvSpPr>
                  <p:nvPr/>
                </p:nvSpPr>
                <p:spPr bwMode="auto">
                  <a:xfrm>
                    <a:off x="3168" y="2032"/>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80" name="Line 145"/>
                  <p:cNvSpPr>
                    <a:spLocks noChangeShapeType="1"/>
                  </p:cNvSpPr>
                  <p:nvPr/>
                </p:nvSpPr>
                <p:spPr bwMode="auto">
                  <a:xfrm>
                    <a:off x="3168" y="2022"/>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81" name="Line 146"/>
                  <p:cNvSpPr>
                    <a:spLocks noChangeShapeType="1"/>
                  </p:cNvSpPr>
                  <p:nvPr/>
                </p:nvSpPr>
                <p:spPr bwMode="auto">
                  <a:xfrm>
                    <a:off x="3168" y="2011"/>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82" name="Line 147"/>
                  <p:cNvSpPr>
                    <a:spLocks noChangeShapeType="1"/>
                  </p:cNvSpPr>
                  <p:nvPr/>
                </p:nvSpPr>
                <p:spPr bwMode="auto">
                  <a:xfrm>
                    <a:off x="3168" y="2001"/>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grpSp>
            <p:sp>
              <p:nvSpPr>
                <p:cNvPr id="1863" name="Rectangle 148"/>
                <p:cNvSpPr>
                  <a:spLocks noChangeArrowheads="1"/>
                </p:cNvSpPr>
                <p:nvPr/>
              </p:nvSpPr>
              <p:spPr bwMode="auto">
                <a:xfrm>
                  <a:off x="3161" y="1922"/>
                  <a:ext cx="138" cy="48"/>
                </a:xfrm>
                <a:prstGeom prst="rect">
                  <a:avLst/>
                </a:prstGeom>
                <a:solidFill>
                  <a:schemeClr val="tx1"/>
                </a:solidFill>
                <a:ln w="12700">
                  <a:solidFill>
                    <a:schemeClr val="tx1"/>
                  </a:solidFill>
                  <a:miter lim="800000"/>
                  <a:headEnd/>
                  <a:tailEnd/>
                </a:ln>
                <a:effectLst/>
              </p:spPr>
              <p:txBody>
                <a:bodyPr wrap="none" lIns="23853" tIns="11924" rIns="23853" bIns="11924">
                  <a:spAutoFit/>
                </a:bodyPr>
                <a:lstStyle/>
                <a:p>
                  <a:endParaRPr lang="zh-TW" altLang="en-US"/>
                </a:p>
              </p:txBody>
            </p:sp>
            <p:sp>
              <p:nvSpPr>
                <p:cNvPr id="1864" name="Line 149"/>
                <p:cNvSpPr>
                  <a:spLocks noChangeShapeType="1"/>
                </p:cNvSpPr>
                <p:nvPr/>
              </p:nvSpPr>
              <p:spPr bwMode="auto">
                <a:xfrm>
                  <a:off x="3208" y="1926"/>
                  <a:ext cx="0" cy="37"/>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65" name="Rectangle 150"/>
                <p:cNvSpPr>
                  <a:spLocks noChangeArrowheads="1"/>
                </p:cNvSpPr>
                <p:nvPr/>
              </p:nvSpPr>
              <p:spPr bwMode="auto">
                <a:xfrm>
                  <a:off x="3230" y="1919"/>
                  <a:ext cx="64" cy="34"/>
                </a:xfrm>
                <a:prstGeom prst="rect">
                  <a:avLst/>
                </a:prstGeom>
                <a:noFill/>
                <a:ln w="12700">
                  <a:noFill/>
                  <a:miter lim="800000"/>
                  <a:headEnd/>
                  <a:tailEnd/>
                </a:ln>
                <a:effectLst/>
              </p:spPr>
              <p:txBody>
                <a:bodyPr wrap="none" lIns="23853" tIns="11924" rIns="23853" bIns="11924">
                  <a:spAutoFit/>
                </a:bodyPr>
                <a:lstStyle/>
                <a:p>
                  <a:pPr defTabSz="179388"/>
                  <a:r>
                    <a:rPr lang="en-US" altLang="zh-TW" sz="200" b="1">
                      <a:solidFill>
                        <a:schemeClr val="bg1"/>
                      </a:solidFill>
                      <a:latin typeface="Arial" charset="0"/>
                      <a:ea typeface="新細明體" charset="-120"/>
                    </a:rPr>
                    <a:t>2100</a:t>
                  </a:r>
                </a:p>
              </p:txBody>
            </p:sp>
            <p:sp>
              <p:nvSpPr>
                <p:cNvPr id="1866" name="Rectangle 151"/>
                <p:cNvSpPr>
                  <a:spLocks noChangeArrowheads="1"/>
                </p:cNvSpPr>
                <p:nvPr/>
              </p:nvSpPr>
              <p:spPr bwMode="auto">
                <a:xfrm>
                  <a:off x="3276" y="1925"/>
                  <a:ext cx="11" cy="7"/>
                </a:xfrm>
                <a:prstGeom prst="rect">
                  <a:avLst/>
                </a:prstGeom>
                <a:solidFill>
                  <a:schemeClr val="bg1"/>
                </a:solidFill>
                <a:ln w="12700">
                  <a:solidFill>
                    <a:schemeClr val="tx1"/>
                  </a:solidFill>
                  <a:miter lim="800000"/>
                  <a:headEnd/>
                  <a:tailEnd/>
                </a:ln>
                <a:effectLst/>
              </p:spPr>
              <p:txBody>
                <a:bodyPr wrap="none" lIns="23853" tIns="11924" rIns="23853" bIns="11924">
                  <a:spAutoFit/>
                </a:bodyPr>
                <a:lstStyle/>
                <a:p>
                  <a:endParaRPr lang="zh-TW" altLang="en-US"/>
                </a:p>
              </p:txBody>
            </p:sp>
            <p:sp>
              <p:nvSpPr>
                <p:cNvPr id="1867" name="Rectangle 152"/>
                <p:cNvSpPr>
                  <a:spLocks noChangeArrowheads="1"/>
                </p:cNvSpPr>
                <p:nvPr/>
              </p:nvSpPr>
              <p:spPr bwMode="auto">
                <a:xfrm>
                  <a:off x="3164" y="1925"/>
                  <a:ext cx="8" cy="7"/>
                </a:xfrm>
                <a:prstGeom prst="rect">
                  <a:avLst/>
                </a:prstGeom>
                <a:solidFill>
                  <a:schemeClr val="bg1"/>
                </a:solidFill>
                <a:ln w="12700">
                  <a:solidFill>
                    <a:schemeClr val="tx1"/>
                  </a:solidFill>
                  <a:miter lim="800000"/>
                  <a:headEnd/>
                  <a:tailEnd/>
                </a:ln>
                <a:effectLst/>
              </p:spPr>
              <p:txBody>
                <a:bodyPr wrap="none" lIns="23853" tIns="11924" rIns="23853" bIns="11924">
                  <a:spAutoFit/>
                </a:bodyPr>
                <a:lstStyle/>
                <a:p>
                  <a:endParaRPr lang="zh-TW" altLang="en-US"/>
                </a:p>
              </p:txBody>
            </p:sp>
            <p:sp>
              <p:nvSpPr>
                <p:cNvPr id="1868" name="Rectangle 153"/>
                <p:cNvSpPr>
                  <a:spLocks noChangeArrowheads="1"/>
                </p:cNvSpPr>
                <p:nvPr/>
              </p:nvSpPr>
              <p:spPr bwMode="auto">
                <a:xfrm>
                  <a:off x="3176" y="2141"/>
                  <a:ext cx="1" cy="5"/>
                </a:xfrm>
                <a:prstGeom prst="rect">
                  <a:avLst/>
                </a:prstGeom>
                <a:solidFill>
                  <a:schemeClr val="tx1"/>
                </a:solidFill>
                <a:ln w="12700">
                  <a:solidFill>
                    <a:schemeClr val="tx1"/>
                  </a:solidFill>
                  <a:miter lim="800000"/>
                  <a:headEnd/>
                  <a:tailEnd/>
                </a:ln>
                <a:effectLst/>
              </p:spPr>
              <p:txBody>
                <a:bodyPr wrap="none" lIns="23853" tIns="11924" rIns="23853" bIns="11924">
                  <a:spAutoFit/>
                </a:bodyPr>
                <a:lstStyle/>
                <a:p>
                  <a:endParaRPr lang="zh-TW" altLang="en-US"/>
                </a:p>
              </p:txBody>
            </p:sp>
            <p:sp>
              <p:nvSpPr>
                <p:cNvPr id="1869" name="Rectangle 154"/>
                <p:cNvSpPr>
                  <a:spLocks noChangeArrowheads="1"/>
                </p:cNvSpPr>
                <p:nvPr/>
              </p:nvSpPr>
              <p:spPr bwMode="auto">
                <a:xfrm>
                  <a:off x="3280" y="2141"/>
                  <a:ext cx="6" cy="5"/>
                </a:xfrm>
                <a:prstGeom prst="rect">
                  <a:avLst/>
                </a:prstGeom>
                <a:solidFill>
                  <a:schemeClr val="tx1"/>
                </a:solidFill>
                <a:ln w="12700">
                  <a:solidFill>
                    <a:schemeClr val="tx1"/>
                  </a:solidFill>
                  <a:miter lim="800000"/>
                  <a:headEnd/>
                  <a:tailEnd/>
                </a:ln>
                <a:effectLst/>
              </p:spPr>
              <p:txBody>
                <a:bodyPr wrap="none" lIns="23853" tIns="11924" rIns="23853" bIns="11924">
                  <a:spAutoFit/>
                </a:bodyPr>
                <a:lstStyle/>
                <a:p>
                  <a:endParaRPr lang="zh-TW" altLang="en-US"/>
                </a:p>
              </p:txBody>
            </p:sp>
          </p:grpSp>
          <p:grpSp>
            <p:nvGrpSpPr>
              <p:cNvPr id="29" name="Group 155"/>
              <p:cNvGrpSpPr>
                <a:grpSpLocks/>
              </p:cNvGrpSpPr>
              <p:nvPr/>
            </p:nvGrpSpPr>
            <p:grpSpPr bwMode="auto">
              <a:xfrm>
                <a:off x="2610" y="1972"/>
                <a:ext cx="145" cy="235"/>
                <a:chOff x="3352" y="1918"/>
                <a:chExt cx="141" cy="228"/>
              </a:xfrm>
            </p:grpSpPr>
            <p:sp>
              <p:nvSpPr>
                <p:cNvPr id="1839" name="Rectangle 156"/>
                <p:cNvSpPr>
                  <a:spLocks noChangeArrowheads="1"/>
                </p:cNvSpPr>
                <p:nvPr/>
              </p:nvSpPr>
              <p:spPr bwMode="auto">
                <a:xfrm>
                  <a:off x="3352" y="1918"/>
                  <a:ext cx="140" cy="215"/>
                </a:xfrm>
                <a:prstGeom prst="rect">
                  <a:avLst/>
                </a:prstGeom>
                <a:solidFill>
                  <a:schemeClr val="bg1"/>
                </a:solidFill>
                <a:ln w="12700">
                  <a:solidFill>
                    <a:schemeClr val="tx1"/>
                  </a:solidFill>
                  <a:miter lim="800000"/>
                  <a:headEnd/>
                  <a:tailEnd/>
                </a:ln>
                <a:effectLst/>
              </p:spPr>
              <p:txBody>
                <a:bodyPr wrap="none" lIns="23853" tIns="11924" rIns="23853" bIns="11924">
                  <a:spAutoFit/>
                </a:bodyPr>
                <a:lstStyle/>
                <a:p>
                  <a:endParaRPr lang="zh-TW" altLang="en-US"/>
                </a:p>
              </p:txBody>
            </p:sp>
            <p:grpSp>
              <p:nvGrpSpPr>
                <p:cNvPr id="30" name="Group 157"/>
                <p:cNvGrpSpPr>
                  <a:grpSpLocks/>
                </p:cNvGrpSpPr>
                <p:nvPr/>
              </p:nvGrpSpPr>
              <p:grpSpPr bwMode="auto">
                <a:xfrm>
                  <a:off x="3361" y="1993"/>
                  <a:ext cx="122" cy="132"/>
                  <a:chOff x="3361" y="1993"/>
                  <a:chExt cx="122" cy="132"/>
                </a:xfrm>
              </p:grpSpPr>
              <p:sp>
                <p:nvSpPr>
                  <p:cNvPr id="1848" name="Rectangle 158" descr="25%"/>
                  <p:cNvSpPr>
                    <a:spLocks noChangeArrowheads="1"/>
                  </p:cNvSpPr>
                  <p:nvPr/>
                </p:nvSpPr>
                <p:spPr bwMode="auto">
                  <a:xfrm>
                    <a:off x="3361" y="1993"/>
                    <a:ext cx="122" cy="132"/>
                  </a:xfrm>
                  <a:prstGeom prst="rect">
                    <a:avLst/>
                  </a:prstGeom>
                  <a:pattFill prst="pct25">
                    <a:fgClr>
                      <a:schemeClr val="tx1"/>
                    </a:fgClr>
                    <a:bgClr>
                      <a:schemeClr val="bg1"/>
                    </a:bgClr>
                  </a:pattFill>
                  <a:ln w="12700">
                    <a:solidFill>
                      <a:schemeClr val="bg1"/>
                    </a:solidFill>
                    <a:miter lim="800000"/>
                    <a:headEnd/>
                    <a:tailEnd/>
                  </a:ln>
                  <a:effectLst/>
                </p:spPr>
                <p:txBody>
                  <a:bodyPr wrap="none" lIns="23853" tIns="11924" rIns="23853" bIns="11924">
                    <a:spAutoFit/>
                  </a:bodyPr>
                  <a:lstStyle/>
                  <a:p>
                    <a:endParaRPr lang="zh-TW" altLang="en-US"/>
                  </a:p>
                </p:txBody>
              </p:sp>
              <p:sp>
                <p:nvSpPr>
                  <p:cNvPr id="1849" name="Line 159"/>
                  <p:cNvSpPr>
                    <a:spLocks noChangeShapeType="1"/>
                  </p:cNvSpPr>
                  <p:nvPr/>
                </p:nvSpPr>
                <p:spPr bwMode="auto">
                  <a:xfrm>
                    <a:off x="3361" y="2119"/>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50" name="Line 160"/>
                  <p:cNvSpPr>
                    <a:spLocks noChangeShapeType="1"/>
                  </p:cNvSpPr>
                  <p:nvPr/>
                </p:nvSpPr>
                <p:spPr bwMode="auto">
                  <a:xfrm>
                    <a:off x="3361" y="2108"/>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51" name="Line 161"/>
                  <p:cNvSpPr>
                    <a:spLocks noChangeShapeType="1"/>
                  </p:cNvSpPr>
                  <p:nvPr/>
                </p:nvSpPr>
                <p:spPr bwMode="auto">
                  <a:xfrm>
                    <a:off x="3361" y="2097"/>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52" name="Line 162"/>
                  <p:cNvSpPr>
                    <a:spLocks noChangeShapeType="1"/>
                  </p:cNvSpPr>
                  <p:nvPr/>
                </p:nvSpPr>
                <p:spPr bwMode="auto">
                  <a:xfrm>
                    <a:off x="3361" y="2087"/>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53" name="Line 163"/>
                  <p:cNvSpPr>
                    <a:spLocks noChangeShapeType="1"/>
                  </p:cNvSpPr>
                  <p:nvPr/>
                </p:nvSpPr>
                <p:spPr bwMode="auto">
                  <a:xfrm>
                    <a:off x="3361" y="2076"/>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54" name="Line 164"/>
                  <p:cNvSpPr>
                    <a:spLocks noChangeShapeType="1"/>
                  </p:cNvSpPr>
                  <p:nvPr/>
                </p:nvSpPr>
                <p:spPr bwMode="auto">
                  <a:xfrm>
                    <a:off x="3361" y="2065"/>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55" name="Line 165"/>
                  <p:cNvSpPr>
                    <a:spLocks noChangeShapeType="1"/>
                  </p:cNvSpPr>
                  <p:nvPr/>
                </p:nvSpPr>
                <p:spPr bwMode="auto">
                  <a:xfrm>
                    <a:off x="3361" y="2054"/>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56" name="Line 166"/>
                  <p:cNvSpPr>
                    <a:spLocks noChangeShapeType="1"/>
                  </p:cNvSpPr>
                  <p:nvPr/>
                </p:nvSpPr>
                <p:spPr bwMode="auto">
                  <a:xfrm>
                    <a:off x="3361" y="2044"/>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57" name="Line 167"/>
                  <p:cNvSpPr>
                    <a:spLocks noChangeShapeType="1"/>
                  </p:cNvSpPr>
                  <p:nvPr/>
                </p:nvSpPr>
                <p:spPr bwMode="auto">
                  <a:xfrm>
                    <a:off x="3361" y="2032"/>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58" name="Line 168"/>
                  <p:cNvSpPr>
                    <a:spLocks noChangeShapeType="1"/>
                  </p:cNvSpPr>
                  <p:nvPr/>
                </p:nvSpPr>
                <p:spPr bwMode="auto">
                  <a:xfrm>
                    <a:off x="3361" y="2022"/>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59" name="Line 169"/>
                  <p:cNvSpPr>
                    <a:spLocks noChangeShapeType="1"/>
                  </p:cNvSpPr>
                  <p:nvPr/>
                </p:nvSpPr>
                <p:spPr bwMode="auto">
                  <a:xfrm>
                    <a:off x="3361" y="2011"/>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60" name="Line 170"/>
                  <p:cNvSpPr>
                    <a:spLocks noChangeShapeType="1"/>
                  </p:cNvSpPr>
                  <p:nvPr/>
                </p:nvSpPr>
                <p:spPr bwMode="auto">
                  <a:xfrm>
                    <a:off x="3361" y="2001"/>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grpSp>
            <p:sp>
              <p:nvSpPr>
                <p:cNvPr id="1841" name="Rectangle 171"/>
                <p:cNvSpPr>
                  <a:spLocks noChangeArrowheads="1"/>
                </p:cNvSpPr>
                <p:nvPr/>
              </p:nvSpPr>
              <p:spPr bwMode="auto">
                <a:xfrm>
                  <a:off x="3354" y="1922"/>
                  <a:ext cx="139" cy="48"/>
                </a:xfrm>
                <a:prstGeom prst="rect">
                  <a:avLst/>
                </a:prstGeom>
                <a:solidFill>
                  <a:schemeClr val="tx1"/>
                </a:solidFill>
                <a:ln w="12700">
                  <a:solidFill>
                    <a:schemeClr val="tx1"/>
                  </a:solidFill>
                  <a:miter lim="800000"/>
                  <a:headEnd/>
                  <a:tailEnd/>
                </a:ln>
                <a:effectLst/>
              </p:spPr>
              <p:txBody>
                <a:bodyPr wrap="none" lIns="23853" tIns="11924" rIns="23853" bIns="11924">
                  <a:spAutoFit/>
                </a:bodyPr>
                <a:lstStyle/>
                <a:p>
                  <a:endParaRPr lang="zh-TW" altLang="en-US"/>
                </a:p>
              </p:txBody>
            </p:sp>
            <p:sp>
              <p:nvSpPr>
                <p:cNvPr id="1842" name="Line 172"/>
                <p:cNvSpPr>
                  <a:spLocks noChangeShapeType="1"/>
                </p:cNvSpPr>
                <p:nvPr/>
              </p:nvSpPr>
              <p:spPr bwMode="auto">
                <a:xfrm>
                  <a:off x="3402" y="1926"/>
                  <a:ext cx="0" cy="37"/>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43" name="Rectangle 173"/>
                <p:cNvSpPr>
                  <a:spLocks noChangeArrowheads="1"/>
                </p:cNvSpPr>
                <p:nvPr/>
              </p:nvSpPr>
              <p:spPr bwMode="auto">
                <a:xfrm>
                  <a:off x="3424" y="1919"/>
                  <a:ext cx="64" cy="34"/>
                </a:xfrm>
                <a:prstGeom prst="rect">
                  <a:avLst/>
                </a:prstGeom>
                <a:noFill/>
                <a:ln w="12700">
                  <a:noFill/>
                  <a:miter lim="800000"/>
                  <a:headEnd/>
                  <a:tailEnd/>
                </a:ln>
                <a:effectLst/>
              </p:spPr>
              <p:txBody>
                <a:bodyPr wrap="none" lIns="23853" tIns="11924" rIns="23853" bIns="11924">
                  <a:spAutoFit/>
                </a:bodyPr>
                <a:lstStyle/>
                <a:p>
                  <a:pPr defTabSz="179388"/>
                  <a:r>
                    <a:rPr lang="en-US" altLang="zh-TW" sz="200" b="1">
                      <a:solidFill>
                        <a:schemeClr val="bg1"/>
                      </a:solidFill>
                      <a:latin typeface="Arial" charset="0"/>
                      <a:ea typeface="新細明體" charset="-120"/>
                    </a:rPr>
                    <a:t>2100</a:t>
                  </a:r>
                </a:p>
              </p:txBody>
            </p:sp>
            <p:sp>
              <p:nvSpPr>
                <p:cNvPr id="1844" name="Rectangle 174"/>
                <p:cNvSpPr>
                  <a:spLocks noChangeArrowheads="1"/>
                </p:cNvSpPr>
                <p:nvPr/>
              </p:nvSpPr>
              <p:spPr bwMode="auto">
                <a:xfrm>
                  <a:off x="3469" y="1925"/>
                  <a:ext cx="11" cy="7"/>
                </a:xfrm>
                <a:prstGeom prst="rect">
                  <a:avLst/>
                </a:prstGeom>
                <a:solidFill>
                  <a:schemeClr val="bg1"/>
                </a:solidFill>
                <a:ln w="12700">
                  <a:solidFill>
                    <a:schemeClr val="tx1"/>
                  </a:solidFill>
                  <a:miter lim="800000"/>
                  <a:headEnd/>
                  <a:tailEnd/>
                </a:ln>
                <a:effectLst/>
              </p:spPr>
              <p:txBody>
                <a:bodyPr wrap="none" lIns="23853" tIns="11924" rIns="23853" bIns="11924">
                  <a:spAutoFit/>
                </a:bodyPr>
                <a:lstStyle/>
                <a:p>
                  <a:endParaRPr lang="zh-TW" altLang="en-US"/>
                </a:p>
              </p:txBody>
            </p:sp>
            <p:sp>
              <p:nvSpPr>
                <p:cNvPr id="1845" name="Rectangle 175"/>
                <p:cNvSpPr>
                  <a:spLocks noChangeArrowheads="1"/>
                </p:cNvSpPr>
                <p:nvPr/>
              </p:nvSpPr>
              <p:spPr bwMode="auto">
                <a:xfrm>
                  <a:off x="3357" y="1925"/>
                  <a:ext cx="9" cy="7"/>
                </a:xfrm>
                <a:prstGeom prst="rect">
                  <a:avLst/>
                </a:prstGeom>
                <a:solidFill>
                  <a:schemeClr val="bg1"/>
                </a:solidFill>
                <a:ln w="12700">
                  <a:solidFill>
                    <a:schemeClr val="tx1"/>
                  </a:solidFill>
                  <a:miter lim="800000"/>
                  <a:headEnd/>
                  <a:tailEnd/>
                </a:ln>
                <a:effectLst/>
              </p:spPr>
              <p:txBody>
                <a:bodyPr wrap="none" lIns="23853" tIns="11924" rIns="23853" bIns="11924">
                  <a:spAutoFit/>
                </a:bodyPr>
                <a:lstStyle/>
                <a:p>
                  <a:endParaRPr lang="zh-TW" altLang="en-US"/>
                </a:p>
              </p:txBody>
            </p:sp>
            <p:sp>
              <p:nvSpPr>
                <p:cNvPr id="1846" name="Rectangle 176"/>
                <p:cNvSpPr>
                  <a:spLocks noChangeArrowheads="1"/>
                </p:cNvSpPr>
                <p:nvPr/>
              </p:nvSpPr>
              <p:spPr bwMode="auto">
                <a:xfrm>
                  <a:off x="3366" y="2141"/>
                  <a:ext cx="7" cy="5"/>
                </a:xfrm>
                <a:prstGeom prst="rect">
                  <a:avLst/>
                </a:prstGeom>
                <a:solidFill>
                  <a:schemeClr val="tx1"/>
                </a:solidFill>
                <a:ln w="12700">
                  <a:solidFill>
                    <a:schemeClr val="tx1"/>
                  </a:solidFill>
                  <a:miter lim="800000"/>
                  <a:headEnd/>
                  <a:tailEnd/>
                </a:ln>
                <a:effectLst/>
              </p:spPr>
              <p:txBody>
                <a:bodyPr wrap="none" lIns="23853" tIns="11924" rIns="23853" bIns="11924">
                  <a:spAutoFit/>
                </a:bodyPr>
                <a:lstStyle/>
                <a:p>
                  <a:endParaRPr lang="zh-TW" altLang="en-US"/>
                </a:p>
              </p:txBody>
            </p:sp>
            <p:sp>
              <p:nvSpPr>
                <p:cNvPr id="1847" name="Rectangle 177"/>
                <p:cNvSpPr>
                  <a:spLocks noChangeArrowheads="1"/>
                </p:cNvSpPr>
                <p:nvPr/>
              </p:nvSpPr>
              <p:spPr bwMode="auto">
                <a:xfrm>
                  <a:off x="3474" y="2141"/>
                  <a:ext cx="6" cy="5"/>
                </a:xfrm>
                <a:prstGeom prst="rect">
                  <a:avLst/>
                </a:prstGeom>
                <a:solidFill>
                  <a:schemeClr val="tx1"/>
                </a:solidFill>
                <a:ln w="12700">
                  <a:solidFill>
                    <a:schemeClr val="tx1"/>
                  </a:solidFill>
                  <a:miter lim="800000"/>
                  <a:headEnd/>
                  <a:tailEnd/>
                </a:ln>
                <a:effectLst/>
              </p:spPr>
              <p:txBody>
                <a:bodyPr wrap="none" lIns="23853" tIns="11924" rIns="23853" bIns="11924">
                  <a:spAutoFit/>
                </a:bodyPr>
                <a:lstStyle/>
                <a:p>
                  <a:endParaRPr lang="zh-TW" altLang="en-US"/>
                </a:p>
              </p:txBody>
            </p:sp>
          </p:grpSp>
          <p:grpSp>
            <p:nvGrpSpPr>
              <p:cNvPr id="31" name="Group 178"/>
              <p:cNvGrpSpPr>
                <a:grpSpLocks/>
              </p:cNvGrpSpPr>
              <p:nvPr/>
            </p:nvGrpSpPr>
            <p:grpSpPr bwMode="auto">
              <a:xfrm>
                <a:off x="2832" y="1980"/>
                <a:ext cx="144" cy="234"/>
                <a:chOff x="3568" y="1925"/>
                <a:chExt cx="140" cy="228"/>
              </a:xfrm>
            </p:grpSpPr>
            <p:sp>
              <p:nvSpPr>
                <p:cNvPr id="1817" name="Rectangle 179"/>
                <p:cNvSpPr>
                  <a:spLocks noChangeArrowheads="1"/>
                </p:cNvSpPr>
                <p:nvPr/>
              </p:nvSpPr>
              <p:spPr bwMode="auto">
                <a:xfrm>
                  <a:off x="3568" y="1925"/>
                  <a:ext cx="139" cy="215"/>
                </a:xfrm>
                <a:prstGeom prst="rect">
                  <a:avLst/>
                </a:prstGeom>
                <a:solidFill>
                  <a:schemeClr val="bg1"/>
                </a:solidFill>
                <a:ln w="12700">
                  <a:solidFill>
                    <a:schemeClr val="tx1"/>
                  </a:solidFill>
                  <a:miter lim="800000"/>
                  <a:headEnd/>
                  <a:tailEnd/>
                </a:ln>
                <a:effectLst/>
              </p:spPr>
              <p:txBody>
                <a:bodyPr wrap="none" lIns="23853" tIns="11924" rIns="23853" bIns="11924">
                  <a:spAutoFit/>
                </a:bodyPr>
                <a:lstStyle/>
                <a:p>
                  <a:endParaRPr lang="zh-TW" altLang="en-US"/>
                </a:p>
              </p:txBody>
            </p:sp>
            <p:grpSp>
              <p:nvGrpSpPr>
                <p:cNvPr id="1504" name="Group 180"/>
                <p:cNvGrpSpPr>
                  <a:grpSpLocks/>
                </p:cNvGrpSpPr>
                <p:nvPr/>
              </p:nvGrpSpPr>
              <p:grpSpPr bwMode="auto">
                <a:xfrm>
                  <a:off x="3576" y="2001"/>
                  <a:ext cx="122" cy="132"/>
                  <a:chOff x="3576" y="2001"/>
                  <a:chExt cx="122" cy="132"/>
                </a:xfrm>
              </p:grpSpPr>
              <p:sp>
                <p:nvSpPr>
                  <p:cNvPr id="1826" name="Rectangle 181" descr="25%"/>
                  <p:cNvSpPr>
                    <a:spLocks noChangeArrowheads="1"/>
                  </p:cNvSpPr>
                  <p:nvPr/>
                </p:nvSpPr>
                <p:spPr bwMode="auto">
                  <a:xfrm>
                    <a:off x="3576" y="2001"/>
                    <a:ext cx="122" cy="132"/>
                  </a:xfrm>
                  <a:prstGeom prst="rect">
                    <a:avLst/>
                  </a:prstGeom>
                  <a:pattFill prst="pct25">
                    <a:fgClr>
                      <a:schemeClr val="tx1"/>
                    </a:fgClr>
                    <a:bgClr>
                      <a:schemeClr val="bg1"/>
                    </a:bgClr>
                  </a:pattFill>
                  <a:ln w="12700">
                    <a:solidFill>
                      <a:schemeClr val="bg1"/>
                    </a:solidFill>
                    <a:miter lim="800000"/>
                    <a:headEnd/>
                    <a:tailEnd/>
                  </a:ln>
                  <a:effectLst/>
                </p:spPr>
                <p:txBody>
                  <a:bodyPr wrap="none" lIns="23853" tIns="11924" rIns="23853" bIns="11924">
                    <a:spAutoFit/>
                  </a:bodyPr>
                  <a:lstStyle/>
                  <a:p>
                    <a:endParaRPr lang="zh-TW" altLang="en-US"/>
                  </a:p>
                </p:txBody>
              </p:sp>
              <p:sp>
                <p:nvSpPr>
                  <p:cNvPr id="1827" name="Line 182"/>
                  <p:cNvSpPr>
                    <a:spLocks noChangeShapeType="1"/>
                  </p:cNvSpPr>
                  <p:nvPr/>
                </p:nvSpPr>
                <p:spPr bwMode="auto">
                  <a:xfrm>
                    <a:off x="3576" y="2126"/>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28" name="Line 183"/>
                  <p:cNvSpPr>
                    <a:spLocks noChangeShapeType="1"/>
                  </p:cNvSpPr>
                  <p:nvPr/>
                </p:nvSpPr>
                <p:spPr bwMode="auto">
                  <a:xfrm>
                    <a:off x="3576" y="2115"/>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29" name="Line 184"/>
                  <p:cNvSpPr>
                    <a:spLocks noChangeShapeType="1"/>
                  </p:cNvSpPr>
                  <p:nvPr/>
                </p:nvSpPr>
                <p:spPr bwMode="auto">
                  <a:xfrm>
                    <a:off x="3576" y="2104"/>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30" name="Line 185"/>
                  <p:cNvSpPr>
                    <a:spLocks noChangeShapeType="1"/>
                  </p:cNvSpPr>
                  <p:nvPr/>
                </p:nvSpPr>
                <p:spPr bwMode="auto">
                  <a:xfrm>
                    <a:off x="3576" y="2094"/>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31" name="Line 186"/>
                  <p:cNvSpPr>
                    <a:spLocks noChangeShapeType="1"/>
                  </p:cNvSpPr>
                  <p:nvPr/>
                </p:nvSpPr>
                <p:spPr bwMode="auto">
                  <a:xfrm>
                    <a:off x="3576" y="2083"/>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32" name="Line 187"/>
                  <p:cNvSpPr>
                    <a:spLocks noChangeShapeType="1"/>
                  </p:cNvSpPr>
                  <p:nvPr/>
                </p:nvSpPr>
                <p:spPr bwMode="auto">
                  <a:xfrm>
                    <a:off x="3576" y="2072"/>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33" name="Line 188"/>
                  <p:cNvSpPr>
                    <a:spLocks noChangeShapeType="1"/>
                  </p:cNvSpPr>
                  <p:nvPr/>
                </p:nvSpPr>
                <p:spPr bwMode="auto">
                  <a:xfrm>
                    <a:off x="3576" y="2062"/>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34" name="Line 189"/>
                  <p:cNvSpPr>
                    <a:spLocks noChangeShapeType="1"/>
                  </p:cNvSpPr>
                  <p:nvPr/>
                </p:nvSpPr>
                <p:spPr bwMode="auto">
                  <a:xfrm>
                    <a:off x="3576" y="2050"/>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35" name="Line 190"/>
                  <p:cNvSpPr>
                    <a:spLocks noChangeShapeType="1"/>
                  </p:cNvSpPr>
                  <p:nvPr/>
                </p:nvSpPr>
                <p:spPr bwMode="auto">
                  <a:xfrm>
                    <a:off x="3576" y="2040"/>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36" name="Line 191"/>
                  <p:cNvSpPr>
                    <a:spLocks noChangeShapeType="1"/>
                  </p:cNvSpPr>
                  <p:nvPr/>
                </p:nvSpPr>
                <p:spPr bwMode="auto">
                  <a:xfrm>
                    <a:off x="3576" y="2029"/>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37" name="Line 192"/>
                  <p:cNvSpPr>
                    <a:spLocks noChangeShapeType="1"/>
                  </p:cNvSpPr>
                  <p:nvPr/>
                </p:nvSpPr>
                <p:spPr bwMode="auto">
                  <a:xfrm>
                    <a:off x="3576" y="2019"/>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38" name="Line 193"/>
                  <p:cNvSpPr>
                    <a:spLocks noChangeShapeType="1"/>
                  </p:cNvSpPr>
                  <p:nvPr/>
                </p:nvSpPr>
                <p:spPr bwMode="auto">
                  <a:xfrm>
                    <a:off x="3576" y="2008"/>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grpSp>
            <p:sp>
              <p:nvSpPr>
                <p:cNvPr id="1819" name="Rectangle 194"/>
                <p:cNvSpPr>
                  <a:spLocks noChangeArrowheads="1"/>
                </p:cNvSpPr>
                <p:nvPr/>
              </p:nvSpPr>
              <p:spPr bwMode="auto">
                <a:xfrm>
                  <a:off x="3570" y="1929"/>
                  <a:ext cx="138" cy="48"/>
                </a:xfrm>
                <a:prstGeom prst="rect">
                  <a:avLst/>
                </a:prstGeom>
                <a:solidFill>
                  <a:schemeClr val="tx1"/>
                </a:solidFill>
                <a:ln w="12700">
                  <a:solidFill>
                    <a:schemeClr val="tx1"/>
                  </a:solidFill>
                  <a:miter lim="800000"/>
                  <a:headEnd/>
                  <a:tailEnd/>
                </a:ln>
                <a:effectLst/>
              </p:spPr>
              <p:txBody>
                <a:bodyPr wrap="none" lIns="23853" tIns="11924" rIns="23853" bIns="11924">
                  <a:spAutoFit/>
                </a:bodyPr>
                <a:lstStyle/>
                <a:p>
                  <a:endParaRPr lang="zh-TW" altLang="en-US"/>
                </a:p>
              </p:txBody>
            </p:sp>
            <p:sp>
              <p:nvSpPr>
                <p:cNvPr id="1820" name="Line 195"/>
                <p:cNvSpPr>
                  <a:spLocks noChangeShapeType="1"/>
                </p:cNvSpPr>
                <p:nvPr/>
              </p:nvSpPr>
              <p:spPr bwMode="auto">
                <a:xfrm>
                  <a:off x="3616" y="1933"/>
                  <a:ext cx="0" cy="36"/>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21" name="Rectangle 196"/>
                <p:cNvSpPr>
                  <a:spLocks noChangeArrowheads="1"/>
                </p:cNvSpPr>
                <p:nvPr/>
              </p:nvSpPr>
              <p:spPr bwMode="auto">
                <a:xfrm>
                  <a:off x="3639" y="1926"/>
                  <a:ext cx="64" cy="34"/>
                </a:xfrm>
                <a:prstGeom prst="rect">
                  <a:avLst/>
                </a:prstGeom>
                <a:noFill/>
                <a:ln w="12700">
                  <a:noFill/>
                  <a:miter lim="800000"/>
                  <a:headEnd/>
                  <a:tailEnd/>
                </a:ln>
                <a:effectLst/>
              </p:spPr>
              <p:txBody>
                <a:bodyPr wrap="none" lIns="23853" tIns="11924" rIns="23853" bIns="11924">
                  <a:spAutoFit/>
                </a:bodyPr>
                <a:lstStyle/>
                <a:p>
                  <a:pPr defTabSz="179388"/>
                  <a:r>
                    <a:rPr lang="en-US" altLang="zh-TW" sz="200" b="1">
                      <a:solidFill>
                        <a:schemeClr val="bg1"/>
                      </a:solidFill>
                      <a:latin typeface="Arial" charset="0"/>
                      <a:ea typeface="新細明體" charset="-120"/>
                    </a:rPr>
                    <a:t>2100</a:t>
                  </a:r>
                </a:p>
              </p:txBody>
            </p:sp>
            <p:sp>
              <p:nvSpPr>
                <p:cNvPr id="1822" name="Rectangle 197"/>
                <p:cNvSpPr>
                  <a:spLocks noChangeArrowheads="1"/>
                </p:cNvSpPr>
                <p:nvPr/>
              </p:nvSpPr>
              <p:spPr bwMode="auto">
                <a:xfrm>
                  <a:off x="3684" y="1936"/>
                  <a:ext cx="12" cy="1"/>
                </a:xfrm>
                <a:prstGeom prst="rect">
                  <a:avLst/>
                </a:prstGeom>
                <a:solidFill>
                  <a:schemeClr val="bg1"/>
                </a:solidFill>
                <a:ln w="12700">
                  <a:solidFill>
                    <a:schemeClr val="tx1"/>
                  </a:solidFill>
                  <a:miter lim="800000"/>
                  <a:headEnd/>
                  <a:tailEnd/>
                </a:ln>
                <a:effectLst/>
              </p:spPr>
              <p:txBody>
                <a:bodyPr wrap="none" lIns="23853" tIns="11924" rIns="23853" bIns="11924">
                  <a:spAutoFit/>
                </a:bodyPr>
                <a:lstStyle/>
                <a:p>
                  <a:endParaRPr lang="zh-TW" altLang="en-US"/>
                </a:p>
              </p:txBody>
            </p:sp>
            <p:sp>
              <p:nvSpPr>
                <p:cNvPr id="1823" name="Rectangle 198"/>
                <p:cNvSpPr>
                  <a:spLocks noChangeArrowheads="1"/>
                </p:cNvSpPr>
                <p:nvPr/>
              </p:nvSpPr>
              <p:spPr bwMode="auto">
                <a:xfrm>
                  <a:off x="3572" y="1936"/>
                  <a:ext cx="10" cy="1"/>
                </a:xfrm>
                <a:prstGeom prst="rect">
                  <a:avLst/>
                </a:prstGeom>
                <a:solidFill>
                  <a:schemeClr val="bg1"/>
                </a:solidFill>
                <a:ln w="12700">
                  <a:solidFill>
                    <a:schemeClr val="tx1"/>
                  </a:solidFill>
                  <a:miter lim="800000"/>
                  <a:headEnd/>
                  <a:tailEnd/>
                </a:ln>
                <a:effectLst/>
              </p:spPr>
              <p:txBody>
                <a:bodyPr wrap="none" lIns="23853" tIns="11924" rIns="23853" bIns="11924">
                  <a:spAutoFit/>
                </a:bodyPr>
                <a:lstStyle/>
                <a:p>
                  <a:endParaRPr lang="zh-TW" altLang="en-US"/>
                </a:p>
              </p:txBody>
            </p:sp>
            <p:sp>
              <p:nvSpPr>
                <p:cNvPr id="1824" name="Rectangle 199"/>
                <p:cNvSpPr>
                  <a:spLocks noChangeArrowheads="1"/>
                </p:cNvSpPr>
                <p:nvPr/>
              </p:nvSpPr>
              <p:spPr bwMode="auto">
                <a:xfrm>
                  <a:off x="3585" y="2148"/>
                  <a:ext cx="1" cy="5"/>
                </a:xfrm>
                <a:prstGeom prst="rect">
                  <a:avLst/>
                </a:prstGeom>
                <a:solidFill>
                  <a:schemeClr val="tx1"/>
                </a:solidFill>
                <a:ln w="12700">
                  <a:solidFill>
                    <a:schemeClr val="tx1"/>
                  </a:solidFill>
                  <a:miter lim="800000"/>
                  <a:headEnd/>
                  <a:tailEnd/>
                </a:ln>
                <a:effectLst/>
              </p:spPr>
              <p:txBody>
                <a:bodyPr wrap="none" lIns="23853" tIns="11924" rIns="23853" bIns="11924">
                  <a:spAutoFit/>
                </a:bodyPr>
                <a:lstStyle/>
                <a:p>
                  <a:endParaRPr lang="zh-TW" altLang="en-US"/>
                </a:p>
              </p:txBody>
            </p:sp>
            <p:sp>
              <p:nvSpPr>
                <p:cNvPr id="1825" name="Rectangle 200"/>
                <p:cNvSpPr>
                  <a:spLocks noChangeArrowheads="1"/>
                </p:cNvSpPr>
                <p:nvPr/>
              </p:nvSpPr>
              <p:spPr bwMode="auto">
                <a:xfrm>
                  <a:off x="3692" y="2148"/>
                  <a:ext cx="1" cy="5"/>
                </a:xfrm>
                <a:prstGeom prst="rect">
                  <a:avLst/>
                </a:prstGeom>
                <a:solidFill>
                  <a:schemeClr val="tx1"/>
                </a:solidFill>
                <a:ln w="12700">
                  <a:solidFill>
                    <a:schemeClr val="tx1"/>
                  </a:solidFill>
                  <a:miter lim="800000"/>
                  <a:headEnd/>
                  <a:tailEnd/>
                </a:ln>
                <a:effectLst/>
              </p:spPr>
              <p:txBody>
                <a:bodyPr wrap="none" lIns="23853" tIns="11924" rIns="23853" bIns="11924">
                  <a:spAutoFit/>
                </a:bodyPr>
                <a:lstStyle/>
                <a:p>
                  <a:endParaRPr lang="zh-TW" altLang="en-US"/>
                </a:p>
              </p:txBody>
            </p:sp>
          </p:grpSp>
          <p:sp>
            <p:nvSpPr>
              <p:cNvPr id="1717" name="Line 201"/>
              <p:cNvSpPr>
                <a:spLocks noChangeShapeType="1"/>
              </p:cNvSpPr>
              <p:nvPr/>
            </p:nvSpPr>
            <p:spPr bwMode="auto">
              <a:xfrm flipH="1">
                <a:off x="2219" y="1776"/>
                <a:ext cx="210" cy="195"/>
              </a:xfrm>
              <a:prstGeom prst="line">
                <a:avLst/>
              </a:prstGeom>
              <a:noFill/>
              <a:ln w="12700">
                <a:solidFill>
                  <a:schemeClr val="tx1"/>
                </a:solidFill>
                <a:round/>
                <a:headEnd/>
                <a:tailEnd/>
              </a:ln>
              <a:effectLst/>
            </p:spPr>
            <p:txBody>
              <a:bodyPr lIns="23853" tIns="11924" rIns="23853" bIns="11924">
                <a:spAutoFit/>
              </a:bodyPr>
              <a:lstStyle/>
              <a:p>
                <a:endParaRPr lang="zh-TW" altLang="en-US"/>
              </a:p>
            </p:txBody>
          </p:sp>
          <p:sp>
            <p:nvSpPr>
              <p:cNvPr id="1718" name="Line 202"/>
              <p:cNvSpPr>
                <a:spLocks noChangeShapeType="1"/>
              </p:cNvSpPr>
              <p:nvPr/>
            </p:nvSpPr>
            <p:spPr bwMode="auto">
              <a:xfrm flipH="1">
                <a:off x="2459" y="1791"/>
                <a:ext cx="49" cy="180"/>
              </a:xfrm>
              <a:prstGeom prst="line">
                <a:avLst/>
              </a:prstGeom>
              <a:noFill/>
              <a:ln w="12700">
                <a:solidFill>
                  <a:schemeClr val="tx1"/>
                </a:solidFill>
                <a:round/>
                <a:headEnd/>
                <a:tailEnd/>
              </a:ln>
              <a:effectLst/>
            </p:spPr>
            <p:txBody>
              <a:bodyPr lIns="23853" tIns="11924" rIns="23853" bIns="11924">
                <a:spAutoFit/>
              </a:bodyPr>
              <a:lstStyle/>
              <a:p>
                <a:endParaRPr lang="zh-TW" altLang="en-US"/>
              </a:p>
            </p:txBody>
          </p:sp>
          <p:sp>
            <p:nvSpPr>
              <p:cNvPr id="1719" name="Line 203"/>
              <p:cNvSpPr>
                <a:spLocks noChangeShapeType="1"/>
              </p:cNvSpPr>
              <p:nvPr/>
            </p:nvSpPr>
            <p:spPr bwMode="auto">
              <a:xfrm>
                <a:off x="2630" y="1791"/>
                <a:ext cx="69" cy="180"/>
              </a:xfrm>
              <a:prstGeom prst="line">
                <a:avLst/>
              </a:prstGeom>
              <a:noFill/>
              <a:ln w="12700">
                <a:solidFill>
                  <a:schemeClr val="tx1"/>
                </a:solidFill>
                <a:round/>
                <a:headEnd/>
                <a:tailEnd/>
              </a:ln>
              <a:effectLst/>
            </p:spPr>
            <p:txBody>
              <a:bodyPr lIns="23853" tIns="11924" rIns="23853" bIns="11924">
                <a:spAutoFit/>
              </a:bodyPr>
              <a:lstStyle/>
              <a:p>
                <a:endParaRPr lang="zh-TW" altLang="en-US"/>
              </a:p>
            </p:txBody>
          </p:sp>
          <p:sp>
            <p:nvSpPr>
              <p:cNvPr id="1720" name="Line 204"/>
              <p:cNvSpPr>
                <a:spLocks noChangeShapeType="1"/>
              </p:cNvSpPr>
              <p:nvPr/>
            </p:nvSpPr>
            <p:spPr bwMode="auto">
              <a:xfrm>
                <a:off x="2699" y="1776"/>
                <a:ext cx="192" cy="195"/>
              </a:xfrm>
              <a:prstGeom prst="line">
                <a:avLst/>
              </a:prstGeom>
              <a:noFill/>
              <a:ln w="12700">
                <a:solidFill>
                  <a:schemeClr val="tx1"/>
                </a:solidFill>
                <a:round/>
                <a:headEnd/>
                <a:tailEnd/>
              </a:ln>
              <a:effectLst/>
            </p:spPr>
            <p:txBody>
              <a:bodyPr lIns="23853" tIns="11924" rIns="23853" bIns="11924">
                <a:spAutoFit/>
              </a:bodyPr>
              <a:lstStyle/>
              <a:p>
                <a:endParaRPr lang="zh-TW" altLang="en-US"/>
              </a:p>
            </p:txBody>
          </p:sp>
          <p:grpSp>
            <p:nvGrpSpPr>
              <p:cNvPr id="1505" name="Group 205"/>
              <p:cNvGrpSpPr>
                <a:grpSpLocks/>
              </p:cNvGrpSpPr>
              <p:nvPr/>
            </p:nvGrpSpPr>
            <p:grpSpPr bwMode="auto">
              <a:xfrm>
                <a:off x="2187" y="1307"/>
                <a:ext cx="144" cy="235"/>
                <a:chOff x="2941" y="1227"/>
                <a:chExt cx="140" cy="228"/>
              </a:xfrm>
            </p:grpSpPr>
            <p:sp>
              <p:nvSpPr>
                <p:cNvPr id="1795" name="Rectangle 206"/>
                <p:cNvSpPr>
                  <a:spLocks noChangeArrowheads="1"/>
                </p:cNvSpPr>
                <p:nvPr/>
              </p:nvSpPr>
              <p:spPr bwMode="auto">
                <a:xfrm>
                  <a:off x="2941" y="1227"/>
                  <a:ext cx="139" cy="215"/>
                </a:xfrm>
                <a:prstGeom prst="rect">
                  <a:avLst/>
                </a:prstGeom>
                <a:solidFill>
                  <a:schemeClr val="bg1"/>
                </a:solidFill>
                <a:ln w="12700">
                  <a:solidFill>
                    <a:schemeClr val="tx1"/>
                  </a:solidFill>
                  <a:miter lim="800000"/>
                  <a:headEnd/>
                  <a:tailEnd/>
                </a:ln>
                <a:effectLst/>
              </p:spPr>
              <p:txBody>
                <a:bodyPr wrap="none" lIns="23853" tIns="11924" rIns="23853" bIns="11924">
                  <a:spAutoFit/>
                </a:bodyPr>
                <a:lstStyle/>
                <a:p>
                  <a:endParaRPr lang="zh-TW" altLang="en-US"/>
                </a:p>
              </p:txBody>
            </p:sp>
            <p:grpSp>
              <p:nvGrpSpPr>
                <p:cNvPr id="1506" name="Group 207"/>
                <p:cNvGrpSpPr>
                  <a:grpSpLocks/>
                </p:cNvGrpSpPr>
                <p:nvPr/>
              </p:nvGrpSpPr>
              <p:grpSpPr bwMode="auto">
                <a:xfrm>
                  <a:off x="2950" y="1303"/>
                  <a:ext cx="123" cy="131"/>
                  <a:chOff x="2950" y="1303"/>
                  <a:chExt cx="123" cy="131"/>
                </a:xfrm>
              </p:grpSpPr>
              <p:sp>
                <p:nvSpPr>
                  <p:cNvPr id="1804" name="Rectangle 208" descr="25%"/>
                  <p:cNvSpPr>
                    <a:spLocks noChangeArrowheads="1"/>
                  </p:cNvSpPr>
                  <p:nvPr/>
                </p:nvSpPr>
                <p:spPr bwMode="auto">
                  <a:xfrm>
                    <a:off x="2950" y="1303"/>
                    <a:ext cx="123" cy="131"/>
                  </a:xfrm>
                  <a:prstGeom prst="rect">
                    <a:avLst/>
                  </a:prstGeom>
                  <a:pattFill prst="pct25">
                    <a:fgClr>
                      <a:schemeClr val="tx1"/>
                    </a:fgClr>
                    <a:bgClr>
                      <a:schemeClr val="bg1"/>
                    </a:bgClr>
                  </a:pattFill>
                  <a:ln w="12700">
                    <a:solidFill>
                      <a:schemeClr val="bg1"/>
                    </a:solidFill>
                    <a:miter lim="800000"/>
                    <a:headEnd/>
                    <a:tailEnd/>
                  </a:ln>
                  <a:effectLst/>
                </p:spPr>
                <p:txBody>
                  <a:bodyPr wrap="none" lIns="23853" tIns="11924" rIns="23853" bIns="11924">
                    <a:spAutoFit/>
                  </a:bodyPr>
                  <a:lstStyle/>
                  <a:p>
                    <a:endParaRPr lang="zh-TW" altLang="en-US"/>
                  </a:p>
                </p:txBody>
              </p:sp>
              <p:sp>
                <p:nvSpPr>
                  <p:cNvPr id="1805" name="Line 209"/>
                  <p:cNvSpPr>
                    <a:spLocks noChangeShapeType="1"/>
                  </p:cNvSpPr>
                  <p:nvPr/>
                </p:nvSpPr>
                <p:spPr bwMode="auto">
                  <a:xfrm>
                    <a:off x="2950" y="1428"/>
                    <a:ext cx="123"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06" name="Line 210"/>
                  <p:cNvSpPr>
                    <a:spLocks noChangeShapeType="1"/>
                  </p:cNvSpPr>
                  <p:nvPr/>
                </p:nvSpPr>
                <p:spPr bwMode="auto">
                  <a:xfrm>
                    <a:off x="2950" y="1417"/>
                    <a:ext cx="123"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07" name="Line 211"/>
                  <p:cNvSpPr>
                    <a:spLocks noChangeShapeType="1"/>
                  </p:cNvSpPr>
                  <p:nvPr/>
                </p:nvSpPr>
                <p:spPr bwMode="auto">
                  <a:xfrm>
                    <a:off x="2950" y="1406"/>
                    <a:ext cx="123"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08" name="Line 212"/>
                  <p:cNvSpPr>
                    <a:spLocks noChangeShapeType="1"/>
                  </p:cNvSpPr>
                  <p:nvPr/>
                </p:nvSpPr>
                <p:spPr bwMode="auto">
                  <a:xfrm>
                    <a:off x="2950" y="1396"/>
                    <a:ext cx="123"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09" name="Line 213"/>
                  <p:cNvSpPr>
                    <a:spLocks noChangeShapeType="1"/>
                  </p:cNvSpPr>
                  <p:nvPr/>
                </p:nvSpPr>
                <p:spPr bwMode="auto">
                  <a:xfrm>
                    <a:off x="2950" y="1385"/>
                    <a:ext cx="123"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10" name="Line 214"/>
                  <p:cNvSpPr>
                    <a:spLocks noChangeShapeType="1"/>
                  </p:cNvSpPr>
                  <p:nvPr/>
                </p:nvSpPr>
                <p:spPr bwMode="auto">
                  <a:xfrm>
                    <a:off x="2950" y="1374"/>
                    <a:ext cx="123"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11" name="Line 215"/>
                  <p:cNvSpPr>
                    <a:spLocks noChangeShapeType="1"/>
                  </p:cNvSpPr>
                  <p:nvPr/>
                </p:nvSpPr>
                <p:spPr bwMode="auto">
                  <a:xfrm>
                    <a:off x="2950" y="1363"/>
                    <a:ext cx="123"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12" name="Line 216"/>
                  <p:cNvSpPr>
                    <a:spLocks noChangeShapeType="1"/>
                  </p:cNvSpPr>
                  <p:nvPr/>
                </p:nvSpPr>
                <p:spPr bwMode="auto">
                  <a:xfrm>
                    <a:off x="2950" y="1353"/>
                    <a:ext cx="123"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13" name="Line 217"/>
                  <p:cNvSpPr>
                    <a:spLocks noChangeShapeType="1"/>
                  </p:cNvSpPr>
                  <p:nvPr/>
                </p:nvSpPr>
                <p:spPr bwMode="auto">
                  <a:xfrm>
                    <a:off x="2950" y="1341"/>
                    <a:ext cx="123"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14" name="Line 218"/>
                  <p:cNvSpPr>
                    <a:spLocks noChangeShapeType="1"/>
                  </p:cNvSpPr>
                  <p:nvPr/>
                </p:nvSpPr>
                <p:spPr bwMode="auto">
                  <a:xfrm>
                    <a:off x="2950" y="1331"/>
                    <a:ext cx="123"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15" name="Line 219"/>
                  <p:cNvSpPr>
                    <a:spLocks noChangeShapeType="1"/>
                  </p:cNvSpPr>
                  <p:nvPr/>
                </p:nvSpPr>
                <p:spPr bwMode="auto">
                  <a:xfrm>
                    <a:off x="2950" y="1320"/>
                    <a:ext cx="123"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816" name="Line 220"/>
                  <p:cNvSpPr>
                    <a:spLocks noChangeShapeType="1"/>
                  </p:cNvSpPr>
                  <p:nvPr/>
                </p:nvSpPr>
                <p:spPr bwMode="auto">
                  <a:xfrm>
                    <a:off x="2950" y="1310"/>
                    <a:ext cx="123"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grpSp>
            <p:sp>
              <p:nvSpPr>
                <p:cNvPr id="1797" name="Rectangle 221"/>
                <p:cNvSpPr>
                  <a:spLocks noChangeArrowheads="1"/>
                </p:cNvSpPr>
                <p:nvPr/>
              </p:nvSpPr>
              <p:spPr bwMode="auto">
                <a:xfrm>
                  <a:off x="2943" y="1231"/>
                  <a:ext cx="138" cy="48"/>
                </a:xfrm>
                <a:prstGeom prst="rect">
                  <a:avLst/>
                </a:prstGeom>
                <a:solidFill>
                  <a:schemeClr val="tx1"/>
                </a:solidFill>
                <a:ln w="12700">
                  <a:solidFill>
                    <a:schemeClr val="tx1"/>
                  </a:solidFill>
                  <a:miter lim="800000"/>
                  <a:headEnd/>
                  <a:tailEnd/>
                </a:ln>
                <a:effectLst/>
              </p:spPr>
              <p:txBody>
                <a:bodyPr wrap="none" lIns="23853" tIns="11924" rIns="23853" bIns="11924">
                  <a:spAutoFit/>
                </a:bodyPr>
                <a:lstStyle/>
                <a:p>
                  <a:endParaRPr lang="zh-TW" altLang="en-US"/>
                </a:p>
              </p:txBody>
            </p:sp>
            <p:sp>
              <p:nvSpPr>
                <p:cNvPr id="1798" name="Line 222"/>
                <p:cNvSpPr>
                  <a:spLocks noChangeShapeType="1"/>
                </p:cNvSpPr>
                <p:nvPr/>
              </p:nvSpPr>
              <p:spPr bwMode="auto">
                <a:xfrm>
                  <a:off x="2990" y="1235"/>
                  <a:ext cx="0" cy="36"/>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99" name="Rectangle 223"/>
                <p:cNvSpPr>
                  <a:spLocks noChangeArrowheads="1"/>
                </p:cNvSpPr>
                <p:nvPr/>
              </p:nvSpPr>
              <p:spPr bwMode="auto">
                <a:xfrm>
                  <a:off x="3012" y="1228"/>
                  <a:ext cx="64" cy="34"/>
                </a:xfrm>
                <a:prstGeom prst="rect">
                  <a:avLst/>
                </a:prstGeom>
                <a:noFill/>
                <a:ln w="12700">
                  <a:noFill/>
                  <a:miter lim="800000"/>
                  <a:headEnd/>
                  <a:tailEnd/>
                </a:ln>
                <a:effectLst/>
              </p:spPr>
              <p:txBody>
                <a:bodyPr wrap="none" lIns="23853" tIns="11924" rIns="23853" bIns="11924">
                  <a:spAutoFit/>
                </a:bodyPr>
                <a:lstStyle/>
                <a:p>
                  <a:pPr defTabSz="179388"/>
                  <a:r>
                    <a:rPr lang="en-US" altLang="zh-TW" sz="200" b="1">
                      <a:solidFill>
                        <a:schemeClr val="bg1"/>
                      </a:solidFill>
                      <a:latin typeface="Arial" charset="0"/>
                      <a:ea typeface="新細明體" charset="-120"/>
                    </a:rPr>
                    <a:t>2100</a:t>
                  </a:r>
                </a:p>
              </p:txBody>
            </p:sp>
            <p:sp>
              <p:nvSpPr>
                <p:cNvPr id="1800" name="Rectangle 224"/>
                <p:cNvSpPr>
                  <a:spLocks noChangeArrowheads="1"/>
                </p:cNvSpPr>
                <p:nvPr/>
              </p:nvSpPr>
              <p:spPr bwMode="auto">
                <a:xfrm>
                  <a:off x="3058" y="1234"/>
                  <a:ext cx="11" cy="7"/>
                </a:xfrm>
                <a:prstGeom prst="rect">
                  <a:avLst/>
                </a:prstGeom>
                <a:solidFill>
                  <a:schemeClr val="bg1"/>
                </a:solidFill>
                <a:ln w="12700">
                  <a:solidFill>
                    <a:schemeClr val="tx1"/>
                  </a:solidFill>
                  <a:miter lim="800000"/>
                  <a:headEnd/>
                  <a:tailEnd/>
                </a:ln>
                <a:effectLst/>
              </p:spPr>
              <p:txBody>
                <a:bodyPr wrap="none" lIns="23853" tIns="11924" rIns="23853" bIns="11924">
                  <a:spAutoFit/>
                </a:bodyPr>
                <a:lstStyle/>
                <a:p>
                  <a:endParaRPr lang="zh-TW" altLang="en-US"/>
                </a:p>
              </p:txBody>
            </p:sp>
            <p:sp>
              <p:nvSpPr>
                <p:cNvPr id="1801" name="Rectangle 225"/>
                <p:cNvSpPr>
                  <a:spLocks noChangeArrowheads="1"/>
                </p:cNvSpPr>
                <p:nvPr/>
              </p:nvSpPr>
              <p:spPr bwMode="auto">
                <a:xfrm>
                  <a:off x="2946" y="1234"/>
                  <a:ext cx="9" cy="7"/>
                </a:xfrm>
                <a:prstGeom prst="rect">
                  <a:avLst/>
                </a:prstGeom>
                <a:solidFill>
                  <a:schemeClr val="bg1"/>
                </a:solidFill>
                <a:ln w="12700">
                  <a:solidFill>
                    <a:schemeClr val="tx1"/>
                  </a:solidFill>
                  <a:miter lim="800000"/>
                  <a:headEnd/>
                  <a:tailEnd/>
                </a:ln>
                <a:effectLst/>
              </p:spPr>
              <p:txBody>
                <a:bodyPr wrap="none" lIns="23853" tIns="11924" rIns="23853" bIns="11924">
                  <a:spAutoFit/>
                </a:bodyPr>
                <a:lstStyle/>
                <a:p>
                  <a:endParaRPr lang="zh-TW" altLang="en-US"/>
                </a:p>
              </p:txBody>
            </p:sp>
            <p:sp>
              <p:nvSpPr>
                <p:cNvPr id="1802" name="Rectangle 226"/>
                <p:cNvSpPr>
                  <a:spLocks noChangeArrowheads="1"/>
                </p:cNvSpPr>
                <p:nvPr/>
              </p:nvSpPr>
              <p:spPr bwMode="auto">
                <a:xfrm>
                  <a:off x="2958" y="1450"/>
                  <a:ext cx="1" cy="5"/>
                </a:xfrm>
                <a:prstGeom prst="rect">
                  <a:avLst/>
                </a:prstGeom>
                <a:solidFill>
                  <a:schemeClr val="tx1"/>
                </a:solidFill>
                <a:ln w="12700">
                  <a:solidFill>
                    <a:schemeClr val="tx1"/>
                  </a:solidFill>
                  <a:miter lim="800000"/>
                  <a:headEnd/>
                  <a:tailEnd/>
                </a:ln>
                <a:effectLst/>
              </p:spPr>
              <p:txBody>
                <a:bodyPr wrap="none" lIns="23853" tIns="11924" rIns="23853" bIns="11924">
                  <a:spAutoFit/>
                </a:bodyPr>
                <a:lstStyle/>
                <a:p>
                  <a:endParaRPr lang="zh-TW" altLang="en-US"/>
                </a:p>
              </p:txBody>
            </p:sp>
            <p:sp>
              <p:nvSpPr>
                <p:cNvPr id="1803" name="Rectangle 227"/>
                <p:cNvSpPr>
                  <a:spLocks noChangeArrowheads="1"/>
                </p:cNvSpPr>
                <p:nvPr/>
              </p:nvSpPr>
              <p:spPr bwMode="auto">
                <a:xfrm>
                  <a:off x="3065" y="1450"/>
                  <a:ext cx="1" cy="5"/>
                </a:xfrm>
                <a:prstGeom prst="rect">
                  <a:avLst/>
                </a:prstGeom>
                <a:solidFill>
                  <a:schemeClr val="tx1"/>
                </a:solidFill>
                <a:ln w="12700">
                  <a:solidFill>
                    <a:schemeClr val="tx1"/>
                  </a:solidFill>
                  <a:miter lim="800000"/>
                  <a:headEnd/>
                  <a:tailEnd/>
                </a:ln>
                <a:effectLst/>
              </p:spPr>
              <p:txBody>
                <a:bodyPr wrap="none" lIns="23853" tIns="11924" rIns="23853" bIns="11924">
                  <a:spAutoFit/>
                </a:bodyPr>
                <a:lstStyle/>
                <a:p>
                  <a:endParaRPr lang="zh-TW" altLang="en-US"/>
                </a:p>
              </p:txBody>
            </p:sp>
          </p:grpSp>
          <p:grpSp>
            <p:nvGrpSpPr>
              <p:cNvPr id="1508" name="Group 228"/>
              <p:cNvGrpSpPr>
                <a:grpSpLocks/>
              </p:cNvGrpSpPr>
              <p:nvPr/>
            </p:nvGrpSpPr>
            <p:grpSpPr bwMode="auto">
              <a:xfrm>
                <a:off x="2411" y="1303"/>
                <a:ext cx="144" cy="235"/>
                <a:chOff x="3159" y="1223"/>
                <a:chExt cx="140" cy="228"/>
              </a:xfrm>
            </p:grpSpPr>
            <p:sp>
              <p:nvSpPr>
                <p:cNvPr id="1773" name="Rectangle 229"/>
                <p:cNvSpPr>
                  <a:spLocks noChangeArrowheads="1"/>
                </p:cNvSpPr>
                <p:nvPr/>
              </p:nvSpPr>
              <p:spPr bwMode="auto">
                <a:xfrm>
                  <a:off x="3159" y="1223"/>
                  <a:ext cx="140" cy="215"/>
                </a:xfrm>
                <a:prstGeom prst="rect">
                  <a:avLst/>
                </a:prstGeom>
                <a:solidFill>
                  <a:schemeClr val="bg1"/>
                </a:solidFill>
                <a:ln w="12700">
                  <a:solidFill>
                    <a:schemeClr val="tx1"/>
                  </a:solidFill>
                  <a:miter lim="800000"/>
                  <a:headEnd/>
                  <a:tailEnd/>
                </a:ln>
                <a:effectLst/>
              </p:spPr>
              <p:txBody>
                <a:bodyPr wrap="none" lIns="23853" tIns="11924" rIns="23853" bIns="11924">
                  <a:spAutoFit/>
                </a:bodyPr>
                <a:lstStyle/>
                <a:p>
                  <a:endParaRPr lang="zh-TW" altLang="en-US"/>
                </a:p>
              </p:txBody>
            </p:sp>
            <p:grpSp>
              <p:nvGrpSpPr>
                <p:cNvPr id="1509" name="Group 230"/>
                <p:cNvGrpSpPr>
                  <a:grpSpLocks/>
                </p:cNvGrpSpPr>
                <p:nvPr/>
              </p:nvGrpSpPr>
              <p:grpSpPr bwMode="auto">
                <a:xfrm>
                  <a:off x="3168" y="1299"/>
                  <a:ext cx="122" cy="132"/>
                  <a:chOff x="3168" y="1299"/>
                  <a:chExt cx="122" cy="132"/>
                </a:xfrm>
              </p:grpSpPr>
              <p:sp>
                <p:nvSpPr>
                  <p:cNvPr id="1782" name="Rectangle 231" descr="25%"/>
                  <p:cNvSpPr>
                    <a:spLocks noChangeArrowheads="1"/>
                  </p:cNvSpPr>
                  <p:nvPr/>
                </p:nvSpPr>
                <p:spPr bwMode="auto">
                  <a:xfrm>
                    <a:off x="3168" y="1299"/>
                    <a:ext cx="122" cy="132"/>
                  </a:xfrm>
                  <a:prstGeom prst="rect">
                    <a:avLst/>
                  </a:prstGeom>
                  <a:pattFill prst="pct25">
                    <a:fgClr>
                      <a:schemeClr val="tx1"/>
                    </a:fgClr>
                    <a:bgClr>
                      <a:schemeClr val="bg1"/>
                    </a:bgClr>
                  </a:pattFill>
                  <a:ln w="12700">
                    <a:solidFill>
                      <a:schemeClr val="bg1"/>
                    </a:solidFill>
                    <a:miter lim="800000"/>
                    <a:headEnd/>
                    <a:tailEnd/>
                  </a:ln>
                  <a:effectLst/>
                </p:spPr>
                <p:txBody>
                  <a:bodyPr wrap="none" lIns="23853" tIns="11924" rIns="23853" bIns="11924">
                    <a:spAutoFit/>
                  </a:bodyPr>
                  <a:lstStyle/>
                  <a:p>
                    <a:endParaRPr lang="zh-TW" altLang="en-US"/>
                  </a:p>
                </p:txBody>
              </p:sp>
              <p:sp>
                <p:nvSpPr>
                  <p:cNvPr id="1783" name="Line 232"/>
                  <p:cNvSpPr>
                    <a:spLocks noChangeShapeType="1"/>
                  </p:cNvSpPr>
                  <p:nvPr/>
                </p:nvSpPr>
                <p:spPr bwMode="auto">
                  <a:xfrm>
                    <a:off x="3168" y="1424"/>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84" name="Line 233"/>
                  <p:cNvSpPr>
                    <a:spLocks noChangeShapeType="1"/>
                  </p:cNvSpPr>
                  <p:nvPr/>
                </p:nvSpPr>
                <p:spPr bwMode="auto">
                  <a:xfrm>
                    <a:off x="3168" y="1413"/>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85" name="Line 234"/>
                  <p:cNvSpPr>
                    <a:spLocks noChangeShapeType="1"/>
                  </p:cNvSpPr>
                  <p:nvPr/>
                </p:nvSpPr>
                <p:spPr bwMode="auto">
                  <a:xfrm>
                    <a:off x="3168" y="1402"/>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86" name="Line 235"/>
                  <p:cNvSpPr>
                    <a:spLocks noChangeShapeType="1"/>
                  </p:cNvSpPr>
                  <p:nvPr/>
                </p:nvSpPr>
                <p:spPr bwMode="auto">
                  <a:xfrm>
                    <a:off x="3168" y="1392"/>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87" name="Line 236"/>
                  <p:cNvSpPr>
                    <a:spLocks noChangeShapeType="1"/>
                  </p:cNvSpPr>
                  <p:nvPr/>
                </p:nvSpPr>
                <p:spPr bwMode="auto">
                  <a:xfrm>
                    <a:off x="3168" y="1380"/>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88" name="Line 237"/>
                  <p:cNvSpPr>
                    <a:spLocks noChangeShapeType="1"/>
                  </p:cNvSpPr>
                  <p:nvPr/>
                </p:nvSpPr>
                <p:spPr bwMode="auto">
                  <a:xfrm>
                    <a:off x="3168" y="1370"/>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89" name="Line 238"/>
                  <p:cNvSpPr>
                    <a:spLocks noChangeShapeType="1"/>
                  </p:cNvSpPr>
                  <p:nvPr/>
                </p:nvSpPr>
                <p:spPr bwMode="auto">
                  <a:xfrm>
                    <a:off x="3168" y="1359"/>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90" name="Line 239"/>
                  <p:cNvSpPr>
                    <a:spLocks noChangeShapeType="1"/>
                  </p:cNvSpPr>
                  <p:nvPr/>
                </p:nvSpPr>
                <p:spPr bwMode="auto">
                  <a:xfrm>
                    <a:off x="3168" y="1349"/>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91" name="Line 240"/>
                  <p:cNvSpPr>
                    <a:spLocks noChangeShapeType="1"/>
                  </p:cNvSpPr>
                  <p:nvPr/>
                </p:nvSpPr>
                <p:spPr bwMode="auto">
                  <a:xfrm>
                    <a:off x="3168" y="1338"/>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92" name="Line 241"/>
                  <p:cNvSpPr>
                    <a:spLocks noChangeShapeType="1"/>
                  </p:cNvSpPr>
                  <p:nvPr/>
                </p:nvSpPr>
                <p:spPr bwMode="auto">
                  <a:xfrm>
                    <a:off x="3168" y="1327"/>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93" name="Line 242"/>
                  <p:cNvSpPr>
                    <a:spLocks noChangeShapeType="1"/>
                  </p:cNvSpPr>
                  <p:nvPr/>
                </p:nvSpPr>
                <p:spPr bwMode="auto">
                  <a:xfrm>
                    <a:off x="3168" y="1317"/>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94" name="Line 243"/>
                  <p:cNvSpPr>
                    <a:spLocks noChangeShapeType="1"/>
                  </p:cNvSpPr>
                  <p:nvPr/>
                </p:nvSpPr>
                <p:spPr bwMode="auto">
                  <a:xfrm>
                    <a:off x="3168" y="1306"/>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grpSp>
            <p:sp>
              <p:nvSpPr>
                <p:cNvPr id="1775" name="Rectangle 244"/>
                <p:cNvSpPr>
                  <a:spLocks noChangeArrowheads="1"/>
                </p:cNvSpPr>
                <p:nvPr/>
              </p:nvSpPr>
              <p:spPr bwMode="auto">
                <a:xfrm>
                  <a:off x="3161" y="1227"/>
                  <a:ext cx="138" cy="49"/>
                </a:xfrm>
                <a:prstGeom prst="rect">
                  <a:avLst/>
                </a:prstGeom>
                <a:solidFill>
                  <a:schemeClr val="tx1"/>
                </a:solidFill>
                <a:ln w="12700">
                  <a:solidFill>
                    <a:schemeClr val="tx1"/>
                  </a:solidFill>
                  <a:miter lim="800000"/>
                  <a:headEnd/>
                  <a:tailEnd/>
                </a:ln>
                <a:effectLst/>
              </p:spPr>
              <p:txBody>
                <a:bodyPr wrap="none" lIns="23853" tIns="11924" rIns="23853" bIns="11924">
                  <a:spAutoFit/>
                </a:bodyPr>
                <a:lstStyle/>
                <a:p>
                  <a:endParaRPr lang="zh-TW" altLang="en-US"/>
                </a:p>
              </p:txBody>
            </p:sp>
            <p:sp>
              <p:nvSpPr>
                <p:cNvPr id="1776" name="Line 245"/>
                <p:cNvSpPr>
                  <a:spLocks noChangeShapeType="1"/>
                </p:cNvSpPr>
                <p:nvPr/>
              </p:nvSpPr>
              <p:spPr bwMode="auto">
                <a:xfrm>
                  <a:off x="3208" y="1231"/>
                  <a:ext cx="0" cy="36"/>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77" name="Rectangle 246"/>
                <p:cNvSpPr>
                  <a:spLocks noChangeArrowheads="1"/>
                </p:cNvSpPr>
                <p:nvPr/>
              </p:nvSpPr>
              <p:spPr bwMode="auto">
                <a:xfrm>
                  <a:off x="3230" y="1224"/>
                  <a:ext cx="64" cy="34"/>
                </a:xfrm>
                <a:prstGeom prst="rect">
                  <a:avLst/>
                </a:prstGeom>
                <a:noFill/>
                <a:ln w="12700">
                  <a:noFill/>
                  <a:miter lim="800000"/>
                  <a:headEnd/>
                  <a:tailEnd/>
                </a:ln>
                <a:effectLst/>
              </p:spPr>
              <p:txBody>
                <a:bodyPr wrap="none" lIns="23853" tIns="11924" rIns="23853" bIns="11924">
                  <a:spAutoFit/>
                </a:bodyPr>
                <a:lstStyle/>
                <a:p>
                  <a:pPr defTabSz="179388"/>
                  <a:r>
                    <a:rPr lang="en-US" altLang="zh-TW" sz="200" b="1">
                      <a:solidFill>
                        <a:schemeClr val="bg1"/>
                      </a:solidFill>
                      <a:latin typeface="Arial" charset="0"/>
                      <a:ea typeface="新細明體" charset="-120"/>
                    </a:rPr>
                    <a:t>2100</a:t>
                  </a:r>
                </a:p>
              </p:txBody>
            </p:sp>
            <p:sp>
              <p:nvSpPr>
                <p:cNvPr id="1778" name="Rectangle 247"/>
                <p:cNvSpPr>
                  <a:spLocks noChangeArrowheads="1"/>
                </p:cNvSpPr>
                <p:nvPr/>
              </p:nvSpPr>
              <p:spPr bwMode="auto">
                <a:xfrm>
                  <a:off x="3276" y="1234"/>
                  <a:ext cx="11" cy="1"/>
                </a:xfrm>
                <a:prstGeom prst="rect">
                  <a:avLst/>
                </a:prstGeom>
                <a:solidFill>
                  <a:schemeClr val="bg1"/>
                </a:solidFill>
                <a:ln w="12700">
                  <a:solidFill>
                    <a:schemeClr val="tx1"/>
                  </a:solidFill>
                  <a:miter lim="800000"/>
                  <a:headEnd/>
                  <a:tailEnd/>
                </a:ln>
                <a:effectLst/>
              </p:spPr>
              <p:txBody>
                <a:bodyPr wrap="none" lIns="23853" tIns="11924" rIns="23853" bIns="11924">
                  <a:spAutoFit/>
                </a:bodyPr>
                <a:lstStyle/>
                <a:p>
                  <a:endParaRPr lang="zh-TW" altLang="en-US"/>
                </a:p>
              </p:txBody>
            </p:sp>
            <p:sp>
              <p:nvSpPr>
                <p:cNvPr id="1779" name="Rectangle 248"/>
                <p:cNvSpPr>
                  <a:spLocks noChangeArrowheads="1"/>
                </p:cNvSpPr>
                <p:nvPr/>
              </p:nvSpPr>
              <p:spPr bwMode="auto">
                <a:xfrm>
                  <a:off x="3164" y="1234"/>
                  <a:ext cx="8" cy="1"/>
                </a:xfrm>
                <a:prstGeom prst="rect">
                  <a:avLst/>
                </a:prstGeom>
                <a:solidFill>
                  <a:schemeClr val="bg1"/>
                </a:solidFill>
                <a:ln w="12700">
                  <a:solidFill>
                    <a:schemeClr val="tx1"/>
                  </a:solidFill>
                  <a:miter lim="800000"/>
                  <a:headEnd/>
                  <a:tailEnd/>
                </a:ln>
                <a:effectLst/>
              </p:spPr>
              <p:txBody>
                <a:bodyPr wrap="none" lIns="23853" tIns="11924" rIns="23853" bIns="11924">
                  <a:spAutoFit/>
                </a:bodyPr>
                <a:lstStyle/>
                <a:p>
                  <a:endParaRPr lang="zh-TW" altLang="en-US"/>
                </a:p>
              </p:txBody>
            </p:sp>
            <p:sp>
              <p:nvSpPr>
                <p:cNvPr id="1780" name="Rectangle 249"/>
                <p:cNvSpPr>
                  <a:spLocks noChangeArrowheads="1"/>
                </p:cNvSpPr>
                <p:nvPr/>
              </p:nvSpPr>
              <p:spPr bwMode="auto">
                <a:xfrm>
                  <a:off x="3176" y="1446"/>
                  <a:ext cx="1" cy="5"/>
                </a:xfrm>
                <a:prstGeom prst="rect">
                  <a:avLst/>
                </a:prstGeom>
                <a:solidFill>
                  <a:schemeClr val="tx1"/>
                </a:solidFill>
                <a:ln w="12700">
                  <a:solidFill>
                    <a:schemeClr val="tx1"/>
                  </a:solidFill>
                  <a:miter lim="800000"/>
                  <a:headEnd/>
                  <a:tailEnd/>
                </a:ln>
                <a:effectLst/>
              </p:spPr>
              <p:txBody>
                <a:bodyPr wrap="none" lIns="23853" tIns="11924" rIns="23853" bIns="11924">
                  <a:spAutoFit/>
                </a:bodyPr>
                <a:lstStyle/>
                <a:p>
                  <a:endParaRPr lang="zh-TW" altLang="en-US"/>
                </a:p>
              </p:txBody>
            </p:sp>
            <p:sp>
              <p:nvSpPr>
                <p:cNvPr id="1781" name="Rectangle 250"/>
                <p:cNvSpPr>
                  <a:spLocks noChangeArrowheads="1"/>
                </p:cNvSpPr>
                <p:nvPr/>
              </p:nvSpPr>
              <p:spPr bwMode="auto">
                <a:xfrm>
                  <a:off x="3280" y="1446"/>
                  <a:ext cx="6" cy="5"/>
                </a:xfrm>
                <a:prstGeom prst="rect">
                  <a:avLst/>
                </a:prstGeom>
                <a:solidFill>
                  <a:schemeClr val="tx1"/>
                </a:solidFill>
                <a:ln w="12700">
                  <a:solidFill>
                    <a:schemeClr val="tx1"/>
                  </a:solidFill>
                  <a:miter lim="800000"/>
                  <a:headEnd/>
                  <a:tailEnd/>
                </a:ln>
                <a:effectLst/>
              </p:spPr>
              <p:txBody>
                <a:bodyPr wrap="none" lIns="23853" tIns="11924" rIns="23853" bIns="11924">
                  <a:spAutoFit/>
                </a:bodyPr>
                <a:lstStyle/>
                <a:p>
                  <a:endParaRPr lang="zh-TW" altLang="en-US"/>
                </a:p>
              </p:txBody>
            </p:sp>
          </p:grpSp>
          <p:grpSp>
            <p:nvGrpSpPr>
              <p:cNvPr id="1510" name="Group 251"/>
              <p:cNvGrpSpPr>
                <a:grpSpLocks/>
              </p:cNvGrpSpPr>
              <p:nvPr/>
            </p:nvGrpSpPr>
            <p:grpSpPr bwMode="auto">
              <a:xfrm>
                <a:off x="2610" y="1303"/>
                <a:ext cx="145" cy="235"/>
                <a:chOff x="3352" y="1223"/>
                <a:chExt cx="141" cy="228"/>
              </a:xfrm>
            </p:grpSpPr>
            <p:sp>
              <p:nvSpPr>
                <p:cNvPr id="1751" name="Rectangle 252"/>
                <p:cNvSpPr>
                  <a:spLocks noChangeArrowheads="1"/>
                </p:cNvSpPr>
                <p:nvPr/>
              </p:nvSpPr>
              <p:spPr bwMode="auto">
                <a:xfrm>
                  <a:off x="3352" y="1223"/>
                  <a:ext cx="140" cy="215"/>
                </a:xfrm>
                <a:prstGeom prst="rect">
                  <a:avLst/>
                </a:prstGeom>
                <a:solidFill>
                  <a:schemeClr val="bg1"/>
                </a:solidFill>
                <a:ln w="12700">
                  <a:solidFill>
                    <a:schemeClr val="tx1"/>
                  </a:solidFill>
                  <a:miter lim="800000"/>
                  <a:headEnd/>
                  <a:tailEnd/>
                </a:ln>
                <a:effectLst/>
              </p:spPr>
              <p:txBody>
                <a:bodyPr wrap="none" lIns="23853" tIns="11924" rIns="23853" bIns="11924">
                  <a:spAutoFit/>
                </a:bodyPr>
                <a:lstStyle/>
                <a:p>
                  <a:endParaRPr lang="zh-TW" altLang="en-US"/>
                </a:p>
              </p:txBody>
            </p:sp>
            <p:grpSp>
              <p:nvGrpSpPr>
                <p:cNvPr id="1511" name="Group 253"/>
                <p:cNvGrpSpPr>
                  <a:grpSpLocks/>
                </p:cNvGrpSpPr>
                <p:nvPr/>
              </p:nvGrpSpPr>
              <p:grpSpPr bwMode="auto">
                <a:xfrm>
                  <a:off x="3361" y="1299"/>
                  <a:ext cx="122" cy="132"/>
                  <a:chOff x="3361" y="1299"/>
                  <a:chExt cx="122" cy="132"/>
                </a:xfrm>
              </p:grpSpPr>
              <p:sp>
                <p:nvSpPr>
                  <p:cNvPr id="1760" name="Rectangle 254" descr="25%"/>
                  <p:cNvSpPr>
                    <a:spLocks noChangeArrowheads="1"/>
                  </p:cNvSpPr>
                  <p:nvPr/>
                </p:nvSpPr>
                <p:spPr bwMode="auto">
                  <a:xfrm>
                    <a:off x="3361" y="1299"/>
                    <a:ext cx="122" cy="132"/>
                  </a:xfrm>
                  <a:prstGeom prst="rect">
                    <a:avLst/>
                  </a:prstGeom>
                  <a:pattFill prst="pct25">
                    <a:fgClr>
                      <a:schemeClr val="tx1"/>
                    </a:fgClr>
                    <a:bgClr>
                      <a:schemeClr val="bg1"/>
                    </a:bgClr>
                  </a:pattFill>
                  <a:ln w="12700">
                    <a:solidFill>
                      <a:schemeClr val="bg1"/>
                    </a:solidFill>
                    <a:miter lim="800000"/>
                    <a:headEnd/>
                    <a:tailEnd/>
                  </a:ln>
                  <a:effectLst/>
                </p:spPr>
                <p:txBody>
                  <a:bodyPr wrap="none" lIns="23853" tIns="11924" rIns="23853" bIns="11924">
                    <a:spAutoFit/>
                  </a:bodyPr>
                  <a:lstStyle/>
                  <a:p>
                    <a:endParaRPr lang="zh-TW" altLang="en-US"/>
                  </a:p>
                </p:txBody>
              </p:sp>
              <p:sp>
                <p:nvSpPr>
                  <p:cNvPr id="1761" name="Line 255"/>
                  <p:cNvSpPr>
                    <a:spLocks noChangeShapeType="1"/>
                  </p:cNvSpPr>
                  <p:nvPr/>
                </p:nvSpPr>
                <p:spPr bwMode="auto">
                  <a:xfrm>
                    <a:off x="3361" y="1424"/>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62" name="Line 256"/>
                  <p:cNvSpPr>
                    <a:spLocks noChangeShapeType="1"/>
                  </p:cNvSpPr>
                  <p:nvPr/>
                </p:nvSpPr>
                <p:spPr bwMode="auto">
                  <a:xfrm>
                    <a:off x="3361" y="1413"/>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63" name="Line 257"/>
                  <p:cNvSpPr>
                    <a:spLocks noChangeShapeType="1"/>
                  </p:cNvSpPr>
                  <p:nvPr/>
                </p:nvSpPr>
                <p:spPr bwMode="auto">
                  <a:xfrm>
                    <a:off x="3361" y="1402"/>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64" name="Line 258"/>
                  <p:cNvSpPr>
                    <a:spLocks noChangeShapeType="1"/>
                  </p:cNvSpPr>
                  <p:nvPr/>
                </p:nvSpPr>
                <p:spPr bwMode="auto">
                  <a:xfrm>
                    <a:off x="3361" y="1392"/>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65" name="Line 259"/>
                  <p:cNvSpPr>
                    <a:spLocks noChangeShapeType="1"/>
                  </p:cNvSpPr>
                  <p:nvPr/>
                </p:nvSpPr>
                <p:spPr bwMode="auto">
                  <a:xfrm>
                    <a:off x="3361" y="1380"/>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66" name="Line 260"/>
                  <p:cNvSpPr>
                    <a:spLocks noChangeShapeType="1"/>
                  </p:cNvSpPr>
                  <p:nvPr/>
                </p:nvSpPr>
                <p:spPr bwMode="auto">
                  <a:xfrm>
                    <a:off x="3361" y="1370"/>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67" name="Line 261"/>
                  <p:cNvSpPr>
                    <a:spLocks noChangeShapeType="1"/>
                  </p:cNvSpPr>
                  <p:nvPr/>
                </p:nvSpPr>
                <p:spPr bwMode="auto">
                  <a:xfrm>
                    <a:off x="3361" y="1359"/>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68" name="Line 262"/>
                  <p:cNvSpPr>
                    <a:spLocks noChangeShapeType="1"/>
                  </p:cNvSpPr>
                  <p:nvPr/>
                </p:nvSpPr>
                <p:spPr bwMode="auto">
                  <a:xfrm>
                    <a:off x="3361" y="1349"/>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69" name="Line 263"/>
                  <p:cNvSpPr>
                    <a:spLocks noChangeShapeType="1"/>
                  </p:cNvSpPr>
                  <p:nvPr/>
                </p:nvSpPr>
                <p:spPr bwMode="auto">
                  <a:xfrm>
                    <a:off x="3361" y="1338"/>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70" name="Line 264"/>
                  <p:cNvSpPr>
                    <a:spLocks noChangeShapeType="1"/>
                  </p:cNvSpPr>
                  <p:nvPr/>
                </p:nvSpPr>
                <p:spPr bwMode="auto">
                  <a:xfrm>
                    <a:off x="3361" y="1327"/>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71" name="Line 265"/>
                  <p:cNvSpPr>
                    <a:spLocks noChangeShapeType="1"/>
                  </p:cNvSpPr>
                  <p:nvPr/>
                </p:nvSpPr>
                <p:spPr bwMode="auto">
                  <a:xfrm>
                    <a:off x="3361" y="1317"/>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72" name="Line 266"/>
                  <p:cNvSpPr>
                    <a:spLocks noChangeShapeType="1"/>
                  </p:cNvSpPr>
                  <p:nvPr/>
                </p:nvSpPr>
                <p:spPr bwMode="auto">
                  <a:xfrm>
                    <a:off x="3361" y="1306"/>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grpSp>
            <p:sp>
              <p:nvSpPr>
                <p:cNvPr id="1753" name="Rectangle 267"/>
                <p:cNvSpPr>
                  <a:spLocks noChangeArrowheads="1"/>
                </p:cNvSpPr>
                <p:nvPr/>
              </p:nvSpPr>
              <p:spPr bwMode="auto">
                <a:xfrm>
                  <a:off x="3354" y="1227"/>
                  <a:ext cx="139" cy="49"/>
                </a:xfrm>
                <a:prstGeom prst="rect">
                  <a:avLst/>
                </a:prstGeom>
                <a:solidFill>
                  <a:schemeClr val="tx1"/>
                </a:solidFill>
                <a:ln w="12700">
                  <a:solidFill>
                    <a:schemeClr val="tx1"/>
                  </a:solidFill>
                  <a:miter lim="800000"/>
                  <a:headEnd/>
                  <a:tailEnd/>
                </a:ln>
                <a:effectLst/>
              </p:spPr>
              <p:txBody>
                <a:bodyPr wrap="none" lIns="23853" tIns="11924" rIns="23853" bIns="11924">
                  <a:spAutoFit/>
                </a:bodyPr>
                <a:lstStyle/>
                <a:p>
                  <a:endParaRPr lang="zh-TW" altLang="en-US"/>
                </a:p>
              </p:txBody>
            </p:sp>
            <p:sp>
              <p:nvSpPr>
                <p:cNvPr id="1754" name="Line 268"/>
                <p:cNvSpPr>
                  <a:spLocks noChangeShapeType="1"/>
                </p:cNvSpPr>
                <p:nvPr/>
              </p:nvSpPr>
              <p:spPr bwMode="auto">
                <a:xfrm>
                  <a:off x="3402" y="1231"/>
                  <a:ext cx="0" cy="36"/>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55" name="Rectangle 269"/>
                <p:cNvSpPr>
                  <a:spLocks noChangeArrowheads="1"/>
                </p:cNvSpPr>
                <p:nvPr/>
              </p:nvSpPr>
              <p:spPr bwMode="auto">
                <a:xfrm>
                  <a:off x="3424" y="1224"/>
                  <a:ext cx="64" cy="34"/>
                </a:xfrm>
                <a:prstGeom prst="rect">
                  <a:avLst/>
                </a:prstGeom>
                <a:noFill/>
                <a:ln w="12700">
                  <a:noFill/>
                  <a:miter lim="800000"/>
                  <a:headEnd/>
                  <a:tailEnd/>
                </a:ln>
                <a:effectLst/>
              </p:spPr>
              <p:txBody>
                <a:bodyPr wrap="none" lIns="23853" tIns="11924" rIns="23853" bIns="11924">
                  <a:spAutoFit/>
                </a:bodyPr>
                <a:lstStyle/>
                <a:p>
                  <a:pPr defTabSz="179388"/>
                  <a:r>
                    <a:rPr lang="en-US" altLang="zh-TW" sz="200" b="1">
                      <a:solidFill>
                        <a:schemeClr val="bg1"/>
                      </a:solidFill>
                      <a:latin typeface="Arial" charset="0"/>
                      <a:ea typeface="新細明體" charset="-120"/>
                    </a:rPr>
                    <a:t>2100</a:t>
                  </a:r>
                </a:p>
              </p:txBody>
            </p:sp>
            <p:sp>
              <p:nvSpPr>
                <p:cNvPr id="1756" name="Rectangle 270"/>
                <p:cNvSpPr>
                  <a:spLocks noChangeArrowheads="1"/>
                </p:cNvSpPr>
                <p:nvPr/>
              </p:nvSpPr>
              <p:spPr bwMode="auto">
                <a:xfrm>
                  <a:off x="3469" y="1234"/>
                  <a:ext cx="11" cy="1"/>
                </a:xfrm>
                <a:prstGeom prst="rect">
                  <a:avLst/>
                </a:prstGeom>
                <a:solidFill>
                  <a:schemeClr val="bg1"/>
                </a:solidFill>
                <a:ln w="12700">
                  <a:solidFill>
                    <a:schemeClr val="tx1"/>
                  </a:solidFill>
                  <a:miter lim="800000"/>
                  <a:headEnd/>
                  <a:tailEnd/>
                </a:ln>
                <a:effectLst/>
              </p:spPr>
              <p:txBody>
                <a:bodyPr wrap="none" lIns="23853" tIns="11924" rIns="23853" bIns="11924">
                  <a:spAutoFit/>
                </a:bodyPr>
                <a:lstStyle/>
                <a:p>
                  <a:endParaRPr lang="zh-TW" altLang="en-US"/>
                </a:p>
              </p:txBody>
            </p:sp>
            <p:sp>
              <p:nvSpPr>
                <p:cNvPr id="1757" name="Rectangle 271"/>
                <p:cNvSpPr>
                  <a:spLocks noChangeArrowheads="1"/>
                </p:cNvSpPr>
                <p:nvPr/>
              </p:nvSpPr>
              <p:spPr bwMode="auto">
                <a:xfrm>
                  <a:off x="3357" y="1234"/>
                  <a:ext cx="9" cy="1"/>
                </a:xfrm>
                <a:prstGeom prst="rect">
                  <a:avLst/>
                </a:prstGeom>
                <a:solidFill>
                  <a:schemeClr val="bg1"/>
                </a:solidFill>
                <a:ln w="12700">
                  <a:solidFill>
                    <a:schemeClr val="tx1"/>
                  </a:solidFill>
                  <a:miter lim="800000"/>
                  <a:headEnd/>
                  <a:tailEnd/>
                </a:ln>
                <a:effectLst/>
              </p:spPr>
              <p:txBody>
                <a:bodyPr wrap="none" lIns="23853" tIns="11924" rIns="23853" bIns="11924">
                  <a:spAutoFit/>
                </a:bodyPr>
                <a:lstStyle/>
                <a:p>
                  <a:endParaRPr lang="zh-TW" altLang="en-US"/>
                </a:p>
              </p:txBody>
            </p:sp>
            <p:sp>
              <p:nvSpPr>
                <p:cNvPr id="1758" name="Rectangle 272"/>
                <p:cNvSpPr>
                  <a:spLocks noChangeArrowheads="1"/>
                </p:cNvSpPr>
                <p:nvPr/>
              </p:nvSpPr>
              <p:spPr bwMode="auto">
                <a:xfrm>
                  <a:off x="3366" y="1446"/>
                  <a:ext cx="7" cy="5"/>
                </a:xfrm>
                <a:prstGeom prst="rect">
                  <a:avLst/>
                </a:prstGeom>
                <a:solidFill>
                  <a:schemeClr val="tx1"/>
                </a:solidFill>
                <a:ln w="12700">
                  <a:solidFill>
                    <a:schemeClr val="tx1"/>
                  </a:solidFill>
                  <a:miter lim="800000"/>
                  <a:headEnd/>
                  <a:tailEnd/>
                </a:ln>
                <a:effectLst/>
              </p:spPr>
              <p:txBody>
                <a:bodyPr wrap="none" lIns="23853" tIns="11924" rIns="23853" bIns="11924">
                  <a:spAutoFit/>
                </a:bodyPr>
                <a:lstStyle/>
                <a:p>
                  <a:endParaRPr lang="zh-TW" altLang="en-US"/>
                </a:p>
              </p:txBody>
            </p:sp>
            <p:sp>
              <p:nvSpPr>
                <p:cNvPr id="1759" name="Rectangle 273"/>
                <p:cNvSpPr>
                  <a:spLocks noChangeArrowheads="1"/>
                </p:cNvSpPr>
                <p:nvPr/>
              </p:nvSpPr>
              <p:spPr bwMode="auto">
                <a:xfrm>
                  <a:off x="3474" y="1446"/>
                  <a:ext cx="6" cy="5"/>
                </a:xfrm>
                <a:prstGeom prst="rect">
                  <a:avLst/>
                </a:prstGeom>
                <a:solidFill>
                  <a:schemeClr val="tx1"/>
                </a:solidFill>
                <a:ln w="12700">
                  <a:solidFill>
                    <a:schemeClr val="tx1"/>
                  </a:solidFill>
                  <a:miter lim="800000"/>
                  <a:headEnd/>
                  <a:tailEnd/>
                </a:ln>
                <a:effectLst/>
              </p:spPr>
              <p:txBody>
                <a:bodyPr wrap="none" lIns="23853" tIns="11924" rIns="23853" bIns="11924">
                  <a:spAutoFit/>
                </a:bodyPr>
                <a:lstStyle/>
                <a:p>
                  <a:endParaRPr lang="zh-TW" altLang="en-US"/>
                </a:p>
              </p:txBody>
            </p:sp>
          </p:grpSp>
          <p:grpSp>
            <p:nvGrpSpPr>
              <p:cNvPr id="1512" name="Group 274"/>
              <p:cNvGrpSpPr>
                <a:grpSpLocks/>
              </p:cNvGrpSpPr>
              <p:nvPr/>
            </p:nvGrpSpPr>
            <p:grpSpPr bwMode="auto">
              <a:xfrm>
                <a:off x="2832" y="1296"/>
                <a:ext cx="144" cy="234"/>
                <a:chOff x="3568" y="1216"/>
                <a:chExt cx="140" cy="228"/>
              </a:xfrm>
            </p:grpSpPr>
            <p:sp>
              <p:nvSpPr>
                <p:cNvPr id="1729" name="Rectangle 275"/>
                <p:cNvSpPr>
                  <a:spLocks noChangeArrowheads="1"/>
                </p:cNvSpPr>
                <p:nvPr/>
              </p:nvSpPr>
              <p:spPr bwMode="auto">
                <a:xfrm>
                  <a:off x="3568" y="1216"/>
                  <a:ext cx="139" cy="215"/>
                </a:xfrm>
                <a:prstGeom prst="rect">
                  <a:avLst/>
                </a:prstGeom>
                <a:solidFill>
                  <a:schemeClr val="bg1"/>
                </a:solidFill>
                <a:ln w="12700">
                  <a:solidFill>
                    <a:schemeClr val="tx1"/>
                  </a:solidFill>
                  <a:miter lim="800000"/>
                  <a:headEnd/>
                  <a:tailEnd/>
                </a:ln>
                <a:effectLst/>
              </p:spPr>
              <p:txBody>
                <a:bodyPr wrap="none" lIns="23853" tIns="11924" rIns="23853" bIns="11924">
                  <a:spAutoFit/>
                </a:bodyPr>
                <a:lstStyle/>
                <a:p>
                  <a:endParaRPr lang="zh-TW" altLang="en-US"/>
                </a:p>
              </p:txBody>
            </p:sp>
            <p:grpSp>
              <p:nvGrpSpPr>
                <p:cNvPr id="1513" name="Group 276"/>
                <p:cNvGrpSpPr>
                  <a:grpSpLocks/>
                </p:cNvGrpSpPr>
                <p:nvPr/>
              </p:nvGrpSpPr>
              <p:grpSpPr bwMode="auto">
                <a:xfrm>
                  <a:off x="3576" y="1292"/>
                  <a:ext cx="122" cy="132"/>
                  <a:chOff x="3576" y="1292"/>
                  <a:chExt cx="122" cy="132"/>
                </a:xfrm>
              </p:grpSpPr>
              <p:sp>
                <p:nvSpPr>
                  <p:cNvPr id="1738" name="Rectangle 277" descr="25%"/>
                  <p:cNvSpPr>
                    <a:spLocks noChangeArrowheads="1"/>
                  </p:cNvSpPr>
                  <p:nvPr/>
                </p:nvSpPr>
                <p:spPr bwMode="auto">
                  <a:xfrm>
                    <a:off x="3576" y="1292"/>
                    <a:ext cx="122" cy="132"/>
                  </a:xfrm>
                  <a:prstGeom prst="rect">
                    <a:avLst/>
                  </a:prstGeom>
                  <a:pattFill prst="pct25">
                    <a:fgClr>
                      <a:schemeClr val="tx1"/>
                    </a:fgClr>
                    <a:bgClr>
                      <a:schemeClr val="bg1"/>
                    </a:bgClr>
                  </a:pattFill>
                  <a:ln w="12700">
                    <a:solidFill>
                      <a:schemeClr val="bg1"/>
                    </a:solidFill>
                    <a:miter lim="800000"/>
                    <a:headEnd/>
                    <a:tailEnd/>
                  </a:ln>
                  <a:effectLst/>
                </p:spPr>
                <p:txBody>
                  <a:bodyPr wrap="none" lIns="23853" tIns="11924" rIns="23853" bIns="11924">
                    <a:spAutoFit/>
                  </a:bodyPr>
                  <a:lstStyle/>
                  <a:p>
                    <a:endParaRPr lang="zh-TW" altLang="en-US"/>
                  </a:p>
                </p:txBody>
              </p:sp>
              <p:sp>
                <p:nvSpPr>
                  <p:cNvPr id="1739" name="Line 278"/>
                  <p:cNvSpPr>
                    <a:spLocks noChangeShapeType="1"/>
                  </p:cNvSpPr>
                  <p:nvPr/>
                </p:nvSpPr>
                <p:spPr bwMode="auto">
                  <a:xfrm>
                    <a:off x="3576" y="1417"/>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40" name="Line 279"/>
                  <p:cNvSpPr>
                    <a:spLocks noChangeShapeType="1"/>
                  </p:cNvSpPr>
                  <p:nvPr/>
                </p:nvSpPr>
                <p:spPr bwMode="auto">
                  <a:xfrm>
                    <a:off x="3576" y="1406"/>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41" name="Line 280"/>
                  <p:cNvSpPr>
                    <a:spLocks noChangeShapeType="1"/>
                  </p:cNvSpPr>
                  <p:nvPr/>
                </p:nvSpPr>
                <p:spPr bwMode="auto">
                  <a:xfrm>
                    <a:off x="3576" y="1395"/>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42" name="Line 281"/>
                  <p:cNvSpPr>
                    <a:spLocks noChangeShapeType="1"/>
                  </p:cNvSpPr>
                  <p:nvPr/>
                </p:nvSpPr>
                <p:spPr bwMode="auto">
                  <a:xfrm>
                    <a:off x="3576" y="1385"/>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43" name="Line 282"/>
                  <p:cNvSpPr>
                    <a:spLocks noChangeShapeType="1"/>
                  </p:cNvSpPr>
                  <p:nvPr/>
                </p:nvSpPr>
                <p:spPr bwMode="auto">
                  <a:xfrm>
                    <a:off x="3576" y="1374"/>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44" name="Line 283"/>
                  <p:cNvSpPr>
                    <a:spLocks noChangeShapeType="1"/>
                  </p:cNvSpPr>
                  <p:nvPr/>
                </p:nvSpPr>
                <p:spPr bwMode="auto">
                  <a:xfrm>
                    <a:off x="3576" y="1363"/>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45" name="Line 284"/>
                  <p:cNvSpPr>
                    <a:spLocks noChangeShapeType="1"/>
                  </p:cNvSpPr>
                  <p:nvPr/>
                </p:nvSpPr>
                <p:spPr bwMode="auto">
                  <a:xfrm>
                    <a:off x="3576" y="1353"/>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46" name="Line 285"/>
                  <p:cNvSpPr>
                    <a:spLocks noChangeShapeType="1"/>
                  </p:cNvSpPr>
                  <p:nvPr/>
                </p:nvSpPr>
                <p:spPr bwMode="auto">
                  <a:xfrm>
                    <a:off x="3576" y="1341"/>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47" name="Line 286"/>
                  <p:cNvSpPr>
                    <a:spLocks noChangeShapeType="1"/>
                  </p:cNvSpPr>
                  <p:nvPr/>
                </p:nvSpPr>
                <p:spPr bwMode="auto">
                  <a:xfrm>
                    <a:off x="3576" y="1331"/>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48" name="Line 287"/>
                  <p:cNvSpPr>
                    <a:spLocks noChangeShapeType="1"/>
                  </p:cNvSpPr>
                  <p:nvPr/>
                </p:nvSpPr>
                <p:spPr bwMode="auto">
                  <a:xfrm>
                    <a:off x="3576" y="1320"/>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49" name="Line 288"/>
                  <p:cNvSpPr>
                    <a:spLocks noChangeShapeType="1"/>
                  </p:cNvSpPr>
                  <p:nvPr/>
                </p:nvSpPr>
                <p:spPr bwMode="auto">
                  <a:xfrm>
                    <a:off x="3576" y="1310"/>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50" name="Line 289"/>
                  <p:cNvSpPr>
                    <a:spLocks noChangeShapeType="1"/>
                  </p:cNvSpPr>
                  <p:nvPr/>
                </p:nvSpPr>
                <p:spPr bwMode="auto">
                  <a:xfrm>
                    <a:off x="3576" y="1299"/>
                    <a:ext cx="122" cy="0"/>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grpSp>
            <p:sp>
              <p:nvSpPr>
                <p:cNvPr id="1731" name="Rectangle 290"/>
                <p:cNvSpPr>
                  <a:spLocks noChangeArrowheads="1"/>
                </p:cNvSpPr>
                <p:nvPr/>
              </p:nvSpPr>
              <p:spPr bwMode="auto">
                <a:xfrm>
                  <a:off x="3570" y="1220"/>
                  <a:ext cx="138" cy="48"/>
                </a:xfrm>
                <a:prstGeom prst="rect">
                  <a:avLst/>
                </a:prstGeom>
                <a:solidFill>
                  <a:schemeClr val="tx1"/>
                </a:solidFill>
                <a:ln w="12700">
                  <a:solidFill>
                    <a:schemeClr val="tx1"/>
                  </a:solidFill>
                  <a:miter lim="800000"/>
                  <a:headEnd/>
                  <a:tailEnd/>
                </a:ln>
                <a:effectLst/>
              </p:spPr>
              <p:txBody>
                <a:bodyPr wrap="none" lIns="23853" tIns="11924" rIns="23853" bIns="11924">
                  <a:spAutoFit/>
                </a:bodyPr>
                <a:lstStyle/>
                <a:p>
                  <a:endParaRPr lang="zh-TW" altLang="en-US"/>
                </a:p>
              </p:txBody>
            </p:sp>
            <p:sp>
              <p:nvSpPr>
                <p:cNvPr id="1732" name="Line 291"/>
                <p:cNvSpPr>
                  <a:spLocks noChangeShapeType="1"/>
                </p:cNvSpPr>
                <p:nvPr/>
              </p:nvSpPr>
              <p:spPr bwMode="auto">
                <a:xfrm>
                  <a:off x="3616" y="1224"/>
                  <a:ext cx="0" cy="36"/>
                </a:xfrm>
                <a:prstGeom prst="line">
                  <a:avLst/>
                </a:prstGeom>
                <a:noFill/>
                <a:ln w="12700">
                  <a:solidFill>
                    <a:schemeClr val="bg1"/>
                  </a:solidFill>
                  <a:round/>
                  <a:headEnd/>
                  <a:tailEnd/>
                </a:ln>
                <a:effectLst/>
              </p:spPr>
              <p:txBody>
                <a:bodyPr wrap="none" lIns="23853" tIns="11924" rIns="23853" bIns="11924">
                  <a:spAutoFit/>
                </a:bodyPr>
                <a:lstStyle/>
                <a:p>
                  <a:endParaRPr lang="zh-TW" altLang="en-US"/>
                </a:p>
              </p:txBody>
            </p:sp>
            <p:sp>
              <p:nvSpPr>
                <p:cNvPr id="1733" name="Rectangle 292"/>
                <p:cNvSpPr>
                  <a:spLocks noChangeArrowheads="1"/>
                </p:cNvSpPr>
                <p:nvPr/>
              </p:nvSpPr>
              <p:spPr bwMode="auto">
                <a:xfrm>
                  <a:off x="3639" y="1217"/>
                  <a:ext cx="64" cy="34"/>
                </a:xfrm>
                <a:prstGeom prst="rect">
                  <a:avLst/>
                </a:prstGeom>
                <a:noFill/>
                <a:ln w="12700">
                  <a:noFill/>
                  <a:miter lim="800000"/>
                  <a:headEnd/>
                  <a:tailEnd/>
                </a:ln>
                <a:effectLst/>
              </p:spPr>
              <p:txBody>
                <a:bodyPr wrap="none" lIns="23853" tIns="11924" rIns="23853" bIns="11924">
                  <a:spAutoFit/>
                </a:bodyPr>
                <a:lstStyle/>
                <a:p>
                  <a:pPr defTabSz="179388"/>
                  <a:r>
                    <a:rPr lang="en-US" altLang="zh-TW" sz="200" b="1">
                      <a:solidFill>
                        <a:schemeClr val="bg1"/>
                      </a:solidFill>
                      <a:latin typeface="Arial" charset="0"/>
                      <a:ea typeface="新細明體" charset="-120"/>
                    </a:rPr>
                    <a:t>2100</a:t>
                  </a:r>
                </a:p>
              </p:txBody>
            </p:sp>
            <p:sp>
              <p:nvSpPr>
                <p:cNvPr id="1734" name="Rectangle 293"/>
                <p:cNvSpPr>
                  <a:spLocks noChangeArrowheads="1"/>
                </p:cNvSpPr>
                <p:nvPr/>
              </p:nvSpPr>
              <p:spPr bwMode="auto">
                <a:xfrm>
                  <a:off x="3684" y="1227"/>
                  <a:ext cx="12" cy="1"/>
                </a:xfrm>
                <a:prstGeom prst="rect">
                  <a:avLst/>
                </a:prstGeom>
                <a:solidFill>
                  <a:schemeClr val="bg1"/>
                </a:solidFill>
                <a:ln w="12700">
                  <a:solidFill>
                    <a:schemeClr val="tx1"/>
                  </a:solidFill>
                  <a:miter lim="800000"/>
                  <a:headEnd/>
                  <a:tailEnd/>
                </a:ln>
                <a:effectLst/>
              </p:spPr>
              <p:txBody>
                <a:bodyPr wrap="none" lIns="23853" tIns="11924" rIns="23853" bIns="11924">
                  <a:spAutoFit/>
                </a:bodyPr>
                <a:lstStyle/>
                <a:p>
                  <a:endParaRPr lang="zh-TW" altLang="en-US"/>
                </a:p>
              </p:txBody>
            </p:sp>
            <p:sp>
              <p:nvSpPr>
                <p:cNvPr id="1735" name="Rectangle 294"/>
                <p:cNvSpPr>
                  <a:spLocks noChangeArrowheads="1"/>
                </p:cNvSpPr>
                <p:nvPr/>
              </p:nvSpPr>
              <p:spPr bwMode="auto">
                <a:xfrm>
                  <a:off x="3572" y="1227"/>
                  <a:ext cx="10" cy="1"/>
                </a:xfrm>
                <a:prstGeom prst="rect">
                  <a:avLst/>
                </a:prstGeom>
                <a:solidFill>
                  <a:schemeClr val="bg1"/>
                </a:solidFill>
                <a:ln w="12700">
                  <a:solidFill>
                    <a:schemeClr val="tx1"/>
                  </a:solidFill>
                  <a:miter lim="800000"/>
                  <a:headEnd/>
                  <a:tailEnd/>
                </a:ln>
                <a:effectLst/>
              </p:spPr>
              <p:txBody>
                <a:bodyPr wrap="none" lIns="23853" tIns="11924" rIns="23853" bIns="11924">
                  <a:spAutoFit/>
                </a:bodyPr>
                <a:lstStyle/>
                <a:p>
                  <a:endParaRPr lang="zh-TW" altLang="en-US"/>
                </a:p>
              </p:txBody>
            </p:sp>
            <p:sp>
              <p:nvSpPr>
                <p:cNvPr id="1736" name="Rectangle 295"/>
                <p:cNvSpPr>
                  <a:spLocks noChangeArrowheads="1"/>
                </p:cNvSpPr>
                <p:nvPr/>
              </p:nvSpPr>
              <p:spPr bwMode="auto">
                <a:xfrm>
                  <a:off x="3585" y="1439"/>
                  <a:ext cx="1" cy="5"/>
                </a:xfrm>
                <a:prstGeom prst="rect">
                  <a:avLst/>
                </a:prstGeom>
                <a:solidFill>
                  <a:schemeClr val="tx1"/>
                </a:solidFill>
                <a:ln w="12700">
                  <a:solidFill>
                    <a:schemeClr val="tx1"/>
                  </a:solidFill>
                  <a:miter lim="800000"/>
                  <a:headEnd/>
                  <a:tailEnd/>
                </a:ln>
                <a:effectLst/>
              </p:spPr>
              <p:txBody>
                <a:bodyPr wrap="none" lIns="23853" tIns="11924" rIns="23853" bIns="11924">
                  <a:spAutoFit/>
                </a:bodyPr>
                <a:lstStyle/>
                <a:p>
                  <a:endParaRPr lang="zh-TW" altLang="en-US"/>
                </a:p>
              </p:txBody>
            </p:sp>
            <p:sp>
              <p:nvSpPr>
                <p:cNvPr id="1737" name="Rectangle 296"/>
                <p:cNvSpPr>
                  <a:spLocks noChangeArrowheads="1"/>
                </p:cNvSpPr>
                <p:nvPr/>
              </p:nvSpPr>
              <p:spPr bwMode="auto">
                <a:xfrm>
                  <a:off x="3692" y="1439"/>
                  <a:ext cx="1" cy="5"/>
                </a:xfrm>
                <a:prstGeom prst="rect">
                  <a:avLst/>
                </a:prstGeom>
                <a:solidFill>
                  <a:schemeClr val="tx1"/>
                </a:solidFill>
                <a:ln w="12700">
                  <a:solidFill>
                    <a:schemeClr val="tx1"/>
                  </a:solidFill>
                  <a:miter lim="800000"/>
                  <a:headEnd/>
                  <a:tailEnd/>
                </a:ln>
                <a:effectLst/>
              </p:spPr>
              <p:txBody>
                <a:bodyPr wrap="none" lIns="23853" tIns="11924" rIns="23853" bIns="11924">
                  <a:spAutoFit/>
                </a:bodyPr>
                <a:lstStyle/>
                <a:p>
                  <a:endParaRPr lang="zh-TW" altLang="en-US"/>
                </a:p>
              </p:txBody>
            </p:sp>
          </p:grpSp>
          <p:sp>
            <p:nvSpPr>
              <p:cNvPr id="1725" name="Line 297"/>
              <p:cNvSpPr>
                <a:spLocks noChangeShapeType="1"/>
              </p:cNvSpPr>
              <p:nvPr/>
            </p:nvSpPr>
            <p:spPr bwMode="auto">
              <a:xfrm flipH="1" flipV="1">
                <a:off x="2219" y="1536"/>
                <a:ext cx="202" cy="199"/>
              </a:xfrm>
              <a:prstGeom prst="line">
                <a:avLst/>
              </a:prstGeom>
              <a:noFill/>
              <a:ln w="12700">
                <a:solidFill>
                  <a:schemeClr val="tx1"/>
                </a:solidFill>
                <a:round/>
                <a:headEnd/>
                <a:tailEnd/>
              </a:ln>
              <a:effectLst/>
            </p:spPr>
            <p:txBody>
              <a:bodyPr lIns="23853" tIns="11924" rIns="23853" bIns="11924">
                <a:spAutoFit/>
              </a:bodyPr>
              <a:lstStyle/>
              <a:p>
                <a:endParaRPr lang="zh-TW" altLang="en-US"/>
              </a:p>
            </p:txBody>
          </p:sp>
          <p:sp>
            <p:nvSpPr>
              <p:cNvPr id="1726" name="Line 298"/>
              <p:cNvSpPr>
                <a:spLocks noChangeShapeType="1"/>
              </p:cNvSpPr>
              <p:nvPr/>
            </p:nvSpPr>
            <p:spPr bwMode="auto">
              <a:xfrm flipH="1" flipV="1">
                <a:off x="2459" y="1536"/>
                <a:ext cx="49" cy="192"/>
              </a:xfrm>
              <a:prstGeom prst="line">
                <a:avLst/>
              </a:prstGeom>
              <a:noFill/>
              <a:ln w="12700">
                <a:solidFill>
                  <a:schemeClr val="tx1"/>
                </a:solidFill>
                <a:round/>
                <a:headEnd/>
                <a:tailEnd/>
              </a:ln>
              <a:effectLst/>
            </p:spPr>
            <p:txBody>
              <a:bodyPr lIns="23853" tIns="11924" rIns="23853" bIns="11924">
                <a:spAutoFit/>
              </a:bodyPr>
              <a:lstStyle/>
              <a:p>
                <a:endParaRPr lang="zh-TW" altLang="en-US"/>
              </a:p>
            </p:txBody>
          </p:sp>
          <p:sp>
            <p:nvSpPr>
              <p:cNvPr id="1727" name="Line 299"/>
              <p:cNvSpPr>
                <a:spLocks noChangeShapeType="1"/>
              </p:cNvSpPr>
              <p:nvPr/>
            </p:nvSpPr>
            <p:spPr bwMode="auto">
              <a:xfrm flipV="1">
                <a:off x="2630" y="1536"/>
                <a:ext cx="21" cy="192"/>
              </a:xfrm>
              <a:prstGeom prst="line">
                <a:avLst/>
              </a:prstGeom>
              <a:noFill/>
              <a:ln w="12700">
                <a:solidFill>
                  <a:schemeClr val="tx1"/>
                </a:solidFill>
                <a:round/>
                <a:headEnd/>
                <a:tailEnd/>
              </a:ln>
              <a:effectLst/>
            </p:spPr>
            <p:txBody>
              <a:bodyPr lIns="23853" tIns="11924" rIns="23853" bIns="11924">
                <a:spAutoFit/>
              </a:bodyPr>
              <a:lstStyle/>
              <a:p>
                <a:endParaRPr lang="zh-TW" altLang="en-US"/>
              </a:p>
            </p:txBody>
          </p:sp>
          <p:sp>
            <p:nvSpPr>
              <p:cNvPr id="1728" name="Line 300"/>
              <p:cNvSpPr>
                <a:spLocks noChangeShapeType="1"/>
              </p:cNvSpPr>
              <p:nvPr/>
            </p:nvSpPr>
            <p:spPr bwMode="auto">
              <a:xfrm flipV="1">
                <a:off x="2747" y="1536"/>
                <a:ext cx="144" cy="192"/>
              </a:xfrm>
              <a:prstGeom prst="line">
                <a:avLst/>
              </a:prstGeom>
              <a:noFill/>
              <a:ln w="12700">
                <a:solidFill>
                  <a:schemeClr val="tx1"/>
                </a:solidFill>
                <a:round/>
                <a:headEnd/>
                <a:tailEnd/>
              </a:ln>
              <a:effectLst/>
            </p:spPr>
            <p:txBody>
              <a:bodyPr lIns="23853" tIns="11924" rIns="23853" bIns="11924">
                <a:spAutoFit/>
              </a:bodyPr>
              <a:lstStyle/>
              <a:p>
                <a:endParaRPr lang="zh-TW" altLang="en-US"/>
              </a:p>
            </p:txBody>
          </p:sp>
        </p:grpSp>
        <p:grpSp>
          <p:nvGrpSpPr>
            <p:cNvPr id="1524" name="Group 301"/>
            <p:cNvGrpSpPr>
              <a:grpSpLocks/>
            </p:cNvGrpSpPr>
            <p:nvPr/>
          </p:nvGrpSpPr>
          <p:grpSpPr bwMode="auto">
            <a:xfrm>
              <a:off x="5912088" y="1784357"/>
              <a:ext cx="1207257" cy="1439438"/>
              <a:chOff x="3600" y="574"/>
              <a:chExt cx="1104" cy="1281"/>
            </a:xfrm>
          </p:grpSpPr>
          <p:pic>
            <p:nvPicPr>
              <p:cNvPr id="1591" name="Picture 302"/>
              <p:cNvPicPr>
                <a:picLocks noChangeArrowheads="1"/>
              </p:cNvPicPr>
              <p:nvPr/>
            </p:nvPicPr>
            <p:blipFill>
              <a:blip r:embed="rId4" cstate="print"/>
              <a:srcRect/>
              <a:stretch>
                <a:fillRect/>
              </a:stretch>
            </p:blipFill>
            <p:spPr bwMode="auto">
              <a:xfrm>
                <a:off x="3756" y="890"/>
                <a:ext cx="812" cy="666"/>
              </a:xfrm>
              <a:prstGeom prst="rect">
                <a:avLst/>
              </a:prstGeom>
              <a:noFill/>
              <a:ln w="12700">
                <a:noFill/>
                <a:miter lim="800000"/>
                <a:headEnd/>
                <a:tailEnd/>
              </a:ln>
              <a:effectLst/>
            </p:spPr>
          </p:pic>
          <p:grpSp>
            <p:nvGrpSpPr>
              <p:cNvPr id="1526" name="Group 303"/>
              <p:cNvGrpSpPr>
                <a:grpSpLocks/>
              </p:cNvGrpSpPr>
              <p:nvPr/>
            </p:nvGrpSpPr>
            <p:grpSpPr bwMode="auto">
              <a:xfrm>
                <a:off x="4078" y="574"/>
                <a:ext cx="202" cy="289"/>
                <a:chOff x="4466" y="666"/>
                <a:chExt cx="213" cy="282"/>
              </a:xfrm>
            </p:grpSpPr>
            <p:sp>
              <p:nvSpPr>
                <p:cNvPr id="1693" name="Rectangle 304"/>
                <p:cNvSpPr>
                  <a:spLocks noChangeArrowheads="1"/>
                </p:cNvSpPr>
                <p:nvPr/>
              </p:nvSpPr>
              <p:spPr bwMode="auto">
                <a:xfrm>
                  <a:off x="4529" y="789"/>
                  <a:ext cx="93" cy="42"/>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grpSp>
              <p:nvGrpSpPr>
                <p:cNvPr id="1527" name="Group 305"/>
                <p:cNvGrpSpPr>
                  <a:grpSpLocks/>
                </p:cNvGrpSpPr>
                <p:nvPr/>
              </p:nvGrpSpPr>
              <p:grpSpPr bwMode="auto">
                <a:xfrm>
                  <a:off x="4466" y="831"/>
                  <a:ext cx="213" cy="117"/>
                  <a:chOff x="4466" y="831"/>
                  <a:chExt cx="213" cy="117"/>
                </a:xfrm>
              </p:grpSpPr>
              <p:sp>
                <p:nvSpPr>
                  <p:cNvPr id="1704" name="Line 306"/>
                  <p:cNvSpPr>
                    <a:spLocks noChangeShapeType="1"/>
                  </p:cNvSpPr>
                  <p:nvPr/>
                </p:nvSpPr>
                <p:spPr bwMode="auto">
                  <a:xfrm flipV="1">
                    <a:off x="4479" y="832"/>
                    <a:ext cx="41" cy="72"/>
                  </a:xfrm>
                  <a:prstGeom prst="line">
                    <a:avLst/>
                  </a:prstGeom>
                  <a:noFill/>
                  <a:ln w="12700">
                    <a:solidFill>
                      <a:schemeClr val="tx1"/>
                    </a:solidFill>
                    <a:round/>
                    <a:headEnd/>
                    <a:tailEnd/>
                  </a:ln>
                  <a:effectLst/>
                </p:spPr>
                <p:txBody>
                  <a:bodyPr wrap="none" anchor="ctr"/>
                  <a:lstStyle/>
                  <a:p>
                    <a:endParaRPr lang="zh-TW" altLang="en-US"/>
                  </a:p>
                </p:txBody>
              </p:sp>
              <p:sp>
                <p:nvSpPr>
                  <p:cNvPr id="1705" name="Line 307"/>
                  <p:cNvSpPr>
                    <a:spLocks noChangeShapeType="1"/>
                  </p:cNvSpPr>
                  <p:nvPr/>
                </p:nvSpPr>
                <p:spPr bwMode="auto">
                  <a:xfrm flipV="1">
                    <a:off x="4545" y="832"/>
                    <a:ext cx="0" cy="67"/>
                  </a:xfrm>
                  <a:prstGeom prst="line">
                    <a:avLst/>
                  </a:prstGeom>
                  <a:noFill/>
                  <a:ln w="12700">
                    <a:solidFill>
                      <a:schemeClr val="tx1"/>
                    </a:solidFill>
                    <a:round/>
                    <a:headEnd/>
                    <a:tailEnd/>
                  </a:ln>
                  <a:effectLst/>
                </p:spPr>
                <p:txBody>
                  <a:bodyPr wrap="none" anchor="ctr"/>
                  <a:lstStyle/>
                  <a:p>
                    <a:endParaRPr lang="zh-TW" altLang="en-US"/>
                  </a:p>
                </p:txBody>
              </p:sp>
              <p:sp>
                <p:nvSpPr>
                  <p:cNvPr id="1706" name="Line 308"/>
                  <p:cNvSpPr>
                    <a:spLocks noChangeShapeType="1"/>
                  </p:cNvSpPr>
                  <p:nvPr/>
                </p:nvSpPr>
                <p:spPr bwMode="auto">
                  <a:xfrm flipV="1">
                    <a:off x="4602" y="831"/>
                    <a:ext cx="0" cy="69"/>
                  </a:xfrm>
                  <a:prstGeom prst="line">
                    <a:avLst/>
                  </a:prstGeom>
                  <a:noFill/>
                  <a:ln w="12700">
                    <a:solidFill>
                      <a:schemeClr val="tx1"/>
                    </a:solidFill>
                    <a:round/>
                    <a:headEnd/>
                    <a:tailEnd/>
                  </a:ln>
                  <a:effectLst/>
                </p:spPr>
                <p:txBody>
                  <a:bodyPr wrap="none" anchor="ctr"/>
                  <a:lstStyle/>
                  <a:p>
                    <a:endParaRPr lang="zh-TW" altLang="en-US"/>
                  </a:p>
                </p:txBody>
              </p:sp>
              <p:sp>
                <p:nvSpPr>
                  <p:cNvPr id="1707" name="Rectangle 309"/>
                  <p:cNvSpPr>
                    <a:spLocks noChangeArrowheads="1"/>
                  </p:cNvSpPr>
                  <p:nvPr/>
                </p:nvSpPr>
                <p:spPr bwMode="auto">
                  <a:xfrm>
                    <a:off x="4466" y="904"/>
                    <a:ext cx="18" cy="40"/>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708" name="Rectangle 310"/>
                  <p:cNvSpPr>
                    <a:spLocks noChangeArrowheads="1"/>
                  </p:cNvSpPr>
                  <p:nvPr/>
                </p:nvSpPr>
                <p:spPr bwMode="auto">
                  <a:xfrm>
                    <a:off x="4534" y="900"/>
                    <a:ext cx="21" cy="48"/>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709" name="Rectangle 311"/>
                  <p:cNvSpPr>
                    <a:spLocks noChangeArrowheads="1"/>
                  </p:cNvSpPr>
                  <p:nvPr/>
                </p:nvSpPr>
                <p:spPr bwMode="auto">
                  <a:xfrm>
                    <a:off x="4590" y="899"/>
                    <a:ext cx="19" cy="47"/>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710" name="Rectangle 312"/>
                  <p:cNvSpPr>
                    <a:spLocks noChangeArrowheads="1"/>
                  </p:cNvSpPr>
                  <p:nvPr/>
                </p:nvSpPr>
                <p:spPr bwMode="auto">
                  <a:xfrm>
                    <a:off x="4662" y="904"/>
                    <a:ext cx="17" cy="40"/>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711" name="Line 313"/>
                  <p:cNvSpPr>
                    <a:spLocks noChangeShapeType="1"/>
                  </p:cNvSpPr>
                  <p:nvPr/>
                </p:nvSpPr>
                <p:spPr bwMode="auto">
                  <a:xfrm flipH="1" flipV="1">
                    <a:off x="4618" y="832"/>
                    <a:ext cx="60" cy="72"/>
                  </a:xfrm>
                  <a:prstGeom prst="line">
                    <a:avLst/>
                  </a:prstGeom>
                  <a:noFill/>
                  <a:ln w="12700">
                    <a:solidFill>
                      <a:schemeClr val="tx1"/>
                    </a:solidFill>
                    <a:round/>
                    <a:headEnd/>
                    <a:tailEnd/>
                  </a:ln>
                  <a:effectLst/>
                </p:spPr>
                <p:txBody>
                  <a:bodyPr wrap="none" anchor="ctr"/>
                  <a:lstStyle/>
                  <a:p>
                    <a:endParaRPr lang="zh-TW" altLang="en-US"/>
                  </a:p>
                </p:txBody>
              </p:sp>
            </p:grpSp>
            <p:grpSp>
              <p:nvGrpSpPr>
                <p:cNvPr id="1528" name="Group 314"/>
                <p:cNvGrpSpPr>
                  <a:grpSpLocks/>
                </p:cNvGrpSpPr>
                <p:nvPr/>
              </p:nvGrpSpPr>
              <p:grpSpPr bwMode="auto">
                <a:xfrm>
                  <a:off x="4466" y="666"/>
                  <a:ext cx="213" cy="109"/>
                  <a:chOff x="4466" y="666"/>
                  <a:chExt cx="213" cy="109"/>
                </a:xfrm>
              </p:grpSpPr>
              <p:sp>
                <p:nvSpPr>
                  <p:cNvPr id="1696" name="Line 315"/>
                  <p:cNvSpPr>
                    <a:spLocks noChangeShapeType="1"/>
                  </p:cNvSpPr>
                  <p:nvPr/>
                </p:nvSpPr>
                <p:spPr bwMode="auto">
                  <a:xfrm>
                    <a:off x="4479" y="718"/>
                    <a:ext cx="41" cy="57"/>
                  </a:xfrm>
                  <a:prstGeom prst="line">
                    <a:avLst/>
                  </a:prstGeom>
                  <a:noFill/>
                  <a:ln w="12700">
                    <a:solidFill>
                      <a:schemeClr val="tx1"/>
                    </a:solidFill>
                    <a:round/>
                    <a:headEnd/>
                    <a:tailEnd/>
                  </a:ln>
                  <a:effectLst/>
                </p:spPr>
                <p:txBody>
                  <a:bodyPr wrap="none" anchor="ctr"/>
                  <a:lstStyle/>
                  <a:p>
                    <a:endParaRPr lang="zh-TW" altLang="en-US"/>
                  </a:p>
                </p:txBody>
              </p:sp>
              <p:sp>
                <p:nvSpPr>
                  <p:cNvPr id="1697" name="Line 316"/>
                  <p:cNvSpPr>
                    <a:spLocks noChangeShapeType="1"/>
                  </p:cNvSpPr>
                  <p:nvPr/>
                </p:nvSpPr>
                <p:spPr bwMode="auto">
                  <a:xfrm>
                    <a:off x="4545" y="724"/>
                    <a:ext cx="0" cy="50"/>
                  </a:xfrm>
                  <a:prstGeom prst="line">
                    <a:avLst/>
                  </a:prstGeom>
                  <a:noFill/>
                  <a:ln w="12700">
                    <a:solidFill>
                      <a:schemeClr val="tx1"/>
                    </a:solidFill>
                    <a:round/>
                    <a:headEnd/>
                    <a:tailEnd/>
                  </a:ln>
                  <a:effectLst/>
                </p:spPr>
                <p:txBody>
                  <a:bodyPr wrap="none" anchor="ctr"/>
                  <a:lstStyle/>
                  <a:p>
                    <a:endParaRPr lang="zh-TW" altLang="en-US"/>
                  </a:p>
                </p:txBody>
              </p:sp>
              <p:sp>
                <p:nvSpPr>
                  <p:cNvPr id="1698" name="Line 317"/>
                  <p:cNvSpPr>
                    <a:spLocks noChangeShapeType="1"/>
                  </p:cNvSpPr>
                  <p:nvPr/>
                </p:nvSpPr>
                <p:spPr bwMode="auto">
                  <a:xfrm>
                    <a:off x="4602" y="721"/>
                    <a:ext cx="0" cy="54"/>
                  </a:xfrm>
                  <a:prstGeom prst="line">
                    <a:avLst/>
                  </a:prstGeom>
                  <a:noFill/>
                  <a:ln w="12700">
                    <a:solidFill>
                      <a:schemeClr val="tx1"/>
                    </a:solidFill>
                    <a:round/>
                    <a:headEnd/>
                    <a:tailEnd/>
                  </a:ln>
                  <a:effectLst/>
                </p:spPr>
                <p:txBody>
                  <a:bodyPr wrap="none" anchor="ctr"/>
                  <a:lstStyle/>
                  <a:p>
                    <a:endParaRPr lang="zh-TW" altLang="en-US"/>
                  </a:p>
                </p:txBody>
              </p:sp>
              <p:sp>
                <p:nvSpPr>
                  <p:cNvPr id="1699" name="Rectangle 318"/>
                  <p:cNvSpPr>
                    <a:spLocks noChangeArrowheads="1"/>
                  </p:cNvSpPr>
                  <p:nvPr/>
                </p:nvSpPr>
                <p:spPr bwMode="auto">
                  <a:xfrm>
                    <a:off x="4466" y="670"/>
                    <a:ext cx="18" cy="40"/>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700" name="Rectangle 319"/>
                  <p:cNvSpPr>
                    <a:spLocks noChangeArrowheads="1"/>
                  </p:cNvSpPr>
                  <p:nvPr/>
                </p:nvSpPr>
                <p:spPr bwMode="auto">
                  <a:xfrm>
                    <a:off x="4534" y="666"/>
                    <a:ext cx="21" cy="47"/>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701" name="Rectangle 320"/>
                  <p:cNvSpPr>
                    <a:spLocks noChangeArrowheads="1"/>
                  </p:cNvSpPr>
                  <p:nvPr/>
                </p:nvSpPr>
                <p:spPr bwMode="auto">
                  <a:xfrm>
                    <a:off x="4590" y="668"/>
                    <a:ext cx="19" cy="48"/>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702" name="Rectangle 321"/>
                  <p:cNvSpPr>
                    <a:spLocks noChangeArrowheads="1"/>
                  </p:cNvSpPr>
                  <p:nvPr/>
                </p:nvSpPr>
                <p:spPr bwMode="auto">
                  <a:xfrm>
                    <a:off x="4662" y="670"/>
                    <a:ext cx="17" cy="40"/>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703" name="Line 322"/>
                  <p:cNvSpPr>
                    <a:spLocks noChangeShapeType="1"/>
                  </p:cNvSpPr>
                  <p:nvPr/>
                </p:nvSpPr>
                <p:spPr bwMode="auto">
                  <a:xfrm flipH="1">
                    <a:off x="4618" y="718"/>
                    <a:ext cx="60" cy="57"/>
                  </a:xfrm>
                  <a:prstGeom prst="line">
                    <a:avLst/>
                  </a:prstGeom>
                  <a:noFill/>
                  <a:ln w="12700">
                    <a:solidFill>
                      <a:schemeClr val="tx1"/>
                    </a:solidFill>
                    <a:round/>
                    <a:headEnd/>
                    <a:tailEnd/>
                  </a:ln>
                  <a:effectLst/>
                </p:spPr>
                <p:txBody>
                  <a:bodyPr wrap="none" anchor="ctr"/>
                  <a:lstStyle/>
                  <a:p>
                    <a:endParaRPr lang="zh-TW" altLang="en-US"/>
                  </a:p>
                </p:txBody>
              </p:sp>
            </p:grpSp>
          </p:grpSp>
          <p:grpSp>
            <p:nvGrpSpPr>
              <p:cNvPr id="1532" name="Group 323"/>
              <p:cNvGrpSpPr>
                <a:grpSpLocks/>
              </p:cNvGrpSpPr>
              <p:nvPr/>
            </p:nvGrpSpPr>
            <p:grpSpPr bwMode="auto">
              <a:xfrm>
                <a:off x="4502" y="754"/>
                <a:ext cx="202" cy="288"/>
                <a:chOff x="4913" y="839"/>
                <a:chExt cx="213" cy="281"/>
              </a:xfrm>
            </p:grpSpPr>
            <p:sp>
              <p:nvSpPr>
                <p:cNvPr id="1674" name="Rectangle 324"/>
                <p:cNvSpPr>
                  <a:spLocks noChangeArrowheads="1"/>
                </p:cNvSpPr>
                <p:nvPr/>
              </p:nvSpPr>
              <p:spPr bwMode="auto">
                <a:xfrm>
                  <a:off x="4976" y="962"/>
                  <a:ext cx="93" cy="42"/>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grpSp>
              <p:nvGrpSpPr>
                <p:cNvPr id="1533" name="Group 325"/>
                <p:cNvGrpSpPr>
                  <a:grpSpLocks/>
                </p:cNvGrpSpPr>
                <p:nvPr/>
              </p:nvGrpSpPr>
              <p:grpSpPr bwMode="auto">
                <a:xfrm>
                  <a:off x="4913" y="1004"/>
                  <a:ext cx="213" cy="116"/>
                  <a:chOff x="4913" y="1004"/>
                  <a:chExt cx="213" cy="116"/>
                </a:xfrm>
              </p:grpSpPr>
              <p:sp>
                <p:nvSpPr>
                  <p:cNvPr id="1685" name="Line 326"/>
                  <p:cNvSpPr>
                    <a:spLocks noChangeShapeType="1"/>
                  </p:cNvSpPr>
                  <p:nvPr/>
                </p:nvSpPr>
                <p:spPr bwMode="auto">
                  <a:xfrm flipV="1">
                    <a:off x="4926" y="1004"/>
                    <a:ext cx="41" cy="73"/>
                  </a:xfrm>
                  <a:prstGeom prst="line">
                    <a:avLst/>
                  </a:prstGeom>
                  <a:noFill/>
                  <a:ln w="12700">
                    <a:solidFill>
                      <a:schemeClr val="tx1"/>
                    </a:solidFill>
                    <a:round/>
                    <a:headEnd/>
                    <a:tailEnd/>
                  </a:ln>
                  <a:effectLst/>
                </p:spPr>
                <p:txBody>
                  <a:bodyPr wrap="none" anchor="ctr"/>
                  <a:lstStyle/>
                  <a:p>
                    <a:endParaRPr lang="zh-TW" altLang="en-US"/>
                  </a:p>
                </p:txBody>
              </p:sp>
              <p:sp>
                <p:nvSpPr>
                  <p:cNvPr id="1686" name="Line 327"/>
                  <p:cNvSpPr>
                    <a:spLocks noChangeShapeType="1"/>
                  </p:cNvSpPr>
                  <p:nvPr/>
                </p:nvSpPr>
                <p:spPr bwMode="auto">
                  <a:xfrm flipV="1">
                    <a:off x="4992" y="1005"/>
                    <a:ext cx="0" cy="66"/>
                  </a:xfrm>
                  <a:prstGeom prst="line">
                    <a:avLst/>
                  </a:prstGeom>
                  <a:noFill/>
                  <a:ln w="12700">
                    <a:solidFill>
                      <a:schemeClr val="tx1"/>
                    </a:solidFill>
                    <a:round/>
                    <a:headEnd/>
                    <a:tailEnd/>
                  </a:ln>
                  <a:effectLst/>
                </p:spPr>
                <p:txBody>
                  <a:bodyPr wrap="none" anchor="ctr"/>
                  <a:lstStyle/>
                  <a:p>
                    <a:endParaRPr lang="zh-TW" altLang="en-US"/>
                  </a:p>
                </p:txBody>
              </p:sp>
              <p:sp>
                <p:nvSpPr>
                  <p:cNvPr id="1687" name="Line 328"/>
                  <p:cNvSpPr>
                    <a:spLocks noChangeShapeType="1"/>
                  </p:cNvSpPr>
                  <p:nvPr/>
                </p:nvSpPr>
                <p:spPr bwMode="auto">
                  <a:xfrm flipV="1">
                    <a:off x="5047" y="1004"/>
                    <a:ext cx="0" cy="69"/>
                  </a:xfrm>
                  <a:prstGeom prst="line">
                    <a:avLst/>
                  </a:prstGeom>
                  <a:noFill/>
                  <a:ln w="12700">
                    <a:solidFill>
                      <a:schemeClr val="tx1"/>
                    </a:solidFill>
                    <a:round/>
                    <a:headEnd/>
                    <a:tailEnd/>
                  </a:ln>
                  <a:effectLst/>
                </p:spPr>
                <p:txBody>
                  <a:bodyPr wrap="none" anchor="ctr"/>
                  <a:lstStyle/>
                  <a:p>
                    <a:endParaRPr lang="zh-TW" altLang="en-US"/>
                  </a:p>
                </p:txBody>
              </p:sp>
              <p:sp>
                <p:nvSpPr>
                  <p:cNvPr id="1688" name="Rectangle 329"/>
                  <p:cNvSpPr>
                    <a:spLocks noChangeArrowheads="1"/>
                  </p:cNvSpPr>
                  <p:nvPr/>
                </p:nvSpPr>
                <p:spPr bwMode="auto">
                  <a:xfrm>
                    <a:off x="4913" y="1077"/>
                    <a:ext cx="17" cy="40"/>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89" name="Rectangle 330"/>
                  <p:cNvSpPr>
                    <a:spLocks noChangeArrowheads="1"/>
                  </p:cNvSpPr>
                  <p:nvPr/>
                </p:nvSpPr>
                <p:spPr bwMode="auto">
                  <a:xfrm>
                    <a:off x="4981" y="1073"/>
                    <a:ext cx="20" cy="47"/>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90" name="Rectangle 331"/>
                  <p:cNvSpPr>
                    <a:spLocks noChangeArrowheads="1"/>
                  </p:cNvSpPr>
                  <p:nvPr/>
                </p:nvSpPr>
                <p:spPr bwMode="auto">
                  <a:xfrm>
                    <a:off x="5037" y="1071"/>
                    <a:ext cx="18" cy="48"/>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91" name="Rectangle 332"/>
                  <p:cNvSpPr>
                    <a:spLocks noChangeArrowheads="1"/>
                  </p:cNvSpPr>
                  <p:nvPr/>
                </p:nvSpPr>
                <p:spPr bwMode="auto">
                  <a:xfrm>
                    <a:off x="5109" y="1077"/>
                    <a:ext cx="17" cy="40"/>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92" name="Line 333"/>
                  <p:cNvSpPr>
                    <a:spLocks noChangeShapeType="1"/>
                  </p:cNvSpPr>
                  <p:nvPr/>
                </p:nvSpPr>
                <p:spPr bwMode="auto">
                  <a:xfrm flipH="1" flipV="1">
                    <a:off x="5065" y="1004"/>
                    <a:ext cx="60" cy="73"/>
                  </a:xfrm>
                  <a:prstGeom prst="line">
                    <a:avLst/>
                  </a:prstGeom>
                  <a:noFill/>
                  <a:ln w="12700">
                    <a:solidFill>
                      <a:schemeClr val="tx1"/>
                    </a:solidFill>
                    <a:round/>
                    <a:headEnd/>
                    <a:tailEnd/>
                  </a:ln>
                  <a:effectLst/>
                </p:spPr>
                <p:txBody>
                  <a:bodyPr wrap="none" anchor="ctr"/>
                  <a:lstStyle/>
                  <a:p>
                    <a:endParaRPr lang="zh-TW" altLang="en-US"/>
                  </a:p>
                </p:txBody>
              </p:sp>
            </p:grpSp>
            <p:grpSp>
              <p:nvGrpSpPr>
                <p:cNvPr id="1551" name="Group 334"/>
                <p:cNvGrpSpPr>
                  <a:grpSpLocks/>
                </p:cNvGrpSpPr>
                <p:nvPr/>
              </p:nvGrpSpPr>
              <p:grpSpPr bwMode="auto">
                <a:xfrm>
                  <a:off x="4913" y="839"/>
                  <a:ext cx="213" cy="109"/>
                  <a:chOff x="4913" y="839"/>
                  <a:chExt cx="213" cy="109"/>
                </a:xfrm>
              </p:grpSpPr>
              <p:sp>
                <p:nvSpPr>
                  <p:cNvPr id="1677" name="Line 335"/>
                  <p:cNvSpPr>
                    <a:spLocks noChangeShapeType="1"/>
                  </p:cNvSpPr>
                  <p:nvPr/>
                </p:nvSpPr>
                <p:spPr bwMode="auto">
                  <a:xfrm>
                    <a:off x="4926" y="891"/>
                    <a:ext cx="41" cy="57"/>
                  </a:xfrm>
                  <a:prstGeom prst="line">
                    <a:avLst/>
                  </a:prstGeom>
                  <a:noFill/>
                  <a:ln w="12700">
                    <a:solidFill>
                      <a:schemeClr val="tx1"/>
                    </a:solidFill>
                    <a:round/>
                    <a:headEnd/>
                    <a:tailEnd/>
                  </a:ln>
                  <a:effectLst/>
                </p:spPr>
                <p:txBody>
                  <a:bodyPr wrap="none" anchor="ctr"/>
                  <a:lstStyle/>
                  <a:p>
                    <a:endParaRPr lang="zh-TW" altLang="en-US"/>
                  </a:p>
                </p:txBody>
              </p:sp>
              <p:sp>
                <p:nvSpPr>
                  <p:cNvPr id="1678" name="Line 336"/>
                  <p:cNvSpPr>
                    <a:spLocks noChangeShapeType="1"/>
                  </p:cNvSpPr>
                  <p:nvPr/>
                </p:nvSpPr>
                <p:spPr bwMode="auto">
                  <a:xfrm>
                    <a:off x="4992" y="896"/>
                    <a:ext cx="0" cy="51"/>
                  </a:xfrm>
                  <a:prstGeom prst="line">
                    <a:avLst/>
                  </a:prstGeom>
                  <a:noFill/>
                  <a:ln w="12700">
                    <a:solidFill>
                      <a:schemeClr val="tx1"/>
                    </a:solidFill>
                    <a:round/>
                    <a:headEnd/>
                    <a:tailEnd/>
                  </a:ln>
                  <a:effectLst/>
                </p:spPr>
                <p:txBody>
                  <a:bodyPr wrap="none" anchor="ctr"/>
                  <a:lstStyle/>
                  <a:p>
                    <a:endParaRPr lang="zh-TW" altLang="en-US"/>
                  </a:p>
                </p:txBody>
              </p:sp>
              <p:sp>
                <p:nvSpPr>
                  <p:cNvPr id="1679" name="Line 337"/>
                  <p:cNvSpPr>
                    <a:spLocks noChangeShapeType="1"/>
                  </p:cNvSpPr>
                  <p:nvPr/>
                </p:nvSpPr>
                <p:spPr bwMode="auto">
                  <a:xfrm>
                    <a:off x="5047" y="894"/>
                    <a:ext cx="0" cy="54"/>
                  </a:xfrm>
                  <a:prstGeom prst="line">
                    <a:avLst/>
                  </a:prstGeom>
                  <a:noFill/>
                  <a:ln w="12700">
                    <a:solidFill>
                      <a:schemeClr val="tx1"/>
                    </a:solidFill>
                    <a:round/>
                    <a:headEnd/>
                    <a:tailEnd/>
                  </a:ln>
                  <a:effectLst/>
                </p:spPr>
                <p:txBody>
                  <a:bodyPr wrap="none" anchor="ctr"/>
                  <a:lstStyle/>
                  <a:p>
                    <a:endParaRPr lang="zh-TW" altLang="en-US"/>
                  </a:p>
                </p:txBody>
              </p:sp>
              <p:sp>
                <p:nvSpPr>
                  <p:cNvPr id="1680" name="Rectangle 338"/>
                  <p:cNvSpPr>
                    <a:spLocks noChangeArrowheads="1"/>
                  </p:cNvSpPr>
                  <p:nvPr/>
                </p:nvSpPr>
                <p:spPr bwMode="auto">
                  <a:xfrm>
                    <a:off x="4913" y="842"/>
                    <a:ext cx="17" cy="41"/>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81" name="Rectangle 339"/>
                  <p:cNvSpPr>
                    <a:spLocks noChangeArrowheads="1"/>
                  </p:cNvSpPr>
                  <p:nvPr/>
                </p:nvSpPr>
                <p:spPr bwMode="auto">
                  <a:xfrm>
                    <a:off x="4981" y="839"/>
                    <a:ext cx="20" cy="47"/>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82" name="Rectangle 340"/>
                  <p:cNvSpPr>
                    <a:spLocks noChangeArrowheads="1"/>
                  </p:cNvSpPr>
                  <p:nvPr/>
                </p:nvSpPr>
                <p:spPr bwMode="auto">
                  <a:xfrm>
                    <a:off x="5037" y="841"/>
                    <a:ext cx="18" cy="47"/>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83" name="Rectangle 341"/>
                  <p:cNvSpPr>
                    <a:spLocks noChangeArrowheads="1"/>
                  </p:cNvSpPr>
                  <p:nvPr/>
                </p:nvSpPr>
                <p:spPr bwMode="auto">
                  <a:xfrm>
                    <a:off x="5109" y="842"/>
                    <a:ext cx="17" cy="41"/>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84" name="Line 342"/>
                  <p:cNvSpPr>
                    <a:spLocks noChangeShapeType="1"/>
                  </p:cNvSpPr>
                  <p:nvPr/>
                </p:nvSpPr>
                <p:spPr bwMode="auto">
                  <a:xfrm flipH="1">
                    <a:off x="5065" y="891"/>
                    <a:ext cx="60" cy="57"/>
                  </a:xfrm>
                  <a:prstGeom prst="line">
                    <a:avLst/>
                  </a:prstGeom>
                  <a:noFill/>
                  <a:ln w="12700">
                    <a:solidFill>
                      <a:schemeClr val="tx1"/>
                    </a:solidFill>
                    <a:round/>
                    <a:headEnd/>
                    <a:tailEnd/>
                  </a:ln>
                  <a:effectLst/>
                </p:spPr>
                <p:txBody>
                  <a:bodyPr wrap="none" anchor="ctr"/>
                  <a:lstStyle/>
                  <a:p>
                    <a:endParaRPr lang="zh-TW" altLang="en-US"/>
                  </a:p>
                </p:txBody>
              </p:sp>
            </p:grpSp>
          </p:grpSp>
          <p:grpSp>
            <p:nvGrpSpPr>
              <p:cNvPr id="1552" name="Group 343"/>
              <p:cNvGrpSpPr>
                <a:grpSpLocks/>
              </p:cNvGrpSpPr>
              <p:nvPr/>
            </p:nvGrpSpPr>
            <p:grpSpPr bwMode="auto">
              <a:xfrm>
                <a:off x="4502" y="1385"/>
                <a:ext cx="202" cy="289"/>
                <a:chOff x="4913" y="1461"/>
                <a:chExt cx="213" cy="282"/>
              </a:xfrm>
            </p:grpSpPr>
            <p:sp>
              <p:nvSpPr>
                <p:cNvPr id="1655" name="Rectangle 344"/>
                <p:cNvSpPr>
                  <a:spLocks noChangeArrowheads="1"/>
                </p:cNvSpPr>
                <p:nvPr/>
              </p:nvSpPr>
              <p:spPr bwMode="auto">
                <a:xfrm>
                  <a:off x="4976" y="1584"/>
                  <a:ext cx="93" cy="42"/>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grpSp>
              <p:nvGrpSpPr>
                <p:cNvPr id="1570" name="Group 345"/>
                <p:cNvGrpSpPr>
                  <a:grpSpLocks/>
                </p:cNvGrpSpPr>
                <p:nvPr/>
              </p:nvGrpSpPr>
              <p:grpSpPr bwMode="auto">
                <a:xfrm>
                  <a:off x="4913" y="1626"/>
                  <a:ext cx="213" cy="117"/>
                  <a:chOff x="4913" y="1626"/>
                  <a:chExt cx="213" cy="117"/>
                </a:xfrm>
              </p:grpSpPr>
              <p:sp>
                <p:nvSpPr>
                  <p:cNvPr id="1666" name="Line 346"/>
                  <p:cNvSpPr>
                    <a:spLocks noChangeShapeType="1"/>
                  </p:cNvSpPr>
                  <p:nvPr/>
                </p:nvSpPr>
                <p:spPr bwMode="auto">
                  <a:xfrm flipV="1">
                    <a:off x="4926" y="1627"/>
                    <a:ext cx="41" cy="72"/>
                  </a:xfrm>
                  <a:prstGeom prst="line">
                    <a:avLst/>
                  </a:prstGeom>
                  <a:noFill/>
                  <a:ln w="12700">
                    <a:solidFill>
                      <a:schemeClr val="tx1"/>
                    </a:solidFill>
                    <a:round/>
                    <a:headEnd/>
                    <a:tailEnd/>
                  </a:ln>
                  <a:effectLst/>
                </p:spPr>
                <p:txBody>
                  <a:bodyPr wrap="none" anchor="ctr"/>
                  <a:lstStyle/>
                  <a:p>
                    <a:endParaRPr lang="zh-TW" altLang="en-US"/>
                  </a:p>
                </p:txBody>
              </p:sp>
              <p:sp>
                <p:nvSpPr>
                  <p:cNvPr id="1667" name="Line 347"/>
                  <p:cNvSpPr>
                    <a:spLocks noChangeShapeType="1"/>
                  </p:cNvSpPr>
                  <p:nvPr/>
                </p:nvSpPr>
                <p:spPr bwMode="auto">
                  <a:xfrm flipV="1">
                    <a:off x="4992" y="1627"/>
                    <a:ext cx="0" cy="67"/>
                  </a:xfrm>
                  <a:prstGeom prst="line">
                    <a:avLst/>
                  </a:prstGeom>
                  <a:noFill/>
                  <a:ln w="12700">
                    <a:solidFill>
                      <a:schemeClr val="tx1"/>
                    </a:solidFill>
                    <a:round/>
                    <a:headEnd/>
                    <a:tailEnd/>
                  </a:ln>
                  <a:effectLst/>
                </p:spPr>
                <p:txBody>
                  <a:bodyPr wrap="none" anchor="ctr"/>
                  <a:lstStyle/>
                  <a:p>
                    <a:endParaRPr lang="zh-TW" altLang="en-US"/>
                  </a:p>
                </p:txBody>
              </p:sp>
              <p:sp>
                <p:nvSpPr>
                  <p:cNvPr id="1668" name="Line 348"/>
                  <p:cNvSpPr>
                    <a:spLocks noChangeShapeType="1"/>
                  </p:cNvSpPr>
                  <p:nvPr/>
                </p:nvSpPr>
                <p:spPr bwMode="auto">
                  <a:xfrm flipV="1">
                    <a:off x="5047" y="1626"/>
                    <a:ext cx="0" cy="69"/>
                  </a:xfrm>
                  <a:prstGeom prst="line">
                    <a:avLst/>
                  </a:prstGeom>
                  <a:noFill/>
                  <a:ln w="12700">
                    <a:solidFill>
                      <a:schemeClr val="tx1"/>
                    </a:solidFill>
                    <a:round/>
                    <a:headEnd/>
                    <a:tailEnd/>
                  </a:ln>
                  <a:effectLst/>
                </p:spPr>
                <p:txBody>
                  <a:bodyPr wrap="none" anchor="ctr"/>
                  <a:lstStyle/>
                  <a:p>
                    <a:endParaRPr lang="zh-TW" altLang="en-US"/>
                  </a:p>
                </p:txBody>
              </p:sp>
              <p:sp>
                <p:nvSpPr>
                  <p:cNvPr id="1669" name="Rectangle 349"/>
                  <p:cNvSpPr>
                    <a:spLocks noChangeArrowheads="1"/>
                  </p:cNvSpPr>
                  <p:nvPr/>
                </p:nvSpPr>
                <p:spPr bwMode="auto">
                  <a:xfrm>
                    <a:off x="4913" y="1699"/>
                    <a:ext cx="17" cy="40"/>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70" name="Rectangle 350"/>
                  <p:cNvSpPr>
                    <a:spLocks noChangeArrowheads="1"/>
                  </p:cNvSpPr>
                  <p:nvPr/>
                </p:nvSpPr>
                <p:spPr bwMode="auto">
                  <a:xfrm>
                    <a:off x="4981" y="1695"/>
                    <a:ext cx="20" cy="48"/>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71" name="Rectangle 351"/>
                  <p:cNvSpPr>
                    <a:spLocks noChangeArrowheads="1"/>
                  </p:cNvSpPr>
                  <p:nvPr/>
                </p:nvSpPr>
                <p:spPr bwMode="auto">
                  <a:xfrm>
                    <a:off x="5037" y="1694"/>
                    <a:ext cx="18" cy="47"/>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72" name="Rectangle 352"/>
                  <p:cNvSpPr>
                    <a:spLocks noChangeArrowheads="1"/>
                  </p:cNvSpPr>
                  <p:nvPr/>
                </p:nvSpPr>
                <p:spPr bwMode="auto">
                  <a:xfrm>
                    <a:off x="5109" y="1699"/>
                    <a:ext cx="17" cy="40"/>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73" name="Line 353"/>
                  <p:cNvSpPr>
                    <a:spLocks noChangeShapeType="1"/>
                  </p:cNvSpPr>
                  <p:nvPr/>
                </p:nvSpPr>
                <p:spPr bwMode="auto">
                  <a:xfrm flipH="1" flipV="1">
                    <a:off x="5065" y="1627"/>
                    <a:ext cx="60" cy="72"/>
                  </a:xfrm>
                  <a:prstGeom prst="line">
                    <a:avLst/>
                  </a:prstGeom>
                  <a:noFill/>
                  <a:ln w="12700">
                    <a:solidFill>
                      <a:schemeClr val="tx1"/>
                    </a:solidFill>
                    <a:round/>
                    <a:headEnd/>
                    <a:tailEnd/>
                  </a:ln>
                  <a:effectLst/>
                </p:spPr>
                <p:txBody>
                  <a:bodyPr wrap="none" anchor="ctr"/>
                  <a:lstStyle/>
                  <a:p>
                    <a:endParaRPr lang="zh-TW" altLang="en-US"/>
                  </a:p>
                </p:txBody>
              </p:sp>
            </p:grpSp>
            <p:grpSp>
              <p:nvGrpSpPr>
                <p:cNvPr id="1571" name="Group 354"/>
                <p:cNvGrpSpPr>
                  <a:grpSpLocks/>
                </p:cNvGrpSpPr>
                <p:nvPr/>
              </p:nvGrpSpPr>
              <p:grpSpPr bwMode="auto">
                <a:xfrm>
                  <a:off x="4913" y="1461"/>
                  <a:ext cx="213" cy="109"/>
                  <a:chOff x="4913" y="1461"/>
                  <a:chExt cx="213" cy="109"/>
                </a:xfrm>
              </p:grpSpPr>
              <p:sp>
                <p:nvSpPr>
                  <p:cNvPr id="1658" name="Line 355"/>
                  <p:cNvSpPr>
                    <a:spLocks noChangeShapeType="1"/>
                  </p:cNvSpPr>
                  <p:nvPr/>
                </p:nvSpPr>
                <p:spPr bwMode="auto">
                  <a:xfrm>
                    <a:off x="4926" y="1513"/>
                    <a:ext cx="41" cy="57"/>
                  </a:xfrm>
                  <a:prstGeom prst="line">
                    <a:avLst/>
                  </a:prstGeom>
                  <a:noFill/>
                  <a:ln w="12700">
                    <a:solidFill>
                      <a:schemeClr val="tx1"/>
                    </a:solidFill>
                    <a:round/>
                    <a:headEnd/>
                    <a:tailEnd/>
                  </a:ln>
                  <a:effectLst/>
                </p:spPr>
                <p:txBody>
                  <a:bodyPr wrap="none" anchor="ctr"/>
                  <a:lstStyle/>
                  <a:p>
                    <a:endParaRPr lang="zh-TW" altLang="en-US"/>
                  </a:p>
                </p:txBody>
              </p:sp>
              <p:sp>
                <p:nvSpPr>
                  <p:cNvPr id="1659" name="Line 356"/>
                  <p:cNvSpPr>
                    <a:spLocks noChangeShapeType="1"/>
                  </p:cNvSpPr>
                  <p:nvPr/>
                </p:nvSpPr>
                <p:spPr bwMode="auto">
                  <a:xfrm>
                    <a:off x="4992" y="1519"/>
                    <a:ext cx="0" cy="50"/>
                  </a:xfrm>
                  <a:prstGeom prst="line">
                    <a:avLst/>
                  </a:prstGeom>
                  <a:noFill/>
                  <a:ln w="12700">
                    <a:solidFill>
                      <a:schemeClr val="tx1"/>
                    </a:solidFill>
                    <a:round/>
                    <a:headEnd/>
                    <a:tailEnd/>
                  </a:ln>
                  <a:effectLst/>
                </p:spPr>
                <p:txBody>
                  <a:bodyPr wrap="none" anchor="ctr"/>
                  <a:lstStyle/>
                  <a:p>
                    <a:endParaRPr lang="zh-TW" altLang="en-US"/>
                  </a:p>
                </p:txBody>
              </p:sp>
              <p:sp>
                <p:nvSpPr>
                  <p:cNvPr id="1660" name="Line 357"/>
                  <p:cNvSpPr>
                    <a:spLocks noChangeShapeType="1"/>
                  </p:cNvSpPr>
                  <p:nvPr/>
                </p:nvSpPr>
                <p:spPr bwMode="auto">
                  <a:xfrm>
                    <a:off x="5047" y="1517"/>
                    <a:ext cx="0" cy="53"/>
                  </a:xfrm>
                  <a:prstGeom prst="line">
                    <a:avLst/>
                  </a:prstGeom>
                  <a:noFill/>
                  <a:ln w="12700">
                    <a:solidFill>
                      <a:schemeClr val="tx1"/>
                    </a:solidFill>
                    <a:round/>
                    <a:headEnd/>
                    <a:tailEnd/>
                  </a:ln>
                  <a:effectLst/>
                </p:spPr>
                <p:txBody>
                  <a:bodyPr wrap="none" anchor="ctr"/>
                  <a:lstStyle/>
                  <a:p>
                    <a:endParaRPr lang="zh-TW" altLang="en-US"/>
                  </a:p>
                </p:txBody>
              </p:sp>
              <p:sp>
                <p:nvSpPr>
                  <p:cNvPr id="1661" name="Rectangle 358"/>
                  <p:cNvSpPr>
                    <a:spLocks noChangeArrowheads="1"/>
                  </p:cNvSpPr>
                  <p:nvPr/>
                </p:nvSpPr>
                <p:spPr bwMode="auto">
                  <a:xfrm>
                    <a:off x="4913" y="1465"/>
                    <a:ext cx="17" cy="40"/>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62" name="Rectangle 359"/>
                  <p:cNvSpPr>
                    <a:spLocks noChangeArrowheads="1"/>
                  </p:cNvSpPr>
                  <p:nvPr/>
                </p:nvSpPr>
                <p:spPr bwMode="auto">
                  <a:xfrm>
                    <a:off x="4981" y="1461"/>
                    <a:ext cx="20" cy="48"/>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63" name="Rectangle 360"/>
                  <p:cNvSpPr>
                    <a:spLocks noChangeArrowheads="1"/>
                  </p:cNvSpPr>
                  <p:nvPr/>
                </p:nvSpPr>
                <p:spPr bwMode="auto">
                  <a:xfrm>
                    <a:off x="5037" y="1463"/>
                    <a:ext cx="18" cy="48"/>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64" name="Rectangle 361"/>
                  <p:cNvSpPr>
                    <a:spLocks noChangeArrowheads="1"/>
                  </p:cNvSpPr>
                  <p:nvPr/>
                </p:nvSpPr>
                <p:spPr bwMode="auto">
                  <a:xfrm>
                    <a:off x="5109" y="1465"/>
                    <a:ext cx="17" cy="40"/>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65" name="Line 362"/>
                  <p:cNvSpPr>
                    <a:spLocks noChangeShapeType="1"/>
                  </p:cNvSpPr>
                  <p:nvPr/>
                </p:nvSpPr>
                <p:spPr bwMode="auto">
                  <a:xfrm flipH="1">
                    <a:off x="5065" y="1513"/>
                    <a:ext cx="60" cy="57"/>
                  </a:xfrm>
                  <a:prstGeom prst="line">
                    <a:avLst/>
                  </a:prstGeom>
                  <a:noFill/>
                  <a:ln w="12700">
                    <a:solidFill>
                      <a:schemeClr val="tx1"/>
                    </a:solidFill>
                    <a:round/>
                    <a:headEnd/>
                    <a:tailEnd/>
                  </a:ln>
                  <a:effectLst/>
                </p:spPr>
                <p:txBody>
                  <a:bodyPr wrap="none" anchor="ctr"/>
                  <a:lstStyle/>
                  <a:p>
                    <a:endParaRPr lang="zh-TW" altLang="en-US"/>
                  </a:p>
                </p:txBody>
              </p:sp>
            </p:grpSp>
          </p:grpSp>
          <p:grpSp>
            <p:nvGrpSpPr>
              <p:cNvPr id="1592" name="Group 363"/>
              <p:cNvGrpSpPr>
                <a:grpSpLocks/>
              </p:cNvGrpSpPr>
              <p:nvPr/>
            </p:nvGrpSpPr>
            <p:grpSpPr bwMode="auto">
              <a:xfrm>
                <a:off x="4085" y="1566"/>
                <a:ext cx="201" cy="289"/>
                <a:chOff x="4473" y="1640"/>
                <a:chExt cx="212" cy="282"/>
              </a:xfrm>
            </p:grpSpPr>
            <p:sp>
              <p:nvSpPr>
                <p:cNvPr id="1636" name="Rectangle 364"/>
                <p:cNvSpPr>
                  <a:spLocks noChangeArrowheads="1"/>
                </p:cNvSpPr>
                <p:nvPr/>
              </p:nvSpPr>
              <p:spPr bwMode="auto">
                <a:xfrm>
                  <a:off x="4534" y="1764"/>
                  <a:ext cx="95" cy="41"/>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grpSp>
              <p:nvGrpSpPr>
                <p:cNvPr id="1593" name="Group 365"/>
                <p:cNvGrpSpPr>
                  <a:grpSpLocks/>
                </p:cNvGrpSpPr>
                <p:nvPr/>
              </p:nvGrpSpPr>
              <p:grpSpPr bwMode="auto">
                <a:xfrm>
                  <a:off x="4473" y="1805"/>
                  <a:ext cx="212" cy="117"/>
                  <a:chOff x="4473" y="1805"/>
                  <a:chExt cx="212" cy="117"/>
                </a:xfrm>
              </p:grpSpPr>
              <p:sp>
                <p:nvSpPr>
                  <p:cNvPr id="1647" name="Line 366"/>
                  <p:cNvSpPr>
                    <a:spLocks noChangeShapeType="1"/>
                  </p:cNvSpPr>
                  <p:nvPr/>
                </p:nvSpPr>
                <p:spPr bwMode="auto">
                  <a:xfrm flipV="1">
                    <a:off x="4485" y="1806"/>
                    <a:ext cx="41" cy="72"/>
                  </a:xfrm>
                  <a:prstGeom prst="line">
                    <a:avLst/>
                  </a:prstGeom>
                  <a:noFill/>
                  <a:ln w="12700">
                    <a:solidFill>
                      <a:schemeClr val="tx1"/>
                    </a:solidFill>
                    <a:round/>
                    <a:headEnd/>
                    <a:tailEnd/>
                  </a:ln>
                  <a:effectLst/>
                </p:spPr>
                <p:txBody>
                  <a:bodyPr wrap="none" anchor="ctr"/>
                  <a:lstStyle/>
                  <a:p>
                    <a:endParaRPr lang="zh-TW" altLang="en-US"/>
                  </a:p>
                </p:txBody>
              </p:sp>
              <p:sp>
                <p:nvSpPr>
                  <p:cNvPr id="1648" name="Line 367"/>
                  <p:cNvSpPr>
                    <a:spLocks noChangeShapeType="1"/>
                  </p:cNvSpPr>
                  <p:nvPr/>
                </p:nvSpPr>
                <p:spPr bwMode="auto">
                  <a:xfrm flipV="1">
                    <a:off x="4552" y="1807"/>
                    <a:ext cx="0" cy="66"/>
                  </a:xfrm>
                  <a:prstGeom prst="line">
                    <a:avLst/>
                  </a:prstGeom>
                  <a:noFill/>
                  <a:ln w="12700">
                    <a:solidFill>
                      <a:schemeClr val="tx1"/>
                    </a:solidFill>
                    <a:round/>
                    <a:headEnd/>
                    <a:tailEnd/>
                  </a:ln>
                  <a:effectLst/>
                </p:spPr>
                <p:txBody>
                  <a:bodyPr wrap="none" anchor="ctr"/>
                  <a:lstStyle/>
                  <a:p>
                    <a:endParaRPr lang="zh-TW" altLang="en-US"/>
                  </a:p>
                </p:txBody>
              </p:sp>
              <p:sp>
                <p:nvSpPr>
                  <p:cNvPr id="1649" name="Line 368"/>
                  <p:cNvSpPr>
                    <a:spLocks noChangeShapeType="1"/>
                  </p:cNvSpPr>
                  <p:nvPr/>
                </p:nvSpPr>
                <p:spPr bwMode="auto">
                  <a:xfrm flipV="1">
                    <a:off x="4607" y="1805"/>
                    <a:ext cx="0" cy="70"/>
                  </a:xfrm>
                  <a:prstGeom prst="line">
                    <a:avLst/>
                  </a:prstGeom>
                  <a:noFill/>
                  <a:ln w="12700">
                    <a:solidFill>
                      <a:schemeClr val="tx1"/>
                    </a:solidFill>
                    <a:round/>
                    <a:headEnd/>
                    <a:tailEnd/>
                  </a:ln>
                  <a:effectLst/>
                </p:spPr>
                <p:txBody>
                  <a:bodyPr wrap="none" anchor="ctr"/>
                  <a:lstStyle/>
                  <a:p>
                    <a:endParaRPr lang="zh-TW" altLang="en-US"/>
                  </a:p>
                </p:txBody>
              </p:sp>
              <p:sp>
                <p:nvSpPr>
                  <p:cNvPr id="1650" name="Rectangle 369"/>
                  <p:cNvSpPr>
                    <a:spLocks noChangeArrowheads="1"/>
                  </p:cNvSpPr>
                  <p:nvPr/>
                </p:nvSpPr>
                <p:spPr bwMode="auto">
                  <a:xfrm>
                    <a:off x="4473" y="1878"/>
                    <a:ext cx="17" cy="40"/>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51" name="Rectangle 370"/>
                  <p:cNvSpPr>
                    <a:spLocks noChangeArrowheads="1"/>
                  </p:cNvSpPr>
                  <p:nvPr/>
                </p:nvSpPr>
                <p:spPr bwMode="auto">
                  <a:xfrm>
                    <a:off x="4541" y="1875"/>
                    <a:ext cx="20" cy="47"/>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52" name="Rectangle 371"/>
                  <p:cNvSpPr>
                    <a:spLocks noChangeArrowheads="1"/>
                  </p:cNvSpPr>
                  <p:nvPr/>
                </p:nvSpPr>
                <p:spPr bwMode="auto">
                  <a:xfrm>
                    <a:off x="4596" y="1873"/>
                    <a:ext cx="18" cy="48"/>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53" name="Rectangle 372"/>
                  <p:cNvSpPr>
                    <a:spLocks noChangeArrowheads="1"/>
                  </p:cNvSpPr>
                  <p:nvPr/>
                </p:nvSpPr>
                <p:spPr bwMode="auto">
                  <a:xfrm>
                    <a:off x="4667" y="1878"/>
                    <a:ext cx="18" cy="40"/>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54" name="Line 373"/>
                  <p:cNvSpPr>
                    <a:spLocks noChangeShapeType="1"/>
                  </p:cNvSpPr>
                  <p:nvPr/>
                </p:nvSpPr>
                <p:spPr bwMode="auto">
                  <a:xfrm flipH="1" flipV="1">
                    <a:off x="4624" y="1806"/>
                    <a:ext cx="60" cy="72"/>
                  </a:xfrm>
                  <a:prstGeom prst="line">
                    <a:avLst/>
                  </a:prstGeom>
                  <a:noFill/>
                  <a:ln w="12700">
                    <a:solidFill>
                      <a:schemeClr val="tx1"/>
                    </a:solidFill>
                    <a:round/>
                    <a:headEnd/>
                    <a:tailEnd/>
                  </a:ln>
                  <a:effectLst/>
                </p:spPr>
                <p:txBody>
                  <a:bodyPr wrap="none" anchor="ctr"/>
                  <a:lstStyle/>
                  <a:p>
                    <a:endParaRPr lang="zh-TW" altLang="en-US"/>
                  </a:p>
                </p:txBody>
              </p:sp>
            </p:grpSp>
            <p:grpSp>
              <p:nvGrpSpPr>
                <p:cNvPr id="1594" name="Group 374"/>
                <p:cNvGrpSpPr>
                  <a:grpSpLocks/>
                </p:cNvGrpSpPr>
                <p:nvPr/>
              </p:nvGrpSpPr>
              <p:grpSpPr bwMode="auto">
                <a:xfrm>
                  <a:off x="4473" y="1640"/>
                  <a:ext cx="212" cy="109"/>
                  <a:chOff x="4473" y="1640"/>
                  <a:chExt cx="212" cy="109"/>
                </a:xfrm>
              </p:grpSpPr>
              <p:sp>
                <p:nvSpPr>
                  <p:cNvPr id="1639" name="Line 375"/>
                  <p:cNvSpPr>
                    <a:spLocks noChangeShapeType="1"/>
                  </p:cNvSpPr>
                  <p:nvPr/>
                </p:nvSpPr>
                <p:spPr bwMode="auto">
                  <a:xfrm>
                    <a:off x="4485" y="1692"/>
                    <a:ext cx="41" cy="57"/>
                  </a:xfrm>
                  <a:prstGeom prst="line">
                    <a:avLst/>
                  </a:prstGeom>
                  <a:noFill/>
                  <a:ln w="12700">
                    <a:solidFill>
                      <a:schemeClr val="tx1"/>
                    </a:solidFill>
                    <a:round/>
                    <a:headEnd/>
                    <a:tailEnd/>
                  </a:ln>
                  <a:effectLst/>
                </p:spPr>
                <p:txBody>
                  <a:bodyPr wrap="none" anchor="ctr"/>
                  <a:lstStyle/>
                  <a:p>
                    <a:endParaRPr lang="zh-TW" altLang="en-US"/>
                  </a:p>
                </p:txBody>
              </p:sp>
              <p:sp>
                <p:nvSpPr>
                  <p:cNvPr id="1640" name="Line 376"/>
                  <p:cNvSpPr>
                    <a:spLocks noChangeShapeType="1"/>
                  </p:cNvSpPr>
                  <p:nvPr/>
                </p:nvSpPr>
                <p:spPr bwMode="auto">
                  <a:xfrm>
                    <a:off x="4552" y="1698"/>
                    <a:ext cx="0" cy="50"/>
                  </a:xfrm>
                  <a:prstGeom prst="line">
                    <a:avLst/>
                  </a:prstGeom>
                  <a:noFill/>
                  <a:ln w="12700">
                    <a:solidFill>
                      <a:schemeClr val="tx1"/>
                    </a:solidFill>
                    <a:round/>
                    <a:headEnd/>
                    <a:tailEnd/>
                  </a:ln>
                  <a:effectLst/>
                </p:spPr>
                <p:txBody>
                  <a:bodyPr wrap="none" anchor="ctr"/>
                  <a:lstStyle/>
                  <a:p>
                    <a:endParaRPr lang="zh-TW" altLang="en-US"/>
                  </a:p>
                </p:txBody>
              </p:sp>
              <p:sp>
                <p:nvSpPr>
                  <p:cNvPr id="1641" name="Line 377"/>
                  <p:cNvSpPr>
                    <a:spLocks noChangeShapeType="1"/>
                  </p:cNvSpPr>
                  <p:nvPr/>
                </p:nvSpPr>
                <p:spPr bwMode="auto">
                  <a:xfrm>
                    <a:off x="4607" y="1696"/>
                    <a:ext cx="0" cy="53"/>
                  </a:xfrm>
                  <a:prstGeom prst="line">
                    <a:avLst/>
                  </a:prstGeom>
                  <a:noFill/>
                  <a:ln w="12700">
                    <a:solidFill>
                      <a:schemeClr val="tx1"/>
                    </a:solidFill>
                    <a:round/>
                    <a:headEnd/>
                    <a:tailEnd/>
                  </a:ln>
                  <a:effectLst/>
                </p:spPr>
                <p:txBody>
                  <a:bodyPr wrap="none" anchor="ctr"/>
                  <a:lstStyle/>
                  <a:p>
                    <a:endParaRPr lang="zh-TW" altLang="en-US"/>
                  </a:p>
                </p:txBody>
              </p:sp>
              <p:sp>
                <p:nvSpPr>
                  <p:cNvPr id="1642" name="Rectangle 378"/>
                  <p:cNvSpPr>
                    <a:spLocks noChangeArrowheads="1"/>
                  </p:cNvSpPr>
                  <p:nvPr/>
                </p:nvSpPr>
                <p:spPr bwMode="auto">
                  <a:xfrm>
                    <a:off x="4473" y="1644"/>
                    <a:ext cx="17" cy="40"/>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43" name="Rectangle 379"/>
                  <p:cNvSpPr>
                    <a:spLocks noChangeArrowheads="1"/>
                  </p:cNvSpPr>
                  <p:nvPr/>
                </p:nvSpPr>
                <p:spPr bwMode="auto">
                  <a:xfrm>
                    <a:off x="4541" y="1640"/>
                    <a:ext cx="20" cy="48"/>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44" name="Rectangle 380"/>
                  <p:cNvSpPr>
                    <a:spLocks noChangeArrowheads="1"/>
                  </p:cNvSpPr>
                  <p:nvPr/>
                </p:nvSpPr>
                <p:spPr bwMode="auto">
                  <a:xfrm>
                    <a:off x="4596" y="1643"/>
                    <a:ext cx="18" cy="47"/>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45" name="Rectangle 381"/>
                  <p:cNvSpPr>
                    <a:spLocks noChangeArrowheads="1"/>
                  </p:cNvSpPr>
                  <p:nvPr/>
                </p:nvSpPr>
                <p:spPr bwMode="auto">
                  <a:xfrm>
                    <a:off x="4667" y="1644"/>
                    <a:ext cx="18" cy="40"/>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46" name="Line 382"/>
                  <p:cNvSpPr>
                    <a:spLocks noChangeShapeType="1"/>
                  </p:cNvSpPr>
                  <p:nvPr/>
                </p:nvSpPr>
                <p:spPr bwMode="auto">
                  <a:xfrm flipH="1">
                    <a:off x="4624" y="1692"/>
                    <a:ext cx="60" cy="57"/>
                  </a:xfrm>
                  <a:prstGeom prst="line">
                    <a:avLst/>
                  </a:prstGeom>
                  <a:noFill/>
                  <a:ln w="12700">
                    <a:solidFill>
                      <a:schemeClr val="tx1"/>
                    </a:solidFill>
                    <a:round/>
                    <a:headEnd/>
                    <a:tailEnd/>
                  </a:ln>
                  <a:effectLst/>
                </p:spPr>
                <p:txBody>
                  <a:bodyPr wrap="none" anchor="ctr"/>
                  <a:lstStyle/>
                  <a:p>
                    <a:endParaRPr lang="zh-TW" altLang="en-US"/>
                  </a:p>
                </p:txBody>
              </p:sp>
            </p:grpSp>
          </p:grpSp>
          <p:grpSp>
            <p:nvGrpSpPr>
              <p:cNvPr id="1595" name="Group 383"/>
              <p:cNvGrpSpPr>
                <a:grpSpLocks/>
              </p:cNvGrpSpPr>
              <p:nvPr/>
            </p:nvGrpSpPr>
            <p:grpSpPr bwMode="auto">
              <a:xfrm>
                <a:off x="3640" y="1423"/>
                <a:ext cx="201" cy="288"/>
                <a:chOff x="4004" y="1496"/>
                <a:chExt cx="212" cy="281"/>
              </a:xfrm>
            </p:grpSpPr>
            <p:sp>
              <p:nvSpPr>
                <p:cNvPr id="1617" name="Rectangle 384"/>
                <p:cNvSpPr>
                  <a:spLocks noChangeArrowheads="1"/>
                </p:cNvSpPr>
                <p:nvPr/>
              </p:nvSpPr>
              <p:spPr bwMode="auto">
                <a:xfrm>
                  <a:off x="4066" y="1619"/>
                  <a:ext cx="94" cy="42"/>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grpSp>
              <p:nvGrpSpPr>
                <p:cNvPr id="1596" name="Group 385"/>
                <p:cNvGrpSpPr>
                  <a:grpSpLocks/>
                </p:cNvGrpSpPr>
                <p:nvPr/>
              </p:nvGrpSpPr>
              <p:grpSpPr bwMode="auto">
                <a:xfrm>
                  <a:off x="4004" y="1661"/>
                  <a:ext cx="212" cy="116"/>
                  <a:chOff x="4004" y="1661"/>
                  <a:chExt cx="212" cy="116"/>
                </a:xfrm>
              </p:grpSpPr>
              <p:sp>
                <p:nvSpPr>
                  <p:cNvPr id="1628" name="Line 386"/>
                  <p:cNvSpPr>
                    <a:spLocks noChangeShapeType="1"/>
                  </p:cNvSpPr>
                  <p:nvPr/>
                </p:nvSpPr>
                <p:spPr bwMode="auto">
                  <a:xfrm flipV="1">
                    <a:off x="4017" y="1661"/>
                    <a:ext cx="41" cy="72"/>
                  </a:xfrm>
                  <a:prstGeom prst="line">
                    <a:avLst/>
                  </a:prstGeom>
                  <a:noFill/>
                  <a:ln w="12700">
                    <a:solidFill>
                      <a:schemeClr val="tx1"/>
                    </a:solidFill>
                    <a:round/>
                    <a:headEnd/>
                    <a:tailEnd/>
                  </a:ln>
                  <a:effectLst/>
                </p:spPr>
                <p:txBody>
                  <a:bodyPr wrap="none" anchor="ctr"/>
                  <a:lstStyle/>
                  <a:p>
                    <a:endParaRPr lang="zh-TW" altLang="en-US"/>
                  </a:p>
                </p:txBody>
              </p:sp>
              <p:sp>
                <p:nvSpPr>
                  <p:cNvPr id="1629" name="Line 387"/>
                  <p:cNvSpPr>
                    <a:spLocks noChangeShapeType="1"/>
                  </p:cNvSpPr>
                  <p:nvPr/>
                </p:nvSpPr>
                <p:spPr bwMode="auto">
                  <a:xfrm flipV="1">
                    <a:off x="4083" y="1662"/>
                    <a:ext cx="0" cy="66"/>
                  </a:xfrm>
                  <a:prstGeom prst="line">
                    <a:avLst/>
                  </a:prstGeom>
                  <a:noFill/>
                  <a:ln w="12700">
                    <a:solidFill>
                      <a:schemeClr val="tx1"/>
                    </a:solidFill>
                    <a:round/>
                    <a:headEnd/>
                    <a:tailEnd/>
                  </a:ln>
                  <a:effectLst/>
                </p:spPr>
                <p:txBody>
                  <a:bodyPr wrap="none" anchor="ctr"/>
                  <a:lstStyle/>
                  <a:p>
                    <a:endParaRPr lang="zh-TW" altLang="en-US"/>
                  </a:p>
                </p:txBody>
              </p:sp>
              <p:sp>
                <p:nvSpPr>
                  <p:cNvPr id="1630" name="Line 388"/>
                  <p:cNvSpPr>
                    <a:spLocks noChangeShapeType="1"/>
                  </p:cNvSpPr>
                  <p:nvPr/>
                </p:nvSpPr>
                <p:spPr bwMode="auto">
                  <a:xfrm flipV="1">
                    <a:off x="4139" y="1661"/>
                    <a:ext cx="0" cy="69"/>
                  </a:xfrm>
                  <a:prstGeom prst="line">
                    <a:avLst/>
                  </a:prstGeom>
                  <a:noFill/>
                  <a:ln w="12700">
                    <a:solidFill>
                      <a:schemeClr val="tx1"/>
                    </a:solidFill>
                    <a:round/>
                    <a:headEnd/>
                    <a:tailEnd/>
                  </a:ln>
                  <a:effectLst/>
                </p:spPr>
                <p:txBody>
                  <a:bodyPr wrap="none" anchor="ctr"/>
                  <a:lstStyle/>
                  <a:p>
                    <a:endParaRPr lang="zh-TW" altLang="en-US"/>
                  </a:p>
                </p:txBody>
              </p:sp>
              <p:sp>
                <p:nvSpPr>
                  <p:cNvPr id="1631" name="Rectangle 389"/>
                  <p:cNvSpPr>
                    <a:spLocks noChangeArrowheads="1"/>
                  </p:cNvSpPr>
                  <p:nvPr/>
                </p:nvSpPr>
                <p:spPr bwMode="auto">
                  <a:xfrm>
                    <a:off x="4004" y="1733"/>
                    <a:ext cx="18" cy="41"/>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32" name="Rectangle 390"/>
                  <p:cNvSpPr>
                    <a:spLocks noChangeArrowheads="1"/>
                  </p:cNvSpPr>
                  <p:nvPr/>
                </p:nvSpPr>
                <p:spPr bwMode="auto">
                  <a:xfrm>
                    <a:off x="4072" y="1730"/>
                    <a:ext cx="21" cy="47"/>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33" name="Rectangle 391"/>
                  <p:cNvSpPr>
                    <a:spLocks noChangeArrowheads="1"/>
                  </p:cNvSpPr>
                  <p:nvPr/>
                </p:nvSpPr>
                <p:spPr bwMode="auto">
                  <a:xfrm>
                    <a:off x="4127" y="1728"/>
                    <a:ext cx="19" cy="48"/>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34" name="Rectangle 392"/>
                  <p:cNvSpPr>
                    <a:spLocks noChangeArrowheads="1"/>
                  </p:cNvSpPr>
                  <p:nvPr/>
                </p:nvSpPr>
                <p:spPr bwMode="auto">
                  <a:xfrm>
                    <a:off x="4199" y="1733"/>
                    <a:ext cx="17" cy="41"/>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35" name="Line 393"/>
                  <p:cNvSpPr>
                    <a:spLocks noChangeShapeType="1"/>
                  </p:cNvSpPr>
                  <p:nvPr/>
                </p:nvSpPr>
                <p:spPr bwMode="auto">
                  <a:xfrm flipH="1" flipV="1">
                    <a:off x="4155" y="1661"/>
                    <a:ext cx="61" cy="72"/>
                  </a:xfrm>
                  <a:prstGeom prst="line">
                    <a:avLst/>
                  </a:prstGeom>
                  <a:noFill/>
                  <a:ln w="12700">
                    <a:solidFill>
                      <a:schemeClr val="tx1"/>
                    </a:solidFill>
                    <a:round/>
                    <a:headEnd/>
                    <a:tailEnd/>
                  </a:ln>
                  <a:effectLst/>
                </p:spPr>
                <p:txBody>
                  <a:bodyPr wrap="none" anchor="ctr"/>
                  <a:lstStyle/>
                  <a:p>
                    <a:endParaRPr lang="zh-TW" altLang="en-US"/>
                  </a:p>
                </p:txBody>
              </p:sp>
            </p:grpSp>
            <p:grpSp>
              <p:nvGrpSpPr>
                <p:cNvPr id="1597" name="Group 394"/>
                <p:cNvGrpSpPr>
                  <a:grpSpLocks/>
                </p:cNvGrpSpPr>
                <p:nvPr/>
              </p:nvGrpSpPr>
              <p:grpSpPr bwMode="auto">
                <a:xfrm>
                  <a:off x="4004" y="1496"/>
                  <a:ext cx="212" cy="108"/>
                  <a:chOff x="4004" y="1496"/>
                  <a:chExt cx="212" cy="108"/>
                </a:xfrm>
              </p:grpSpPr>
              <p:sp>
                <p:nvSpPr>
                  <p:cNvPr id="1620" name="Line 395"/>
                  <p:cNvSpPr>
                    <a:spLocks noChangeShapeType="1"/>
                  </p:cNvSpPr>
                  <p:nvPr/>
                </p:nvSpPr>
                <p:spPr bwMode="auto">
                  <a:xfrm>
                    <a:off x="4017" y="1548"/>
                    <a:ext cx="41" cy="56"/>
                  </a:xfrm>
                  <a:prstGeom prst="line">
                    <a:avLst/>
                  </a:prstGeom>
                  <a:noFill/>
                  <a:ln w="12700">
                    <a:solidFill>
                      <a:schemeClr val="tx1"/>
                    </a:solidFill>
                    <a:round/>
                    <a:headEnd/>
                    <a:tailEnd/>
                  </a:ln>
                  <a:effectLst/>
                </p:spPr>
                <p:txBody>
                  <a:bodyPr wrap="none" anchor="ctr"/>
                  <a:lstStyle/>
                  <a:p>
                    <a:endParaRPr lang="zh-TW" altLang="en-US"/>
                  </a:p>
                </p:txBody>
              </p:sp>
              <p:sp>
                <p:nvSpPr>
                  <p:cNvPr id="1621" name="Line 396"/>
                  <p:cNvSpPr>
                    <a:spLocks noChangeShapeType="1"/>
                  </p:cNvSpPr>
                  <p:nvPr/>
                </p:nvSpPr>
                <p:spPr bwMode="auto">
                  <a:xfrm>
                    <a:off x="4083" y="1553"/>
                    <a:ext cx="0" cy="51"/>
                  </a:xfrm>
                  <a:prstGeom prst="line">
                    <a:avLst/>
                  </a:prstGeom>
                  <a:noFill/>
                  <a:ln w="12700">
                    <a:solidFill>
                      <a:schemeClr val="tx1"/>
                    </a:solidFill>
                    <a:round/>
                    <a:headEnd/>
                    <a:tailEnd/>
                  </a:ln>
                  <a:effectLst/>
                </p:spPr>
                <p:txBody>
                  <a:bodyPr wrap="none" anchor="ctr"/>
                  <a:lstStyle/>
                  <a:p>
                    <a:endParaRPr lang="zh-TW" altLang="en-US"/>
                  </a:p>
                </p:txBody>
              </p:sp>
              <p:sp>
                <p:nvSpPr>
                  <p:cNvPr id="1622" name="Line 397"/>
                  <p:cNvSpPr>
                    <a:spLocks noChangeShapeType="1"/>
                  </p:cNvSpPr>
                  <p:nvPr/>
                </p:nvSpPr>
                <p:spPr bwMode="auto">
                  <a:xfrm>
                    <a:off x="4139" y="1551"/>
                    <a:ext cx="0" cy="53"/>
                  </a:xfrm>
                  <a:prstGeom prst="line">
                    <a:avLst/>
                  </a:prstGeom>
                  <a:noFill/>
                  <a:ln w="12700">
                    <a:solidFill>
                      <a:schemeClr val="tx1"/>
                    </a:solidFill>
                    <a:round/>
                    <a:headEnd/>
                    <a:tailEnd/>
                  </a:ln>
                  <a:effectLst/>
                </p:spPr>
                <p:txBody>
                  <a:bodyPr wrap="none" anchor="ctr"/>
                  <a:lstStyle/>
                  <a:p>
                    <a:endParaRPr lang="zh-TW" altLang="en-US"/>
                  </a:p>
                </p:txBody>
              </p:sp>
              <p:sp>
                <p:nvSpPr>
                  <p:cNvPr id="1623" name="Rectangle 398"/>
                  <p:cNvSpPr>
                    <a:spLocks noChangeArrowheads="1"/>
                  </p:cNvSpPr>
                  <p:nvPr/>
                </p:nvSpPr>
                <p:spPr bwMode="auto">
                  <a:xfrm>
                    <a:off x="4004" y="1499"/>
                    <a:ext cx="18" cy="41"/>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24" name="Rectangle 399"/>
                  <p:cNvSpPr>
                    <a:spLocks noChangeArrowheads="1"/>
                  </p:cNvSpPr>
                  <p:nvPr/>
                </p:nvSpPr>
                <p:spPr bwMode="auto">
                  <a:xfrm>
                    <a:off x="4072" y="1496"/>
                    <a:ext cx="21" cy="47"/>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25" name="Rectangle 400"/>
                  <p:cNvSpPr>
                    <a:spLocks noChangeArrowheads="1"/>
                  </p:cNvSpPr>
                  <p:nvPr/>
                </p:nvSpPr>
                <p:spPr bwMode="auto">
                  <a:xfrm>
                    <a:off x="4127" y="1498"/>
                    <a:ext cx="19" cy="47"/>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26" name="Rectangle 401"/>
                  <p:cNvSpPr>
                    <a:spLocks noChangeArrowheads="1"/>
                  </p:cNvSpPr>
                  <p:nvPr/>
                </p:nvSpPr>
                <p:spPr bwMode="auto">
                  <a:xfrm>
                    <a:off x="4199" y="1499"/>
                    <a:ext cx="17" cy="41"/>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27" name="Line 402"/>
                  <p:cNvSpPr>
                    <a:spLocks noChangeShapeType="1"/>
                  </p:cNvSpPr>
                  <p:nvPr/>
                </p:nvSpPr>
                <p:spPr bwMode="auto">
                  <a:xfrm flipH="1">
                    <a:off x="4155" y="1548"/>
                    <a:ext cx="61" cy="56"/>
                  </a:xfrm>
                  <a:prstGeom prst="line">
                    <a:avLst/>
                  </a:prstGeom>
                  <a:noFill/>
                  <a:ln w="12700">
                    <a:solidFill>
                      <a:schemeClr val="tx1"/>
                    </a:solidFill>
                    <a:round/>
                    <a:headEnd/>
                    <a:tailEnd/>
                  </a:ln>
                  <a:effectLst/>
                </p:spPr>
                <p:txBody>
                  <a:bodyPr wrap="none" anchor="ctr"/>
                  <a:lstStyle/>
                  <a:p>
                    <a:endParaRPr lang="zh-TW" altLang="en-US"/>
                  </a:p>
                </p:txBody>
              </p:sp>
            </p:grpSp>
          </p:grpSp>
          <p:grpSp>
            <p:nvGrpSpPr>
              <p:cNvPr id="1599" name="Group 403"/>
              <p:cNvGrpSpPr>
                <a:grpSpLocks/>
              </p:cNvGrpSpPr>
              <p:nvPr/>
            </p:nvGrpSpPr>
            <p:grpSpPr bwMode="auto">
              <a:xfrm>
                <a:off x="3600" y="779"/>
                <a:ext cx="202" cy="288"/>
                <a:chOff x="3962" y="867"/>
                <a:chExt cx="213" cy="281"/>
              </a:xfrm>
            </p:grpSpPr>
            <p:sp>
              <p:nvSpPr>
                <p:cNvPr id="1598" name="Rectangle 404"/>
                <p:cNvSpPr>
                  <a:spLocks noChangeArrowheads="1"/>
                </p:cNvSpPr>
                <p:nvPr/>
              </p:nvSpPr>
              <p:spPr bwMode="auto">
                <a:xfrm>
                  <a:off x="4025" y="990"/>
                  <a:ext cx="93" cy="42"/>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grpSp>
              <p:nvGrpSpPr>
                <p:cNvPr id="1600" name="Group 405"/>
                <p:cNvGrpSpPr>
                  <a:grpSpLocks/>
                </p:cNvGrpSpPr>
                <p:nvPr/>
              </p:nvGrpSpPr>
              <p:grpSpPr bwMode="auto">
                <a:xfrm>
                  <a:off x="3962" y="1032"/>
                  <a:ext cx="213" cy="116"/>
                  <a:chOff x="3962" y="1032"/>
                  <a:chExt cx="213" cy="116"/>
                </a:xfrm>
              </p:grpSpPr>
              <p:sp>
                <p:nvSpPr>
                  <p:cNvPr id="1609" name="Line 406"/>
                  <p:cNvSpPr>
                    <a:spLocks noChangeShapeType="1"/>
                  </p:cNvSpPr>
                  <p:nvPr/>
                </p:nvSpPr>
                <p:spPr bwMode="auto">
                  <a:xfrm flipV="1">
                    <a:off x="3975" y="1033"/>
                    <a:ext cx="41" cy="72"/>
                  </a:xfrm>
                  <a:prstGeom prst="line">
                    <a:avLst/>
                  </a:prstGeom>
                  <a:noFill/>
                  <a:ln w="12700">
                    <a:solidFill>
                      <a:schemeClr val="tx1"/>
                    </a:solidFill>
                    <a:round/>
                    <a:headEnd/>
                    <a:tailEnd/>
                  </a:ln>
                  <a:effectLst/>
                </p:spPr>
                <p:txBody>
                  <a:bodyPr wrap="none" anchor="ctr"/>
                  <a:lstStyle/>
                  <a:p>
                    <a:endParaRPr lang="zh-TW" altLang="en-US"/>
                  </a:p>
                </p:txBody>
              </p:sp>
              <p:sp>
                <p:nvSpPr>
                  <p:cNvPr id="1610" name="Line 407"/>
                  <p:cNvSpPr>
                    <a:spLocks noChangeShapeType="1"/>
                  </p:cNvSpPr>
                  <p:nvPr/>
                </p:nvSpPr>
                <p:spPr bwMode="auto">
                  <a:xfrm flipV="1">
                    <a:off x="4041" y="1033"/>
                    <a:ext cx="0" cy="67"/>
                  </a:xfrm>
                  <a:prstGeom prst="line">
                    <a:avLst/>
                  </a:prstGeom>
                  <a:noFill/>
                  <a:ln w="12700">
                    <a:solidFill>
                      <a:schemeClr val="tx1"/>
                    </a:solidFill>
                    <a:round/>
                    <a:headEnd/>
                    <a:tailEnd/>
                  </a:ln>
                  <a:effectLst/>
                </p:spPr>
                <p:txBody>
                  <a:bodyPr wrap="none" anchor="ctr"/>
                  <a:lstStyle/>
                  <a:p>
                    <a:endParaRPr lang="zh-TW" altLang="en-US"/>
                  </a:p>
                </p:txBody>
              </p:sp>
              <p:sp>
                <p:nvSpPr>
                  <p:cNvPr id="1611" name="Line 408"/>
                  <p:cNvSpPr>
                    <a:spLocks noChangeShapeType="1"/>
                  </p:cNvSpPr>
                  <p:nvPr/>
                </p:nvSpPr>
                <p:spPr bwMode="auto">
                  <a:xfrm flipV="1">
                    <a:off x="4097" y="1032"/>
                    <a:ext cx="0" cy="69"/>
                  </a:xfrm>
                  <a:prstGeom prst="line">
                    <a:avLst/>
                  </a:prstGeom>
                  <a:noFill/>
                  <a:ln w="12700">
                    <a:solidFill>
                      <a:schemeClr val="tx1"/>
                    </a:solidFill>
                    <a:round/>
                    <a:headEnd/>
                    <a:tailEnd/>
                  </a:ln>
                  <a:effectLst/>
                </p:spPr>
                <p:txBody>
                  <a:bodyPr wrap="none" anchor="ctr"/>
                  <a:lstStyle/>
                  <a:p>
                    <a:endParaRPr lang="zh-TW" altLang="en-US"/>
                  </a:p>
                </p:txBody>
              </p:sp>
              <p:sp>
                <p:nvSpPr>
                  <p:cNvPr id="1612" name="Rectangle 409"/>
                  <p:cNvSpPr>
                    <a:spLocks noChangeArrowheads="1"/>
                  </p:cNvSpPr>
                  <p:nvPr/>
                </p:nvSpPr>
                <p:spPr bwMode="auto">
                  <a:xfrm>
                    <a:off x="3962" y="1105"/>
                    <a:ext cx="17" cy="40"/>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13" name="Rectangle 410"/>
                  <p:cNvSpPr>
                    <a:spLocks noChangeArrowheads="1"/>
                  </p:cNvSpPr>
                  <p:nvPr/>
                </p:nvSpPr>
                <p:spPr bwMode="auto">
                  <a:xfrm>
                    <a:off x="4030" y="1101"/>
                    <a:ext cx="20" cy="47"/>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14" name="Rectangle 411"/>
                  <p:cNvSpPr>
                    <a:spLocks noChangeArrowheads="1"/>
                  </p:cNvSpPr>
                  <p:nvPr/>
                </p:nvSpPr>
                <p:spPr bwMode="auto">
                  <a:xfrm>
                    <a:off x="4086" y="1100"/>
                    <a:ext cx="19" cy="47"/>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15" name="Rectangle 412"/>
                  <p:cNvSpPr>
                    <a:spLocks noChangeArrowheads="1"/>
                  </p:cNvSpPr>
                  <p:nvPr/>
                </p:nvSpPr>
                <p:spPr bwMode="auto">
                  <a:xfrm>
                    <a:off x="4158" y="1105"/>
                    <a:ext cx="17" cy="40"/>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16" name="Line 413"/>
                  <p:cNvSpPr>
                    <a:spLocks noChangeShapeType="1"/>
                  </p:cNvSpPr>
                  <p:nvPr/>
                </p:nvSpPr>
                <p:spPr bwMode="auto">
                  <a:xfrm flipH="1" flipV="1">
                    <a:off x="4114" y="1033"/>
                    <a:ext cx="60" cy="72"/>
                  </a:xfrm>
                  <a:prstGeom prst="line">
                    <a:avLst/>
                  </a:prstGeom>
                  <a:noFill/>
                  <a:ln w="12700">
                    <a:solidFill>
                      <a:schemeClr val="tx1"/>
                    </a:solidFill>
                    <a:round/>
                    <a:headEnd/>
                    <a:tailEnd/>
                  </a:ln>
                  <a:effectLst/>
                </p:spPr>
                <p:txBody>
                  <a:bodyPr wrap="none" anchor="ctr"/>
                  <a:lstStyle/>
                  <a:p>
                    <a:endParaRPr lang="zh-TW" altLang="en-US"/>
                  </a:p>
                </p:txBody>
              </p:sp>
            </p:grpSp>
            <p:grpSp>
              <p:nvGrpSpPr>
                <p:cNvPr id="1618" name="Group 414"/>
                <p:cNvGrpSpPr>
                  <a:grpSpLocks/>
                </p:cNvGrpSpPr>
                <p:nvPr/>
              </p:nvGrpSpPr>
              <p:grpSpPr bwMode="auto">
                <a:xfrm>
                  <a:off x="3962" y="867"/>
                  <a:ext cx="213" cy="109"/>
                  <a:chOff x="3962" y="867"/>
                  <a:chExt cx="213" cy="109"/>
                </a:xfrm>
              </p:grpSpPr>
              <p:sp>
                <p:nvSpPr>
                  <p:cNvPr id="1601" name="Line 415"/>
                  <p:cNvSpPr>
                    <a:spLocks noChangeShapeType="1"/>
                  </p:cNvSpPr>
                  <p:nvPr/>
                </p:nvSpPr>
                <p:spPr bwMode="auto">
                  <a:xfrm>
                    <a:off x="3975" y="919"/>
                    <a:ext cx="41" cy="57"/>
                  </a:xfrm>
                  <a:prstGeom prst="line">
                    <a:avLst/>
                  </a:prstGeom>
                  <a:noFill/>
                  <a:ln w="12700">
                    <a:solidFill>
                      <a:schemeClr val="tx1"/>
                    </a:solidFill>
                    <a:round/>
                    <a:headEnd/>
                    <a:tailEnd/>
                  </a:ln>
                  <a:effectLst/>
                </p:spPr>
                <p:txBody>
                  <a:bodyPr wrap="none" anchor="ctr"/>
                  <a:lstStyle/>
                  <a:p>
                    <a:endParaRPr lang="zh-TW" altLang="en-US"/>
                  </a:p>
                </p:txBody>
              </p:sp>
              <p:sp>
                <p:nvSpPr>
                  <p:cNvPr id="1602" name="Line 416"/>
                  <p:cNvSpPr>
                    <a:spLocks noChangeShapeType="1"/>
                  </p:cNvSpPr>
                  <p:nvPr/>
                </p:nvSpPr>
                <p:spPr bwMode="auto">
                  <a:xfrm>
                    <a:off x="4041" y="925"/>
                    <a:ext cx="0" cy="50"/>
                  </a:xfrm>
                  <a:prstGeom prst="line">
                    <a:avLst/>
                  </a:prstGeom>
                  <a:noFill/>
                  <a:ln w="12700">
                    <a:solidFill>
                      <a:schemeClr val="tx1"/>
                    </a:solidFill>
                    <a:round/>
                    <a:headEnd/>
                    <a:tailEnd/>
                  </a:ln>
                  <a:effectLst/>
                </p:spPr>
                <p:txBody>
                  <a:bodyPr wrap="none" anchor="ctr"/>
                  <a:lstStyle/>
                  <a:p>
                    <a:endParaRPr lang="zh-TW" altLang="en-US"/>
                  </a:p>
                </p:txBody>
              </p:sp>
              <p:sp>
                <p:nvSpPr>
                  <p:cNvPr id="1603" name="Line 417"/>
                  <p:cNvSpPr>
                    <a:spLocks noChangeShapeType="1"/>
                  </p:cNvSpPr>
                  <p:nvPr/>
                </p:nvSpPr>
                <p:spPr bwMode="auto">
                  <a:xfrm>
                    <a:off x="4097" y="922"/>
                    <a:ext cx="0" cy="54"/>
                  </a:xfrm>
                  <a:prstGeom prst="line">
                    <a:avLst/>
                  </a:prstGeom>
                  <a:noFill/>
                  <a:ln w="12700">
                    <a:solidFill>
                      <a:schemeClr val="tx1"/>
                    </a:solidFill>
                    <a:round/>
                    <a:headEnd/>
                    <a:tailEnd/>
                  </a:ln>
                  <a:effectLst/>
                </p:spPr>
                <p:txBody>
                  <a:bodyPr wrap="none" anchor="ctr"/>
                  <a:lstStyle/>
                  <a:p>
                    <a:endParaRPr lang="zh-TW" altLang="en-US"/>
                  </a:p>
                </p:txBody>
              </p:sp>
              <p:sp>
                <p:nvSpPr>
                  <p:cNvPr id="1604" name="Rectangle 418"/>
                  <p:cNvSpPr>
                    <a:spLocks noChangeArrowheads="1"/>
                  </p:cNvSpPr>
                  <p:nvPr/>
                </p:nvSpPr>
                <p:spPr bwMode="auto">
                  <a:xfrm>
                    <a:off x="3962" y="871"/>
                    <a:ext cx="17" cy="40"/>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05" name="Rectangle 419"/>
                  <p:cNvSpPr>
                    <a:spLocks noChangeArrowheads="1"/>
                  </p:cNvSpPr>
                  <p:nvPr/>
                </p:nvSpPr>
                <p:spPr bwMode="auto">
                  <a:xfrm>
                    <a:off x="4030" y="867"/>
                    <a:ext cx="20" cy="47"/>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06" name="Rectangle 420"/>
                  <p:cNvSpPr>
                    <a:spLocks noChangeArrowheads="1"/>
                  </p:cNvSpPr>
                  <p:nvPr/>
                </p:nvSpPr>
                <p:spPr bwMode="auto">
                  <a:xfrm>
                    <a:off x="4086" y="869"/>
                    <a:ext cx="19" cy="48"/>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07" name="Rectangle 421"/>
                  <p:cNvSpPr>
                    <a:spLocks noChangeArrowheads="1"/>
                  </p:cNvSpPr>
                  <p:nvPr/>
                </p:nvSpPr>
                <p:spPr bwMode="auto">
                  <a:xfrm>
                    <a:off x="4158" y="871"/>
                    <a:ext cx="17" cy="40"/>
                  </a:xfrm>
                  <a:prstGeom prst="rect">
                    <a:avLst/>
                  </a:prstGeom>
                  <a:solidFill>
                    <a:schemeClr val="bg1"/>
                  </a:solidFill>
                  <a:ln w="12700">
                    <a:solidFill>
                      <a:schemeClr val="tx1"/>
                    </a:solidFill>
                    <a:miter lim="800000"/>
                    <a:headEnd/>
                    <a:tailEnd/>
                  </a:ln>
                  <a:effectLst/>
                </p:spPr>
                <p:txBody>
                  <a:bodyPr wrap="none" anchor="ctr"/>
                  <a:lstStyle/>
                  <a:p>
                    <a:endParaRPr lang="zh-TW" altLang="en-US"/>
                  </a:p>
                </p:txBody>
              </p:sp>
              <p:sp>
                <p:nvSpPr>
                  <p:cNvPr id="1608" name="Line 422"/>
                  <p:cNvSpPr>
                    <a:spLocks noChangeShapeType="1"/>
                  </p:cNvSpPr>
                  <p:nvPr/>
                </p:nvSpPr>
                <p:spPr bwMode="auto">
                  <a:xfrm flipH="1">
                    <a:off x="4114" y="919"/>
                    <a:ext cx="60" cy="57"/>
                  </a:xfrm>
                  <a:prstGeom prst="line">
                    <a:avLst/>
                  </a:prstGeom>
                  <a:noFill/>
                  <a:ln w="12700">
                    <a:solidFill>
                      <a:schemeClr val="tx1"/>
                    </a:solidFill>
                    <a:round/>
                    <a:headEnd/>
                    <a:tailEnd/>
                  </a:ln>
                  <a:effectLst/>
                </p:spPr>
                <p:txBody>
                  <a:bodyPr wrap="none" anchor="ctr"/>
                  <a:lstStyle/>
                  <a:p>
                    <a:endParaRPr lang="zh-TW" altLang="en-US"/>
                  </a:p>
                </p:txBody>
              </p:sp>
            </p:grpSp>
          </p:grpSp>
        </p:grpSp>
        <p:sp>
          <p:nvSpPr>
            <p:cNvPr id="1514" name="Rectangle 425"/>
            <p:cNvSpPr>
              <a:spLocks noChangeArrowheads="1"/>
            </p:cNvSpPr>
            <p:nvPr/>
          </p:nvSpPr>
          <p:spPr bwMode="auto">
            <a:xfrm>
              <a:off x="981383" y="6135260"/>
              <a:ext cx="1613900" cy="555531"/>
            </a:xfrm>
            <a:prstGeom prst="rect">
              <a:avLst/>
            </a:prstGeom>
            <a:noFill/>
            <a:ln w="12700">
              <a:noFill/>
              <a:miter lim="800000"/>
              <a:headEnd/>
              <a:tailEnd/>
            </a:ln>
            <a:effectLst/>
          </p:spPr>
          <p:txBody>
            <a:bodyPr wrap="square" lIns="93067" tIns="45717" rIns="93067" bIns="45717">
              <a:spAutoFit/>
            </a:bodyPr>
            <a:lstStyle/>
            <a:p>
              <a:pPr algn="ctr" defTabSz="939800">
                <a:lnSpc>
                  <a:spcPct val="70000"/>
                </a:lnSpc>
                <a:spcBef>
                  <a:spcPct val="50000"/>
                </a:spcBef>
              </a:pPr>
              <a:r>
                <a:rPr lang="en-US" altLang="zh-TW" sz="1500" b="1" dirty="0" smtClean="0">
                  <a:ea typeface="新細明體" charset="-120"/>
                </a:rPr>
                <a:t>Desktop </a:t>
              </a:r>
              <a:br>
                <a:rPr lang="en-US" altLang="zh-TW" sz="1500" b="1" dirty="0" smtClean="0">
                  <a:ea typeface="新細明體" charset="-120"/>
                </a:rPr>
              </a:br>
              <a:r>
                <a:rPr lang="en-US" altLang="zh-TW" sz="1400" b="1" dirty="0" smtClean="0">
                  <a:ea typeface="新細明體" charset="-120"/>
                </a:rPr>
                <a:t>(Single or Multi-processors)</a:t>
              </a:r>
              <a:endParaRPr lang="en-US" altLang="zh-TW" sz="1400" b="1" dirty="0">
                <a:ea typeface="新細明體" charset="-120"/>
              </a:endParaRPr>
            </a:p>
          </p:txBody>
        </p:sp>
        <p:sp>
          <p:nvSpPr>
            <p:cNvPr id="1515" name="Rectangle 426"/>
            <p:cNvSpPr>
              <a:spLocks noChangeArrowheads="1"/>
            </p:cNvSpPr>
            <p:nvPr/>
          </p:nvSpPr>
          <p:spPr bwMode="auto">
            <a:xfrm>
              <a:off x="2493551" y="6135260"/>
              <a:ext cx="1181561" cy="580474"/>
            </a:xfrm>
            <a:prstGeom prst="rect">
              <a:avLst/>
            </a:prstGeom>
            <a:noFill/>
            <a:ln w="12700">
              <a:noFill/>
              <a:miter lim="800000"/>
              <a:headEnd/>
              <a:tailEnd/>
            </a:ln>
            <a:effectLst/>
          </p:spPr>
          <p:txBody>
            <a:bodyPr wrap="square" lIns="93067" tIns="45717" rIns="93067" bIns="45717">
              <a:spAutoFit/>
            </a:bodyPr>
            <a:lstStyle/>
            <a:p>
              <a:pPr algn="ctr" defTabSz="939800">
                <a:lnSpc>
                  <a:spcPct val="70000"/>
                </a:lnSpc>
                <a:spcBef>
                  <a:spcPct val="50000"/>
                </a:spcBef>
              </a:pPr>
              <a:r>
                <a:rPr lang="en-US" altLang="zh-TW" sz="1500" b="1" dirty="0">
                  <a:ea typeface="新細明體" charset="-120"/>
                </a:rPr>
                <a:t>SMPs or </a:t>
              </a:r>
              <a:r>
                <a:rPr lang="en-US" altLang="zh-TW" sz="1500" b="1" dirty="0" smtClean="0">
                  <a:ea typeface="新細明體" charset="-120"/>
                </a:rPr>
                <a:t>Super-computers</a:t>
              </a:r>
              <a:endParaRPr lang="en-US" altLang="zh-TW" sz="1500" b="1" dirty="0">
                <a:ea typeface="新細明體" charset="-120"/>
              </a:endParaRPr>
            </a:p>
          </p:txBody>
        </p:sp>
        <p:sp>
          <p:nvSpPr>
            <p:cNvPr id="1516" name="Rectangle 427"/>
            <p:cNvSpPr>
              <a:spLocks noChangeArrowheads="1"/>
            </p:cNvSpPr>
            <p:nvPr/>
          </p:nvSpPr>
          <p:spPr bwMode="auto">
            <a:xfrm>
              <a:off x="3723985" y="6135260"/>
              <a:ext cx="929806" cy="461659"/>
            </a:xfrm>
            <a:prstGeom prst="rect">
              <a:avLst/>
            </a:prstGeom>
            <a:noFill/>
            <a:ln w="12700">
              <a:noFill/>
              <a:miter lim="800000"/>
              <a:headEnd/>
              <a:tailEnd/>
            </a:ln>
            <a:effectLst/>
          </p:spPr>
          <p:txBody>
            <a:bodyPr wrap="square" lIns="93067" tIns="45717" rIns="93067" bIns="45717">
              <a:spAutoFit/>
            </a:bodyPr>
            <a:lstStyle/>
            <a:p>
              <a:pPr algn="ctr" defTabSz="939800">
                <a:lnSpc>
                  <a:spcPct val="55000"/>
                </a:lnSpc>
                <a:spcBef>
                  <a:spcPct val="50000"/>
                </a:spcBef>
              </a:pPr>
              <a:r>
                <a:rPr lang="en-US" altLang="zh-TW" sz="1500" b="1" dirty="0">
                  <a:ea typeface="新細明體" charset="-120"/>
                </a:rPr>
                <a:t>Local</a:t>
              </a:r>
            </a:p>
            <a:p>
              <a:pPr algn="ctr" defTabSz="939800">
                <a:lnSpc>
                  <a:spcPct val="55000"/>
                </a:lnSpc>
                <a:spcBef>
                  <a:spcPct val="50000"/>
                </a:spcBef>
              </a:pPr>
              <a:r>
                <a:rPr lang="en-US" altLang="zh-TW" sz="1500" b="1" dirty="0">
                  <a:ea typeface="新細明體" charset="-120"/>
                </a:rPr>
                <a:t>Cluster</a:t>
              </a:r>
            </a:p>
          </p:txBody>
        </p:sp>
        <p:sp>
          <p:nvSpPr>
            <p:cNvPr id="1517" name="Rectangle 428"/>
            <p:cNvSpPr>
              <a:spLocks noChangeArrowheads="1"/>
            </p:cNvSpPr>
            <p:nvPr/>
          </p:nvSpPr>
          <p:spPr bwMode="auto">
            <a:xfrm>
              <a:off x="6040541" y="6137376"/>
              <a:ext cx="1430911" cy="461659"/>
            </a:xfrm>
            <a:prstGeom prst="rect">
              <a:avLst/>
            </a:prstGeom>
            <a:noFill/>
            <a:ln w="12700">
              <a:noFill/>
              <a:miter lim="800000"/>
              <a:headEnd/>
              <a:tailEnd/>
            </a:ln>
            <a:effectLst/>
          </p:spPr>
          <p:txBody>
            <a:bodyPr wrap="square" lIns="93067" tIns="45717" rIns="93067" bIns="45717">
              <a:spAutoFit/>
            </a:bodyPr>
            <a:lstStyle/>
            <a:p>
              <a:pPr algn="ctr" defTabSz="939800">
                <a:lnSpc>
                  <a:spcPct val="55000"/>
                </a:lnSpc>
                <a:spcBef>
                  <a:spcPct val="50000"/>
                </a:spcBef>
              </a:pPr>
              <a:r>
                <a:rPr lang="en-US" altLang="zh-TW" sz="1500" b="1" dirty="0">
                  <a:ea typeface="新細明體" charset="-120"/>
                </a:rPr>
                <a:t>Global</a:t>
              </a:r>
            </a:p>
            <a:p>
              <a:pPr algn="ctr" defTabSz="939800">
                <a:lnSpc>
                  <a:spcPct val="55000"/>
                </a:lnSpc>
                <a:spcBef>
                  <a:spcPct val="50000"/>
                </a:spcBef>
              </a:pPr>
              <a:r>
                <a:rPr lang="en-US" altLang="zh-TW" sz="1500" b="1" dirty="0">
                  <a:ea typeface="新細明體" charset="-120"/>
                </a:rPr>
                <a:t>Cluster/Grid</a:t>
              </a:r>
            </a:p>
          </p:txBody>
        </p:sp>
        <p:sp>
          <p:nvSpPr>
            <p:cNvPr id="1518" name="Rectangle 429"/>
            <p:cNvSpPr>
              <a:spLocks noChangeArrowheads="1"/>
            </p:cNvSpPr>
            <p:nvPr/>
          </p:nvSpPr>
          <p:spPr bwMode="auto">
            <a:xfrm>
              <a:off x="683568" y="3175759"/>
              <a:ext cx="384929" cy="2259074"/>
            </a:xfrm>
            <a:prstGeom prst="rect">
              <a:avLst/>
            </a:prstGeom>
            <a:noFill/>
            <a:ln w="12700">
              <a:noFill/>
              <a:miter lim="800000"/>
              <a:headEnd/>
              <a:tailEnd/>
            </a:ln>
            <a:effectLst/>
          </p:spPr>
          <p:txBody>
            <a:bodyPr vert="vert270" lIns="93067" tIns="45717" rIns="93067" bIns="45717">
              <a:spAutoFit/>
            </a:bodyPr>
            <a:lstStyle/>
            <a:p>
              <a:pPr defTabSz="939800">
                <a:lnSpc>
                  <a:spcPct val="80000"/>
                </a:lnSpc>
                <a:spcBef>
                  <a:spcPct val="50000"/>
                </a:spcBef>
              </a:pPr>
              <a:r>
                <a:rPr lang="en-US" altLang="zh-TW" sz="1600" b="1" dirty="0" smtClean="0">
                  <a:ea typeface="新細明體" charset="-120"/>
                </a:rPr>
                <a:t>RESOURCE CAPACITY</a:t>
              </a:r>
              <a:endParaRPr lang="en-US" altLang="zh-TW" sz="1600" b="1" dirty="0">
                <a:ea typeface="新細明體" charset="-120"/>
              </a:endParaRPr>
            </a:p>
          </p:txBody>
        </p:sp>
        <p:sp>
          <p:nvSpPr>
            <p:cNvPr id="1519" name="Text Box 432"/>
            <p:cNvSpPr txBox="1">
              <a:spLocks noChangeArrowheads="1"/>
            </p:cNvSpPr>
            <p:nvPr/>
          </p:nvSpPr>
          <p:spPr bwMode="auto">
            <a:xfrm>
              <a:off x="7386983" y="6043354"/>
              <a:ext cx="1422184" cy="553998"/>
            </a:xfrm>
            <a:prstGeom prst="rect">
              <a:avLst/>
            </a:prstGeom>
            <a:noFill/>
            <a:ln w="12700">
              <a:noFill/>
              <a:miter lim="800000"/>
              <a:headEnd/>
              <a:tailEnd/>
            </a:ln>
            <a:effectLst/>
          </p:spPr>
          <p:txBody>
            <a:bodyPr wrap="none">
              <a:spAutoFit/>
            </a:bodyPr>
            <a:lstStyle/>
            <a:p>
              <a:pPr algn="ctr" defTabSz="931863"/>
              <a:r>
                <a:rPr lang="en-US" altLang="zh-TW" sz="1500" b="1" dirty="0" smtClean="0">
                  <a:solidFill>
                    <a:srgbClr val="0070C0"/>
                  </a:solidFill>
                  <a:ea typeface="新細明體" charset="-120"/>
                </a:rPr>
                <a:t>Next big thing</a:t>
              </a:r>
            </a:p>
            <a:p>
              <a:pPr algn="ctr" defTabSz="931863"/>
              <a:r>
                <a:rPr lang="en-US" altLang="zh-TW" sz="1500" b="1" dirty="0" smtClean="0">
                  <a:solidFill>
                    <a:srgbClr val="0070C0"/>
                  </a:solidFill>
                  <a:ea typeface="新細明體" charset="-120"/>
                </a:rPr>
                <a:t>Grid or Cloud??</a:t>
              </a:r>
              <a:endParaRPr lang="en-US" altLang="zh-TW" sz="1500" b="1" dirty="0">
                <a:solidFill>
                  <a:srgbClr val="0070C0"/>
                </a:solidFill>
                <a:ea typeface="新細明體" charset="-120"/>
              </a:endParaRPr>
            </a:p>
          </p:txBody>
        </p:sp>
        <p:sp>
          <p:nvSpPr>
            <p:cNvPr id="1525" name="Rectangle 441"/>
            <p:cNvSpPr>
              <a:spLocks noChangeArrowheads="1"/>
            </p:cNvSpPr>
            <p:nvPr/>
          </p:nvSpPr>
          <p:spPr bwMode="auto">
            <a:xfrm>
              <a:off x="4704829" y="6135260"/>
              <a:ext cx="1407620" cy="461659"/>
            </a:xfrm>
            <a:prstGeom prst="rect">
              <a:avLst/>
            </a:prstGeom>
            <a:noFill/>
            <a:ln w="12700">
              <a:noFill/>
              <a:miter lim="800000"/>
              <a:headEnd/>
              <a:tailEnd/>
            </a:ln>
            <a:effectLst/>
          </p:spPr>
          <p:txBody>
            <a:bodyPr wrap="square" lIns="93067" tIns="45717" rIns="93067" bIns="45717">
              <a:spAutoFit/>
            </a:bodyPr>
            <a:lstStyle/>
            <a:p>
              <a:pPr algn="ctr" defTabSz="939800">
                <a:lnSpc>
                  <a:spcPct val="55000"/>
                </a:lnSpc>
                <a:spcBef>
                  <a:spcPct val="50000"/>
                </a:spcBef>
              </a:pPr>
              <a:r>
                <a:rPr lang="en-US" altLang="zh-TW" sz="1500" b="1" dirty="0">
                  <a:ea typeface="新細明體" charset="-120"/>
                </a:rPr>
                <a:t>Enterprise</a:t>
              </a:r>
            </a:p>
            <a:p>
              <a:pPr algn="ctr" defTabSz="939800">
                <a:lnSpc>
                  <a:spcPct val="55000"/>
                </a:lnSpc>
                <a:spcBef>
                  <a:spcPct val="50000"/>
                </a:spcBef>
              </a:pPr>
              <a:r>
                <a:rPr lang="en-US" altLang="zh-TW" sz="1500" b="1" dirty="0">
                  <a:ea typeface="新細明體" charset="-120"/>
                </a:rPr>
                <a:t>Cluster/Grid</a:t>
              </a:r>
            </a:p>
          </p:txBody>
        </p:sp>
        <p:grpSp>
          <p:nvGrpSpPr>
            <p:cNvPr id="1637" name="Group 442"/>
            <p:cNvGrpSpPr>
              <a:grpSpLocks/>
            </p:cNvGrpSpPr>
            <p:nvPr/>
          </p:nvGrpSpPr>
          <p:grpSpPr bwMode="auto">
            <a:xfrm>
              <a:off x="5022546" y="3296559"/>
              <a:ext cx="266074" cy="364905"/>
              <a:chOff x="4473" y="1640"/>
              <a:chExt cx="212" cy="282"/>
            </a:xfrm>
          </p:grpSpPr>
          <p:sp>
            <p:nvSpPr>
              <p:cNvPr id="1569" name="Rectangle 443"/>
              <p:cNvSpPr>
                <a:spLocks noChangeArrowheads="1"/>
              </p:cNvSpPr>
              <p:nvPr/>
            </p:nvSpPr>
            <p:spPr bwMode="auto">
              <a:xfrm>
                <a:off x="4534" y="1764"/>
                <a:ext cx="95" cy="41"/>
              </a:xfrm>
              <a:prstGeom prst="rect">
                <a:avLst/>
              </a:prstGeom>
              <a:solidFill>
                <a:srgbClr val="FF0000"/>
              </a:solidFill>
              <a:ln w="12700">
                <a:solidFill>
                  <a:schemeClr val="tx1"/>
                </a:solidFill>
                <a:miter lim="800000"/>
                <a:headEnd/>
                <a:tailEnd/>
              </a:ln>
              <a:effectLst/>
            </p:spPr>
            <p:txBody>
              <a:bodyPr wrap="none" anchor="ctr"/>
              <a:lstStyle/>
              <a:p>
                <a:endParaRPr lang="zh-TW" altLang="en-US"/>
              </a:p>
            </p:txBody>
          </p:sp>
          <p:grpSp>
            <p:nvGrpSpPr>
              <p:cNvPr id="1638" name="Group 444"/>
              <p:cNvGrpSpPr>
                <a:grpSpLocks/>
              </p:cNvGrpSpPr>
              <p:nvPr/>
            </p:nvGrpSpPr>
            <p:grpSpPr bwMode="auto">
              <a:xfrm>
                <a:off x="4473" y="1805"/>
                <a:ext cx="212" cy="117"/>
                <a:chOff x="4473" y="1805"/>
                <a:chExt cx="212" cy="117"/>
              </a:xfrm>
            </p:grpSpPr>
            <p:sp>
              <p:nvSpPr>
                <p:cNvPr id="1580" name="Line 445"/>
                <p:cNvSpPr>
                  <a:spLocks noChangeShapeType="1"/>
                </p:cNvSpPr>
                <p:nvPr/>
              </p:nvSpPr>
              <p:spPr bwMode="auto">
                <a:xfrm flipV="1">
                  <a:off x="4485" y="1806"/>
                  <a:ext cx="41" cy="72"/>
                </a:xfrm>
                <a:prstGeom prst="line">
                  <a:avLst/>
                </a:prstGeom>
                <a:noFill/>
                <a:ln w="12700">
                  <a:solidFill>
                    <a:schemeClr val="tx1"/>
                  </a:solidFill>
                  <a:round/>
                  <a:headEnd/>
                  <a:tailEnd/>
                </a:ln>
                <a:effectLst/>
              </p:spPr>
              <p:txBody>
                <a:bodyPr wrap="none" anchor="ctr"/>
                <a:lstStyle/>
                <a:p>
                  <a:endParaRPr lang="zh-TW" altLang="en-US"/>
                </a:p>
              </p:txBody>
            </p:sp>
            <p:sp>
              <p:nvSpPr>
                <p:cNvPr id="1581" name="Line 446"/>
                <p:cNvSpPr>
                  <a:spLocks noChangeShapeType="1"/>
                </p:cNvSpPr>
                <p:nvPr/>
              </p:nvSpPr>
              <p:spPr bwMode="auto">
                <a:xfrm flipV="1">
                  <a:off x="4552" y="1807"/>
                  <a:ext cx="0" cy="66"/>
                </a:xfrm>
                <a:prstGeom prst="line">
                  <a:avLst/>
                </a:prstGeom>
                <a:noFill/>
                <a:ln w="12700">
                  <a:solidFill>
                    <a:schemeClr val="tx1"/>
                  </a:solidFill>
                  <a:round/>
                  <a:headEnd/>
                  <a:tailEnd/>
                </a:ln>
                <a:effectLst/>
              </p:spPr>
              <p:txBody>
                <a:bodyPr wrap="none" anchor="ctr"/>
                <a:lstStyle/>
                <a:p>
                  <a:endParaRPr lang="zh-TW" altLang="en-US"/>
                </a:p>
              </p:txBody>
            </p:sp>
            <p:sp>
              <p:nvSpPr>
                <p:cNvPr id="1582" name="Line 447"/>
                <p:cNvSpPr>
                  <a:spLocks noChangeShapeType="1"/>
                </p:cNvSpPr>
                <p:nvPr/>
              </p:nvSpPr>
              <p:spPr bwMode="auto">
                <a:xfrm flipV="1">
                  <a:off x="4607" y="1805"/>
                  <a:ext cx="0" cy="70"/>
                </a:xfrm>
                <a:prstGeom prst="line">
                  <a:avLst/>
                </a:prstGeom>
                <a:noFill/>
                <a:ln w="12700">
                  <a:solidFill>
                    <a:schemeClr val="tx1"/>
                  </a:solidFill>
                  <a:round/>
                  <a:headEnd/>
                  <a:tailEnd/>
                </a:ln>
                <a:effectLst/>
              </p:spPr>
              <p:txBody>
                <a:bodyPr wrap="none" anchor="ctr"/>
                <a:lstStyle/>
                <a:p>
                  <a:endParaRPr lang="zh-TW" altLang="en-US"/>
                </a:p>
              </p:txBody>
            </p:sp>
            <p:sp>
              <p:nvSpPr>
                <p:cNvPr id="1583" name="Rectangle 448"/>
                <p:cNvSpPr>
                  <a:spLocks noChangeArrowheads="1"/>
                </p:cNvSpPr>
                <p:nvPr/>
              </p:nvSpPr>
              <p:spPr bwMode="auto">
                <a:xfrm>
                  <a:off x="4473" y="1878"/>
                  <a:ext cx="17" cy="40"/>
                </a:xfrm>
                <a:prstGeom prst="rect">
                  <a:avLst/>
                </a:prstGeom>
                <a:solidFill>
                  <a:srgbClr val="FF0000"/>
                </a:solidFill>
                <a:ln w="12700">
                  <a:solidFill>
                    <a:schemeClr val="tx1"/>
                  </a:solidFill>
                  <a:miter lim="800000"/>
                  <a:headEnd/>
                  <a:tailEnd/>
                </a:ln>
                <a:effectLst/>
              </p:spPr>
              <p:txBody>
                <a:bodyPr wrap="none" anchor="ctr"/>
                <a:lstStyle/>
                <a:p>
                  <a:endParaRPr lang="zh-TW" altLang="en-US"/>
                </a:p>
              </p:txBody>
            </p:sp>
            <p:sp>
              <p:nvSpPr>
                <p:cNvPr id="1584" name="Rectangle 449"/>
                <p:cNvSpPr>
                  <a:spLocks noChangeArrowheads="1"/>
                </p:cNvSpPr>
                <p:nvPr/>
              </p:nvSpPr>
              <p:spPr bwMode="auto">
                <a:xfrm>
                  <a:off x="4541" y="1875"/>
                  <a:ext cx="20" cy="47"/>
                </a:xfrm>
                <a:prstGeom prst="rect">
                  <a:avLst/>
                </a:prstGeom>
                <a:solidFill>
                  <a:srgbClr val="FF0000"/>
                </a:solidFill>
                <a:ln w="12700">
                  <a:solidFill>
                    <a:schemeClr val="tx1"/>
                  </a:solidFill>
                  <a:miter lim="800000"/>
                  <a:headEnd/>
                  <a:tailEnd/>
                </a:ln>
                <a:effectLst/>
              </p:spPr>
              <p:txBody>
                <a:bodyPr wrap="none" anchor="ctr"/>
                <a:lstStyle/>
                <a:p>
                  <a:endParaRPr lang="zh-TW" altLang="en-US"/>
                </a:p>
              </p:txBody>
            </p:sp>
            <p:sp>
              <p:nvSpPr>
                <p:cNvPr id="1585" name="Rectangle 450"/>
                <p:cNvSpPr>
                  <a:spLocks noChangeArrowheads="1"/>
                </p:cNvSpPr>
                <p:nvPr/>
              </p:nvSpPr>
              <p:spPr bwMode="auto">
                <a:xfrm>
                  <a:off x="4596" y="1873"/>
                  <a:ext cx="18" cy="48"/>
                </a:xfrm>
                <a:prstGeom prst="rect">
                  <a:avLst/>
                </a:prstGeom>
                <a:solidFill>
                  <a:srgbClr val="FF0000"/>
                </a:solidFill>
                <a:ln w="12700">
                  <a:solidFill>
                    <a:schemeClr val="tx1"/>
                  </a:solidFill>
                  <a:miter lim="800000"/>
                  <a:headEnd/>
                  <a:tailEnd/>
                </a:ln>
                <a:effectLst/>
              </p:spPr>
              <p:txBody>
                <a:bodyPr wrap="none" anchor="ctr"/>
                <a:lstStyle/>
                <a:p>
                  <a:endParaRPr lang="zh-TW" altLang="en-US"/>
                </a:p>
              </p:txBody>
            </p:sp>
            <p:sp>
              <p:nvSpPr>
                <p:cNvPr id="1586" name="Rectangle 451"/>
                <p:cNvSpPr>
                  <a:spLocks noChangeArrowheads="1"/>
                </p:cNvSpPr>
                <p:nvPr/>
              </p:nvSpPr>
              <p:spPr bwMode="auto">
                <a:xfrm>
                  <a:off x="4667" y="1878"/>
                  <a:ext cx="18" cy="40"/>
                </a:xfrm>
                <a:prstGeom prst="rect">
                  <a:avLst/>
                </a:prstGeom>
                <a:solidFill>
                  <a:srgbClr val="FF0000"/>
                </a:solidFill>
                <a:ln w="12700">
                  <a:solidFill>
                    <a:schemeClr val="tx1"/>
                  </a:solidFill>
                  <a:miter lim="800000"/>
                  <a:headEnd/>
                  <a:tailEnd/>
                </a:ln>
                <a:effectLst/>
              </p:spPr>
              <p:txBody>
                <a:bodyPr wrap="none" anchor="ctr"/>
                <a:lstStyle/>
                <a:p>
                  <a:endParaRPr lang="zh-TW" altLang="en-US"/>
                </a:p>
              </p:txBody>
            </p:sp>
            <p:sp>
              <p:nvSpPr>
                <p:cNvPr id="1587" name="Line 452"/>
                <p:cNvSpPr>
                  <a:spLocks noChangeShapeType="1"/>
                </p:cNvSpPr>
                <p:nvPr/>
              </p:nvSpPr>
              <p:spPr bwMode="auto">
                <a:xfrm flipH="1" flipV="1">
                  <a:off x="4624" y="1806"/>
                  <a:ext cx="60" cy="72"/>
                </a:xfrm>
                <a:prstGeom prst="line">
                  <a:avLst/>
                </a:prstGeom>
                <a:noFill/>
                <a:ln w="12700">
                  <a:solidFill>
                    <a:schemeClr val="tx1"/>
                  </a:solidFill>
                  <a:round/>
                  <a:headEnd/>
                  <a:tailEnd/>
                </a:ln>
                <a:effectLst/>
              </p:spPr>
              <p:txBody>
                <a:bodyPr wrap="none" anchor="ctr"/>
                <a:lstStyle/>
                <a:p>
                  <a:endParaRPr lang="zh-TW" altLang="en-US"/>
                </a:p>
              </p:txBody>
            </p:sp>
          </p:grpSp>
          <p:grpSp>
            <p:nvGrpSpPr>
              <p:cNvPr id="1656" name="Group 453"/>
              <p:cNvGrpSpPr>
                <a:grpSpLocks/>
              </p:cNvGrpSpPr>
              <p:nvPr/>
            </p:nvGrpSpPr>
            <p:grpSpPr bwMode="auto">
              <a:xfrm>
                <a:off x="4473" y="1640"/>
                <a:ext cx="212" cy="109"/>
                <a:chOff x="4473" y="1640"/>
                <a:chExt cx="212" cy="109"/>
              </a:xfrm>
            </p:grpSpPr>
            <p:sp>
              <p:nvSpPr>
                <p:cNvPr id="1572" name="Line 454"/>
                <p:cNvSpPr>
                  <a:spLocks noChangeShapeType="1"/>
                </p:cNvSpPr>
                <p:nvPr/>
              </p:nvSpPr>
              <p:spPr bwMode="auto">
                <a:xfrm>
                  <a:off x="4485" y="1692"/>
                  <a:ext cx="41" cy="57"/>
                </a:xfrm>
                <a:prstGeom prst="line">
                  <a:avLst/>
                </a:prstGeom>
                <a:noFill/>
                <a:ln w="12700">
                  <a:solidFill>
                    <a:schemeClr val="tx1"/>
                  </a:solidFill>
                  <a:round/>
                  <a:headEnd/>
                  <a:tailEnd/>
                </a:ln>
                <a:effectLst/>
              </p:spPr>
              <p:txBody>
                <a:bodyPr wrap="none" anchor="ctr"/>
                <a:lstStyle/>
                <a:p>
                  <a:endParaRPr lang="zh-TW" altLang="en-US"/>
                </a:p>
              </p:txBody>
            </p:sp>
            <p:sp>
              <p:nvSpPr>
                <p:cNvPr id="1573" name="Line 455"/>
                <p:cNvSpPr>
                  <a:spLocks noChangeShapeType="1"/>
                </p:cNvSpPr>
                <p:nvPr/>
              </p:nvSpPr>
              <p:spPr bwMode="auto">
                <a:xfrm>
                  <a:off x="4552" y="1698"/>
                  <a:ext cx="0" cy="50"/>
                </a:xfrm>
                <a:prstGeom prst="line">
                  <a:avLst/>
                </a:prstGeom>
                <a:noFill/>
                <a:ln w="12700">
                  <a:solidFill>
                    <a:schemeClr val="tx1"/>
                  </a:solidFill>
                  <a:round/>
                  <a:headEnd/>
                  <a:tailEnd/>
                </a:ln>
                <a:effectLst/>
              </p:spPr>
              <p:txBody>
                <a:bodyPr wrap="none" anchor="ctr"/>
                <a:lstStyle/>
                <a:p>
                  <a:endParaRPr lang="zh-TW" altLang="en-US"/>
                </a:p>
              </p:txBody>
            </p:sp>
            <p:sp>
              <p:nvSpPr>
                <p:cNvPr id="1574" name="Line 456"/>
                <p:cNvSpPr>
                  <a:spLocks noChangeShapeType="1"/>
                </p:cNvSpPr>
                <p:nvPr/>
              </p:nvSpPr>
              <p:spPr bwMode="auto">
                <a:xfrm>
                  <a:off x="4607" y="1696"/>
                  <a:ext cx="0" cy="53"/>
                </a:xfrm>
                <a:prstGeom prst="line">
                  <a:avLst/>
                </a:prstGeom>
                <a:noFill/>
                <a:ln w="12700">
                  <a:solidFill>
                    <a:schemeClr val="tx1"/>
                  </a:solidFill>
                  <a:round/>
                  <a:headEnd/>
                  <a:tailEnd/>
                </a:ln>
                <a:effectLst/>
              </p:spPr>
              <p:txBody>
                <a:bodyPr wrap="none" anchor="ctr"/>
                <a:lstStyle/>
                <a:p>
                  <a:endParaRPr lang="zh-TW" altLang="en-US"/>
                </a:p>
              </p:txBody>
            </p:sp>
            <p:sp>
              <p:nvSpPr>
                <p:cNvPr id="1575" name="Rectangle 457"/>
                <p:cNvSpPr>
                  <a:spLocks noChangeArrowheads="1"/>
                </p:cNvSpPr>
                <p:nvPr/>
              </p:nvSpPr>
              <p:spPr bwMode="auto">
                <a:xfrm>
                  <a:off x="4473" y="1644"/>
                  <a:ext cx="17" cy="40"/>
                </a:xfrm>
                <a:prstGeom prst="rect">
                  <a:avLst/>
                </a:prstGeom>
                <a:solidFill>
                  <a:srgbClr val="FF0000"/>
                </a:solidFill>
                <a:ln w="12700">
                  <a:solidFill>
                    <a:schemeClr val="tx1"/>
                  </a:solidFill>
                  <a:miter lim="800000"/>
                  <a:headEnd/>
                  <a:tailEnd/>
                </a:ln>
                <a:effectLst/>
              </p:spPr>
              <p:txBody>
                <a:bodyPr wrap="none" anchor="ctr"/>
                <a:lstStyle/>
                <a:p>
                  <a:endParaRPr lang="zh-TW" altLang="en-US"/>
                </a:p>
              </p:txBody>
            </p:sp>
            <p:sp>
              <p:nvSpPr>
                <p:cNvPr id="1576" name="Rectangle 458"/>
                <p:cNvSpPr>
                  <a:spLocks noChangeArrowheads="1"/>
                </p:cNvSpPr>
                <p:nvPr/>
              </p:nvSpPr>
              <p:spPr bwMode="auto">
                <a:xfrm>
                  <a:off x="4541" y="1640"/>
                  <a:ext cx="20" cy="48"/>
                </a:xfrm>
                <a:prstGeom prst="rect">
                  <a:avLst/>
                </a:prstGeom>
                <a:solidFill>
                  <a:srgbClr val="FF0000"/>
                </a:solidFill>
                <a:ln w="12700">
                  <a:solidFill>
                    <a:schemeClr val="tx1"/>
                  </a:solidFill>
                  <a:miter lim="800000"/>
                  <a:headEnd/>
                  <a:tailEnd/>
                </a:ln>
                <a:effectLst/>
              </p:spPr>
              <p:txBody>
                <a:bodyPr wrap="none" anchor="ctr"/>
                <a:lstStyle/>
                <a:p>
                  <a:endParaRPr lang="zh-TW" altLang="en-US"/>
                </a:p>
              </p:txBody>
            </p:sp>
            <p:sp>
              <p:nvSpPr>
                <p:cNvPr id="1577" name="Rectangle 459"/>
                <p:cNvSpPr>
                  <a:spLocks noChangeArrowheads="1"/>
                </p:cNvSpPr>
                <p:nvPr/>
              </p:nvSpPr>
              <p:spPr bwMode="auto">
                <a:xfrm>
                  <a:off x="4596" y="1643"/>
                  <a:ext cx="18" cy="47"/>
                </a:xfrm>
                <a:prstGeom prst="rect">
                  <a:avLst/>
                </a:prstGeom>
                <a:solidFill>
                  <a:srgbClr val="FF0000"/>
                </a:solidFill>
                <a:ln w="12700">
                  <a:solidFill>
                    <a:schemeClr val="tx1"/>
                  </a:solidFill>
                  <a:miter lim="800000"/>
                  <a:headEnd/>
                  <a:tailEnd/>
                </a:ln>
                <a:effectLst/>
              </p:spPr>
              <p:txBody>
                <a:bodyPr wrap="none" anchor="ctr"/>
                <a:lstStyle/>
                <a:p>
                  <a:endParaRPr lang="zh-TW" altLang="en-US"/>
                </a:p>
              </p:txBody>
            </p:sp>
            <p:sp>
              <p:nvSpPr>
                <p:cNvPr id="1578" name="Rectangle 460"/>
                <p:cNvSpPr>
                  <a:spLocks noChangeArrowheads="1"/>
                </p:cNvSpPr>
                <p:nvPr/>
              </p:nvSpPr>
              <p:spPr bwMode="auto">
                <a:xfrm>
                  <a:off x="4667" y="1644"/>
                  <a:ext cx="18" cy="40"/>
                </a:xfrm>
                <a:prstGeom prst="rect">
                  <a:avLst/>
                </a:prstGeom>
                <a:solidFill>
                  <a:srgbClr val="FF0000"/>
                </a:solidFill>
                <a:ln w="12700">
                  <a:solidFill>
                    <a:schemeClr val="tx1"/>
                  </a:solidFill>
                  <a:miter lim="800000"/>
                  <a:headEnd/>
                  <a:tailEnd/>
                </a:ln>
                <a:effectLst/>
              </p:spPr>
              <p:txBody>
                <a:bodyPr wrap="none" anchor="ctr"/>
                <a:lstStyle/>
                <a:p>
                  <a:endParaRPr lang="zh-TW" altLang="en-US"/>
                </a:p>
              </p:txBody>
            </p:sp>
            <p:sp>
              <p:nvSpPr>
                <p:cNvPr id="1579" name="Line 461"/>
                <p:cNvSpPr>
                  <a:spLocks noChangeShapeType="1"/>
                </p:cNvSpPr>
                <p:nvPr/>
              </p:nvSpPr>
              <p:spPr bwMode="auto">
                <a:xfrm flipH="1">
                  <a:off x="4624" y="1692"/>
                  <a:ext cx="60" cy="57"/>
                </a:xfrm>
                <a:prstGeom prst="line">
                  <a:avLst/>
                </a:prstGeom>
                <a:noFill/>
                <a:ln w="12700">
                  <a:solidFill>
                    <a:schemeClr val="tx1"/>
                  </a:solidFill>
                  <a:round/>
                  <a:headEnd/>
                  <a:tailEnd/>
                </a:ln>
                <a:effectLst/>
              </p:spPr>
              <p:txBody>
                <a:bodyPr wrap="none" anchor="ctr"/>
                <a:lstStyle/>
                <a:p>
                  <a:endParaRPr lang="zh-TW" altLang="en-US"/>
                </a:p>
              </p:txBody>
            </p:sp>
          </p:grpSp>
        </p:grpSp>
        <p:grpSp>
          <p:nvGrpSpPr>
            <p:cNvPr id="1657" name="Group 462"/>
            <p:cNvGrpSpPr>
              <a:grpSpLocks/>
            </p:cNvGrpSpPr>
            <p:nvPr/>
          </p:nvGrpSpPr>
          <p:grpSpPr bwMode="auto">
            <a:xfrm>
              <a:off x="5530864" y="3175763"/>
              <a:ext cx="266074" cy="364905"/>
              <a:chOff x="4473" y="1640"/>
              <a:chExt cx="212" cy="282"/>
            </a:xfrm>
          </p:grpSpPr>
          <p:sp>
            <p:nvSpPr>
              <p:cNvPr id="1550" name="Rectangle 463"/>
              <p:cNvSpPr>
                <a:spLocks noChangeArrowheads="1"/>
              </p:cNvSpPr>
              <p:nvPr/>
            </p:nvSpPr>
            <p:spPr bwMode="auto">
              <a:xfrm>
                <a:off x="4534" y="1764"/>
                <a:ext cx="95" cy="41"/>
              </a:xfrm>
              <a:prstGeom prst="rect">
                <a:avLst/>
              </a:prstGeom>
              <a:solidFill>
                <a:srgbClr val="FF0000"/>
              </a:solidFill>
              <a:ln w="12700">
                <a:solidFill>
                  <a:schemeClr val="tx1"/>
                </a:solidFill>
                <a:miter lim="800000"/>
                <a:headEnd/>
                <a:tailEnd/>
              </a:ln>
              <a:effectLst/>
            </p:spPr>
            <p:txBody>
              <a:bodyPr wrap="none" anchor="ctr"/>
              <a:lstStyle/>
              <a:p>
                <a:endParaRPr lang="zh-TW" altLang="en-US"/>
              </a:p>
            </p:txBody>
          </p:sp>
          <p:grpSp>
            <p:nvGrpSpPr>
              <p:cNvPr id="1675" name="Group 464"/>
              <p:cNvGrpSpPr>
                <a:grpSpLocks/>
              </p:cNvGrpSpPr>
              <p:nvPr/>
            </p:nvGrpSpPr>
            <p:grpSpPr bwMode="auto">
              <a:xfrm>
                <a:off x="4473" y="1805"/>
                <a:ext cx="212" cy="117"/>
                <a:chOff x="4473" y="1805"/>
                <a:chExt cx="212" cy="117"/>
              </a:xfrm>
            </p:grpSpPr>
            <p:sp>
              <p:nvSpPr>
                <p:cNvPr id="1561" name="Line 465"/>
                <p:cNvSpPr>
                  <a:spLocks noChangeShapeType="1"/>
                </p:cNvSpPr>
                <p:nvPr/>
              </p:nvSpPr>
              <p:spPr bwMode="auto">
                <a:xfrm flipV="1">
                  <a:off x="4485" y="1806"/>
                  <a:ext cx="41" cy="72"/>
                </a:xfrm>
                <a:prstGeom prst="line">
                  <a:avLst/>
                </a:prstGeom>
                <a:noFill/>
                <a:ln w="12700">
                  <a:solidFill>
                    <a:schemeClr val="tx1"/>
                  </a:solidFill>
                  <a:round/>
                  <a:headEnd/>
                  <a:tailEnd/>
                </a:ln>
                <a:effectLst/>
              </p:spPr>
              <p:txBody>
                <a:bodyPr wrap="none" anchor="ctr"/>
                <a:lstStyle/>
                <a:p>
                  <a:endParaRPr lang="zh-TW" altLang="en-US"/>
                </a:p>
              </p:txBody>
            </p:sp>
            <p:sp>
              <p:nvSpPr>
                <p:cNvPr id="1562" name="Line 466"/>
                <p:cNvSpPr>
                  <a:spLocks noChangeShapeType="1"/>
                </p:cNvSpPr>
                <p:nvPr/>
              </p:nvSpPr>
              <p:spPr bwMode="auto">
                <a:xfrm flipV="1">
                  <a:off x="4552" y="1807"/>
                  <a:ext cx="0" cy="66"/>
                </a:xfrm>
                <a:prstGeom prst="line">
                  <a:avLst/>
                </a:prstGeom>
                <a:noFill/>
                <a:ln w="12700">
                  <a:solidFill>
                    <a:schemeClr val="tx1"/>
                  </a:solidFill>
                  <a:round/>
                  <a:headEnd/>
                  <a:tailEnd/>
                </a:ln>
                <a:effectLst/>
              </p:spPr>
              <p:txBody>
                <a:bodyPr wrap="none" anchor="ctr"/>
                <a:lstStyle/>
                <a:p>
                  <a:endParaRPr lang="zh-TW" altLang="en-US"/>
                </a:p>
              </p:txBody>
            </p:sp>
            <p:sp>
              <p:nvSpPr>
                <p:cNvPr id="1563" name="Line 467"/>
                <p:cNvSpPr>
                  <a:spLocks noChangeShapeType="1"/>
                </p:cNvSpPr>
                <p:nvPr/>
              </p:nvSpPr>
              <p:spPr bwMode="auto">
                <a:xfrm flipV="1">
                  <a:off x="4607" y="1805"/>
                  <a:ext cx="0" cy="70"/>
                </a:xfrm>
                <a:prstGeom prst="line">
                  <a:avLst/>
                </a:prstGeom>
                <a:noFill/>
                <a:ln w="12700">
                  <a:solidFill>
                    <a:schemeClr val="tx1"/>
                  </a:solidFill>
                  <a:round/>
                  <a:headEnd/>
                  <a:tailEnd/>
                </a:ln>
                <a:effectLst/>
              </p:spPr>
              <p:txBody>
                <a:bodyPr wrap="none" anchor="ctr"/>
                <a:lstStyle/>
                <a:p>
                  <a:endParaRPr lang="zh-TW" altLang="en-US"/>
                </a:p>
              </p:txBody>
            </p:sp>
            <p:sp>
              <p:nvSpPr>
                <p:cNvPr id="1564" name="Rectangle 468"/>
                <p:cNvSpPr>
                  <a:spLocks noChangeArrowheads="1"/>
                </p:cNvSpPr>
                <p:nvPr/>
              </p:nvSpPr>
              <p:spPr bwMode="auto">
                <a:xfrm>
                  <a:off x="4473" y="1878"/>
                  <a:ext cx="17" cy="40"/>
                </a:xfrm>
                <a:prstGeom prst="rect">
                  <a:avLst/>
                </a:prstGeom>
                <a:solidFill>
                  <a:srgbClr val="FF0000"/>
                </a:solidFill>
                <a:ln w="12700">
                  <a:solidFill>
                    <a:schemeClr val="tx1"/>
                  </a:solidFill>
                  <a:miter lim="800000"/>
                  <a:headEnd/>
                  <a:tailEnd/>
                </a:ln>
                <a:effectLst/>
              </p:spPr>
              <p:txBody>
                <a:bodyPr wrap="none" anchor="ctr"/>
                <a:lstStyle/>
                <a:p>
                  <a:endParaRPr lang="zh-TW" altLang="en-US"/>
                </a:p>
              </p:txBody>
            </p:sp>
            <p:sp>
              <p:nvSpPr>
                <p:cNvPr id="1565" name="Rectangle 469"/>
                <p:cNvSpPr>
                  <a:spLocks noChangeArrowheads="1"/>
                </p:cNvSpPr>
                <p:nvPr/>
              </p:nvSpPr>
              <p:spPr bwMode="auto">
                <a:xfrm>
                  <a:off x="4541" y="1875"/>
                  <a:ext cx="20" cy="47"/>
                </a:xfrm>
                <a:prstGeom prst="rect">
                  <a:avLst/>
                </a:prstGeom>
                <a:solidFill>
                  <a:srgbClr val="FF0000"/>
                </a:solidFill>
                <a:ln w="12700">
                  <a:solidFill>
                    <a:schemeClr val="tx1"/>
                  </a:solidFill>
                  <a:miter lim="800000"/>
                  <a:headEnd/>
                  <a:tailEnd/>
                </a:ln>
                <a:effectLst/>
              </p:spPr>
              <p:txBody>
                <a:bodyPr wrap="none" anchor="ctr"/>
                <a:lstStyle/>
                <a:p>
                  <a:endParaRPr lang="zh-TW" altLang="en-US"/>
                </a:p>
              </p:txBody>
            </p:sp>
            <p:sp>
              <p:nvSpPr>
                <p:cNvPr id="1566" name="Rectangle 470"/>
                <p:cNvSpPr>
                  <a:spLocks noChangeArrowheads="1"/>
                </p:cNvSpPr>
                <p:nvPr/>
              </p:nvSpPr>
              <p:spPr bwMode="auto">
                <a:xfrm>
                  <a:off x="4596" y="1873"/>
                  <a:ext cx="18" cy="48"/>
                </a:xfrm>
                <a:prstGeom prst="rect">
                  <a:avLst/>
                </a:prstGeom>
                <a:solidFill>
                  <a:srgbClr val="FF0000"/>
                </a:solidFill>
                <a:ln w="12700">
                  <a:solidFill>
                    <a:schemeClr val="tx1"/>
                  </a:solidFill>
                  <a:miter lim="800000"/>
                  <a:headEnd/>
                  <a:tailEnd/>
                </a:ln>
                <a:effectLst/>
              </p:spPr>
              <p:txBody>
                <a:bodyPr wrap="none" anchor="ctr"/>
                <a:lstStyle/>
                <a:p>
                  <a:endParaRPr lang="zh-TW" altLang="en-US"/>
                </a:p>
              </p:txBody>
            </p:sp>
            <p:sp>
              <p:nvSpPr>
                <p:cNvPr id="1567" name="Rectangle 471"/>
                <p:cNvSpPr>
                  <a:spLocks noChangeArrowheads="1"/>
                </p:cNvSpPr>
                <p:nvPr/>
              </p:nvSpPr>
              <p:spPr bwMode="auto">
                <a:xfrm>
                  <a:off x="4667" y="1878"/>
                  <a:ext cx="18" cy="40"/>
                </a:xfrm>
                <a:prstGeom prst="rect">
                  <a:avLst/>
                </a:prstGeom>
                <a:solidFill>
                  <a:srgbClr val="FF0000"/>
                </a:solidFill>
                <a:ln w="12700">
                  <a:solidFill>
                    <a:schemeClr val="tx1"/>
                  </a:solidFill>
                  <a:miter lim="800000"/>
                  <a:headEnd/>
                  <a:tailEnd/>
                </a:ln>
                <a:effectLst/>
              </p:spPr>
              <p:txBody>
                <a:bodyPr wrap="none" anchor="ctr"/>
                <a:lstStyle/>
                <a:p>
                  <a:endParaRPr lang="zh-TW" altLang="en-US"/>
                </a:p>
              </p:txBody>
            </p:sp>
            <p:sp>
              <p:nvSpPr>
                <p:cNvPr id="1568" name="Line 472"/>
                <p:cNvSpPr>
                  <a:spLocks noChangeShapeType="1"/>
                </p:cNvSpPr>
                <p:nvPr/>
              </p:nvSpPr>
              <p:spPr bwMode="auto">
                <a:xfrm flipH="1" flipV="1">
                  <a:off x="4624" y="1806"/>
                  <a:ext cx="60" cy="72"/>
                </a:xfrm>
                <a:prstGeom prst="line">
                  <a:avLst/>
                </a:prstGeom>
                <a:noFill/>
                <a:ln w="12700">
                  <a:solidFill>
                    <a:schemeClr val="tx1"/>
                  </a:solidFill>
                  <a:round/>
                  <a:headEnd/>
                  <a:tailEnd/>
                </a:ln>
                <a:effectLst/>
              </p:spPr>
              <p:txBody>
                <a:bodyPr wrap="none" anchor="ctr"/>
                <a:lstStyle/>
                <a:p>
                  <a:endParaRPr lang="zh-TW" altLang="en-US"/>
                </a:p>
              </p:txBody>
            </p:sp>
          </p:grpSp>
          <p:grpSp>
            <p:nvGrpSpPr>
              <p:cNvPr id="1676" name="Group 473"/>
              <p:cNvGrpSpPr>
                <a:grpSpLocks/>
              </p:cNvGrpSpPr>
              <p:nvPr/>
            </p:nvGrpSpPr>
            <p:grpSpPr bwMode="auto">
              <a:xfrm>
                <a:off x="4473" y="1640"/>
                <a:ext cx="212" cy="109"/>
                <a:chOff x="4473" y="1640"/>
                <a:chExt cx="212" cy="109"/>
              </a:xfrm>
            </p:grpSpPr>
            <p:sp>
              <p:nvSpPr>
                <p:cNvPr id="1553" name="Line 474"/>
                <p:cNvSpPr>
                  <a:spLocks noChangeShapeType="1"/>
                </p:cNvSpPr>
                <p:nvPr/>
              </p:nvSpPr>
              <p:spPr bwMode="auto">
                <a:xfrm>
                  <a:off x="4485" y="1692"/>
                  <a:ext cx="41" cy="57"/>
                </a:xfrm>
                <a:prstGeom prst="line">
                  <a:avLst/>
                </a:prstGeom>
                <a:noFill/>
                <a:ln w="12700">
                  <a:solidFill>
                    <a:schemeClr val="tx1"/>
                  </a:solidFill>
                  <a:round/>
                  <a:headEnd/>
                  <a:tailEnd/>
                </a:ln>
                <a:effectLst/>
              </p:spPr>
              <p:txBody>
                <a:bodyPr wrap="none" anchor="ctr"/>
                <a:lstStyle/>
                <a:p>
                  <a:endParaRPr lang="zh-TW" altLang="en-US"/>
                </a:p>
              </p:txBody>
            </p:sp>
            <p:sp>
              <p:nvSpPr>
                <p:cNvPr id="1554" name="Line 475"/>
                <p:cNvSpPr>
                  <a:spLocks noChangeShapeType="1"/>
                </p:cNvSpPr>
                <p:nvPr/>
              </p:nvSpPr>
              <p:spPr bwMode="auto">
                <a:xfrm>
                  <a:off x="4552" y="1698"/>
                  <a:ext cx="0" cy="50"/>
                </a:xfrm>
                <a:prstGeom prst="line">
                  <a:avLst/>
                </a:prstGeom>
                <a:noFill/>
                <a:ln w="12700">
                  <a:solidFill>
                    <a:schemeClr val="tx1"/>
                  </a:solidFill>
                  <a:round/>
                  <a:headEnd/>
                  <a:tailEnd/>
                </a:ln>
                <a:effectLst/>
              </p:spPr>
              <p:txBody>
                <a:bodyPr wrap="none" anchor="ctr"/>
                <a:lstStyle/>
                <a:p>
                  <a:endParaRPr lang="zh-TW" altLang="en-US"/>
                </a:p>
              </p:txBody>
            </p:sp>
            <p:sp>
              <p:nvSpPr>
                <p:cNvPr id="1555" name="Line 476"/>
                <p:cNvSpPr>
                  <a:spLocks noChangeShapeType="1"/>
                </p:cNvSpPr>
                <p:nvPr/>
              </p:nvSpPr>
              <p:spPr bwMode="auto">
                <a:xfrm>
                  <a:off x="4607" y="1696"/>
                  <a:ext cx="0" cy="53"/>
                </a:xfrm>
                <a:prstGeom prst="line">
                  <a:avLst/>
                </a:prstGeom>
                <a:noFill/>
                <a:ln w="12700">
                  <a:solidFill>
                    <a:schemeClr val="tx1"/>
                  </a:solidFill>
                  <a:round/>
                  <a:headEnd/>
                  <a:tailEnd/>
                </a:ln>
                <a:effectLst/>
              </p:spPr>
              <p:txBody>
                <a:bodyPr wrap="none" anchor="ctr"/>
                <a:lstStyle/>
                <a:p>
                  <a:endParaRPr lang="zh-TW" altLang="en-US"/>
                </a:p>
              </p:txBody>
            </p:sp>
            <p:sp>
              <p:nvSpPr>
                <p:cNvPr id="1556" name="Rectangle 477"/>
                <p:cNvSpPr>
                  <a:spLocks noChangeArrowheads="1"/>
                </p:cNvSpPr>
                <p:nvPr/>
              </p:nvSpPr>
              <p:spPr bwMode="auto">
                <a:xfrm>
                  <a:off x="4473" y="1644"/>
                  <a:ext cx="17" cy="40"/>
                </a:xfrm>
                <a:prstGeom prst="rect">
                  <a:avLst/>
                </a:prstGeom>
                <a:solidFill>
                  <a:srgbClr val="FF0000"/>
                </a:solidFill>
                <a:ln w="12700">
                  <a:solidFill>
                    <a:schemeClr val="tx1"/>
                  </a:solidFill>
                  <a:miter lim="800000"/>
                  <a:headEnd/>
                  <a:tailEnd/>
                </a:ln>
                <a:effectLst/>
              </p:spPr>
              <p:txBody>
                <a:bodyPr wrap="none" anchor="ctr"/>
                <a:lstStyle/>
                <a:p>
                  <a:endParaRPr lang="zh-TW" altLang="en-US"/>
                </a:p>
              </p:txBody>
            </p:sp>
            <p:sp>
              <p:nvSpPr>
                <p:cNvPr id="1557" name="Rectangle 478"/>
                <p:cNvSpPr>
                  <a:spLocks noChangeArrowheads="1"/>
                </p:cNvSpPr>
                <p:nvPr/>
              </p:nvSpPr>
              <p:spPr bwMode="auto">
                <a:xfrm>
                  <a:off x="4541" y="1640"/>
                  <a:ext cx="20" cy="48"/>
                </a:xfrm>
                <a:prstGeom prst="rect">
                  <a:avLst/>
                </a:prstGeom>
                <a:solidFill>
                  <a:srgbClr val="FF0000"/>
                </a:solidFill>
                <a:ln w="12700">
                  <a:solidFill>
                    <a:schemeClr val="tx1"/>
                  </a:solidFill>
                  <a:miter lim="800000"/>
                  <a:headEnd/>
                  <a:tailEnd/>
                </a:ln>
                <a:effectLst/>
              </p:spPr>
              <p:txBody>
                <a:bodyPr wrap="none" anchor="ctr"/>
                <a:lstStyle/>
                <a:p>
                  <a:endParaRPr lang="zh-TW" altLang="en-US"/>
                </a:p>
              </p:txBody>
            </p:sp>
            <p:sp>
              <p:nvSpPr>
                <p:cNvPr id="1558" name="Rectangle 479"/>
                <p:cNvSpPr>
                  <a:spLocks noChangeArrowheads="1"/>
                </p:cNvSpPr>
                <p:nvPr/>
              </p:nvSpPr>
              <p:spPr bwMode="auto">
                <a:xfrm>
                  <a:off x="4596" y="1643"/>
                  <a:ext cx="18" cy="47"/>
                </a:xfrm>
                <a:prstGeom prst="rect">
                  <a:avLst/>
                </a:prstGeom>
                <a:solidFill>
                  <a:srgbClr val="FF0000"/>
                </a:solidFill>
                <a:ln w="12700">
                  <a:solidFill>
                    <a:schemeClr val="tx1"/>
                  </a:solidFill>
                  <a:miter lim="800000"/>
                  <a:headEnd/>
                  <a:tailEnd/>
                </a:ln>
                <a:effectLst/>
              </p:spPr>
              <p:txBody>
                <a:bodyPr wrap="none" anchor="ctr"/>
                <a:lstStyle/>
                <a:p>
                  <a:endParaRPr lang="zh-TW" altLang="en-US"/>
                </a:p>
              </p:txBody>
            </p:sp>
            <p:sp>
              <p:nvSpPr>
                <p:cNvPr id="1559" name="Rectangle 480"/>
                <p:cNvSpPr>
                  <a:spLocks noChangeArrowheads="1"/>
                </p:cNvSpPr>
                <p:nvPr/>
              </p:nvSpPr>
              <p:spPr bwMode="auto">
                <a:xfrm>
                  <a:off x="4667" y="1644"/>
                  <a:ext cx="18" cy="40"/>
                </a:xfrm>
                <a:prstGeom prst="rect">
                  <a:avLst/>
                </a:prstGeom>
                <a:solidFill>
                  <a:srgbClr val="FF0000"/>
                </a:solidFill>
                <a:ln w="12700">
                  <a:solidFill>
                    <a:schemeClr val="tx1"/>
                  </a:solidFill>
                  <a:miter lim="800000"/>
                  <a:headEnd/>
                  <a:tailEnd/>
                </a:ln>
                <a:effectLst/>
              </p:spPr>
              <p:txBody>
                <a:bodyPr wrap="none" anchor="ctr"/>
                <a:lstStyle/>
                <a:p>
                  <a:endParaRPr lang="zh-TW" altLang="en-US"/>
                </a:p>
              </p:txBody>
            </p:sp>
            <p:sp>
              <p:nvSpPr>
                <p:cNvPr id="1560" name="Line 481"/>
                <p:cNvSpPr>
                  <a:spLocks noChangeShapeType="1"/>
                </p:cNvSpPr>
                <p:nvPr/>
              </p:nvSpPr>
              <p:spPr bwMode="auto">
                <a:xfrm flipH="1">
                  <a:off x="4624" y="1692"/>
                  <a:ext cx="60" cy="57"/>
                </a:xfrm>
                <a:prstGeom prst="line">
                  <a:avLst/>
                </a:prstGeom>
                <a:noFill/>
                <a:ln w="12700">
                  <a:solidFill>
                    <a:schemeClr val="tx1"/>
                  </a:solidFill>
                  <a:round/>
                  <a:headEnd/>
                  <a:tailEnd/>
                </a:ln>
                <a:effectLst/>
              </p:spPr>
              <p:txBody>
                <a:bodyPr wrap="none" anchor="ctr"/>
                <a:lstStyle/>
                <a:p>
                  <a:endParaRPr lang="zh-TW" altLang="en-US"/>
                </a:p>
              </p:txBody>
            </p:sp>
          </p:grpSp>
        </p:grpSp>
        <p:grpSp>
          <p:nvGrpSpPr>
            <p:cNvPr id="1694" name="Group 482"/>
            <p:cNvGrpSpPr>
              <a:grpSpLocks/>
            </p:cNvGrpSpPr>
            <p:nvPr/>
          </p:nvGrpSpPr>
          <p:grpSpPr bwMode="auto">
            <a:xfrm>
              <a:off x="4895466" y="2148997"/>
              <a:ext cx="266074" cy="364905"/>
              <a:chOff x="4473" y="1640"/>
              <a:chExt cx="212" cy="282"/>
            </a:xfrm>
          </p:grpSpPr>
          <p:sp>
            <p:nvSpPr>
              <p:cNvPr id="1531" name="Rectangle 483"/>
              <p:cNvSpPr>
                <a:spLocks noChangeArrowheads="1"/>
              </p:cNvSpPr>
              <p:nvPr/>
            </p:nvSpPr>
            <p:spPr bwMode="auto">
              <a:xfrm>
                <a:off x="4534" y="1764"/>
                <a:ext cx="95" cy="41"/>
              </a:xfrm>
              <a:prstGeom prst="rect">
                <a:avLst/>
              </a:prstGeom>
              <a:solidFill>
                <a:srgbClr val="FF0000"/>
              </a:solidFill>
              <a:ln w="12700">
                <a:solidFill>
                  <a:schemeClr val="tx1"/>
                </a:solidFill>
                <a:miter lim="800000"/>
                <a:headEnd/>
                <a:tailEnd/>
              </a:ln>
              <a:effectLst/>
            </p:spPr>
            <p:txBody>
              <a:bodyPr wrap="none" anchor="ctr"/>
              <a:lstStyle/>
              <a:p>
                <a:endParaRPr lang="zh-TW" altLang="en-US"/>
              </a:p>
            </p:txBody>
          </p:sp>
          <p:grpSp>
            <p:nvGrpSpPr>
              <p:cNvPr id="1695" name="Group 484"/>
              <p:cNvGrpSpPr>
                <a:grpSpLocks/>
              </p:cNvGrpSpPr>
              <p:nvPr/>
            </p:nvGrpSpPr>
            <p:grpSpPr bwMode="auto">
              <a:xfrm>
                <a:off x="4473" y="1805"/>
                <a:ext cx="212" cy="117"/>
                <a:chOff x="4473" y="1805"/>
                <a:chExt cx="212" cy="117"/>
              </a:xfrm>
            </p:grpSpPr>
            <p:sp>
              <p:nvSpPr>
                <p:cNvPr id="1542" name="Line 485"/>
                <p:cNvSpPr>
                  <a:spLocks noChangeShapeType="1"/>
                </p:cNvSpPr>
                <p:nvPr/>
              </p:nvSpPr>
              <p:spPr bwMode="auto">
                <a:xfrm flipV="1">
                  <a:off x="4485" y="1806"/>
                  <a:ext cx="41" cy="72"/>
                </a:xfrm>
                <a:prstGeom prst="line">
                  <a:avLst/>
                </a:prstGeom>
                <a:noFill/>
                <a:ln w="12700">
                  <a:solidFill>
                    <a:schemeClr val="tx1"/>
                  </a:solidFill>
                  <a:round/>
                  <a:headEnd/>
                  <a:tailEnd/>
                </a:ln>
                <a:effectLst/>
              </p:spPr>
              <p:txBody>
                <a:bodyPr wrap="none" anchor="ctr"/>
                <a:lstStyle/>
                <a:p>
                  <a:endParaRPr lang="zh-TW" altLang="en-US"/>
                </a:p>
              </p:txBody>
            </p:sp>
            <p:sp>
              <p:nvSpPr>
                <p:cNvPr id="1543" name="Line 486"/>
                <p:cNvSpPr>
                  <a:spLocks noChangeShapeType="1"/>
                </p:cNvSpPr>
                <p:nvPr/>
              </p:nvSpPr>
              <p:spPr bwMode="auto">
                <a:xfrm flipV="1">
                  <a:off x="4552" y="1807"/>
                  <a:ext cx="0" cy="66"/>
                </a:xfrm>
                <a:prstGeom prst="line">
                  <a:avLst/>
                </a:prstGeom>
                <a:noFill/>
                <a:ln w="12700">
                  <a:solidFill>
                    <a:schemeClr val="tx1"/>
                  </a:solidFill>
                  <a:round/>
                  <a:headEnd/>
                  <a:tailEnd/>
                </a:ln>
                <a:effectLst/>
              </p:spPr>
              <p:txBody>
                <a:bodyPr wrap="none" anchor="ctr"/>
                <a:lstStyle/>
                <a:p>
                  <a:endParaRPr lang="zh-TW" altLang="en-US"/>
                </a:p>
              </p:txBody>
            </p:sp>
            <p:sp>
              <p:nvSpPr>
                <p:cNvPr id="1544" name="Line 487"/>
                <p:cNvSpPr>
                  <a:spLocks noChangeShapeType="1"/>
                </p:cNvSpPr>
                <p:nvPr/>
              </p:nvSpPr>
              <p:spPr bwMode="auto">
                <a:xfrm flipV="1">
                  <a:off x="4607" y="1805"/>
                  <a:ext cx="0" cy="70"/>
                </a:xfrm>
                <a:prstGeom prst="line">
                  <a:avLst/>
                </a:prstGeom>
                <a:noFill/>
                <a:ln w="12700">
                  <a:solidFill>
                    <a:schemeClr val="tx1"/>
                  </a:solidFill>
                  <a:round/>
                  <a:headEnd/>
                  <a:tailEnd/>
                </a:ln>
                <a:effectLst/>
              </p:spPr>
              <p:txBody>
                <a:bodyPr wrap="none" anchor="ctr"/>
                <a:lstStyle/>
                <a:p>
                  <a:endParaRPr lang="zh-TW" altLang="en-US"/>
                </a:p>
              </p:txBody>
            </p:sp>
            <p:sp>
              <p:nvSpPr>
                <p:cNvPr id="1545" name="Rectangle 488"/>
                <p:cNvSpPr>
                  <a:spLocks noChangeArrowheads="1"/>
                </p:cNvSpPr>
                <p:nvPr/>
              </p:nvSpPr>
              <p:spPr bwMode="auto">
                <a:xfrm>
                  <a:off x="4473" y="1878"/>
                  <a:ext cx="17" cy="40"/>
                </a:xfrm>
                <a:prstGeom prst="rect">
                  <a:avLst/>
                </a:prstGeom>
                <a:solidFill>
                  <a:srgbClr val="FF0000"/>
                </a:solidFill>
                <a:ln w="12700">
                  <a:solidFill>
                    <a:schemeClr val="tx1"/>
                  </a:solidFill>
                  <a:miter lim="800000"/>
                  <a:headEnd/>
                  <a:tailEnd/>
                </a:ln>
                <a:effectLst/>
              </p:spPr>
              <p:txBody>
                <a:bodyPr wrap="none" anchor="ctr"/>
                <a:lstStyle/>
                <a:p>
                  <a:endParaRPr lang="zh-TW" altLang="en-US"/>
                </a:p>
              </p:txBody>
            </p:sp>
            <p:sp>
              <p:nvSpPr>
                <p:cNvPr id="1546" name="Rectangle 489"/>
                <p:cNvSpPr>
                  <a:spLocks noChangeArrowheads="1"/>
                </p:cNvSpPr>
                <p:nvPr/>
              </p:nvSpPr>
              <p:spPr bwMode="auto">
                <a:xfrm>
                  <a:off x="4541" y="1875"/>
                  <a:ext cx="20" cy="47"/>
                </a:xfrm>
                <a:prstGeom prst="rect">
                  <a:avLst/>
                </a:prstGeom>
                <a:solidFill>
                  <a:srgbClr val="FF0000"/>
                </a:solidFill>
                <a:ln w="12700">
                  <a:solidFill>
                    <a:schemeClr val="tx1"/>
                  </a:solidFill>
                  <a:miter lim="800000"/>
                  <a:headEnd/>
                  <a:tailEnd/>
                </a:ln>
                <a:effectLst/>
              </p:spPr>
              <p:txBody>
                <a:bodyPr wrap="none" anchor="ctr"/>
                <a:lstStyle/>
                <a:p>
                  <a:endParaRPr lang="zh-TW" altLang="en-US"/>
                </a:p>
              </p:txBody>
            </p:sp>
            <p:sp>
              <p:nvSpPr>
                <p:cNvPr id="1547" name="Rectangle 490"/>
                <p:cNvSpPr>
                  <a:spLocks noChangeArrowheads="1"/>
                </p:cNvSpPr>
                <p:nvPr/>
              </p:nvSpPr>
              <p:spPr bwMode="auto">
                <a:xfrm>
                  <a:off x="4596" y="1873"/>
                  <a:ext cx="18" cy="48"/>
                </a:xfrm>
                <a:prstGeom prst="rect">
                  <a:avLst/>
                </a:prstGeom>
                <a:solidFill>
                  <a:srgbClr val="FF0000"/>
                </a:solidFill>
                <a:ln w="12700">
                  <a:solidFill>
                    <a:schemeClr val="tx1"/>
                  </a:solidFill>
                  <a:miter lim="800000"/>
                  <a:headEnd/>
                  <a:tailEnd/>
                </a:ln>
                <a:effectLst/>
              </p:spPr>
              <p:txBody>
                <a:bodyPr wrap="none" anchor="ctr"/>
                <a:lstStyle/>
                <a:p>
                  <a:endParaRPr lang="zh-TW" altLang="en-US"/>
                </a:p>
              </p:txBody>
            </p:sp>
            <p:sp>
              <p:nvSpPr>
                <p:cNvPr id="1548" name="Rectangle 491"/>
                <p:cNvSpPr>
                  <a:spLocks noChangeArrowheads="1"/>
                </p:cNvSpPr>
                <p:nvPr/>
              </p:nvSpPr>
              <p:spPr bwMode="auto">
                <a:xfrm>
                  <a:off x="4667" y="1878"/>
                  <a:ext cx="18" cy="40"/>
                </a:xfrm>
                <a:prstGeom prst="rect">
                  <a:avLst/>
                </a:prstGeom>
                <a:solidFill>
                  <a:srgbClr val="FF0000"/>
                </a:solidFill>
                <a:ln w="12700">
                  <a:solidFill>
                    <a:schemeClr val="tx1"/>
                  </a:solidFill>
                  <a:miter lim="800000"/>
                  <a:headEnd/>
                  <a:tailEnd/>
                </a:ln>
                <a:effectLst/>
              </p:spPr>
              <p:txBody>
                <a:bodyPr wrap="none" anchor="ctr"/>
                <a:lstStyle/>
                <a:p>
                  <a:endParaRPr lang="zh-TW" altLang="en-US"/>
                </a:p>
              </p:txBody>
            </p:sp>
            <p:sp>
              <p:nvSpPr>
                <p:cNvPr id="1549" name="Line 492"/>
                <p:cNvSpPr>
                  <a:spLocks noChangeShapeType="1"/>
                </p:cNvSpPr>
                <p:nvPr/>
              </p:nvSpPr>
              <p:spPr bwMode="auto">
                <a:xfrm flipH="1" flipV="1">
                  <a:off x="4624" y="1806"/>
                  <a:ext cx="60" cy="72"/>
                </a:xfrm>
                <a:prstGeom prst="line">
                  <a:avLst/>
                </a:prstGeom>
                <a:noFill/>
                <a:ln w="12700">
                  <a:solidFill>
                    <a:schemeClr val="tx1"/>
                  </a:solidFill>
                  <a:round/>
                  <a:headEnd/>
                  <a:tailEnd/>
                </a:ln>
                <a:effectLst/>
              </p:spPr>
              <p:txBody>
                <a:bodyPr wrap="none" anchor="ctr"/>
                <a:lstStyle/>
                <a:p>
                  <a:endParaRPr lang="zh-TW" altLang="en-US"/>
                </a:p>
              </p:txBody>
            </p:sp>
          </p:grpSp>
          <p:grpSp>
            <p:nvGrpSpPr>
              <p:cNvPr id="1713" name="Group 493"/>
              <p:cNvGrpSpPr>
                <a:grpSpLocks/>
              </p:cNvGrpSpPr>
              <p:nvPr/>
            </p:nvGrpSpPr>
            <p:grpSpPr bwMode="auto">
              <a:xfrm>
                <a:off x="4473" y="1640"/>
                <a:ext cx="212" cy="109"/>
                <a:chOff x="4473" y="1640"/>
                <a:chExt cx="212" cy="109"/>
              </a:xfrm>
            </p:grpSpPr>
            <p:sp>
              <p:nvSpPr>
                <p:cNvPr id="1534" name="Line 494"/>
                <p:cNvSpPr>
                  <a:spLocks noChangeShapeType="1"/>
                </p:cNvSpPr>
                <p:nvPr/>
              </p:nvSpPr>
              <p:spPr bwMode="auto">
                <a:xfrm>
                  <a:off x="4485" y="1692"/>
                  <a:ext cx="41" cy="57"/>
                </a:xfrm>
                <a:prstGeom prst="line">
                  <a:avLst/>
                </a:prstGeom>
                <a:noFill/>
                <a:ln w="12700">
                  <a:solidFill>
                    <a:schemeClr val="tx1"/>
                  </a:solidFill>
                  <a:round/>
                  <a:headEnd/>
                  <a:tailEnd/>
                </a:ln>
                <a:effectLst/>
              </p:spPr>
              <p:txBody>
                <a:bodyPr wrap="none" anchor="ctr"/>
                <a:lstStyle/>
                <a:p>
                  <a:endParaRPr lang="zh-TW" altLang="en-US"/>
                </a:p>
              </p:txBody>
            </p:sp>
            <p:sp>
              <p:nvSpPr>
                <p:cNvPr id="1535" name="Line 495"/>
                <p:cNvSpPr>
                  <a:spLocks noChangeShapeType="1"/>
                </p:cNvSpPr>
                <p:nvPr/>
              </p:nvSpPr>
              <p:spPr bwMode="auto">
                <a:xfrm>
                  <a:off x="4552" y="1698"/>
                  <a:ext cx="0" cy="50"/>
                </a:xfrm>
                <a:prstGeom prst="line">
                  <a:avLst/>
                </a:prstGeom>
                <a:noFill/>
                <a:ln w="12700">
                  <a:solidFill>
                    <a:schemeClr val="tx1"/>
                  </a:solidFill>
                  <a:round/>
                  <a:headEnd/>
                  <a:tailEnd/>
                </a:ln>
                <a:effectLst/>
              </p:spPr>
              <p:txBody>
                <a:bodyPr wrap="none" anchor="ctr"/>
                <a:lstStyle/>
                <a:p>
                  <a:endParaRPr lang="zh-TW" altLang="en-US"/>
                </a:p>
              </p:txBody>
            </p:sp>
            <p:sp>
              <p:nvSpPr>
                <p:cNvPr id="1536" name="Line 496"/>
                <p:cNvSpPr>
                  <a:spLocks noChangeShapeType="1"/>
                </p:cNvSpPr>
                <p:nvPr/>
              </p:nvSpPr>
              <p:spPr bwMode="auto">
                <a:xfrm>
                  <a:off x="4607" y="1696"/>
                  <a:ext cx="0" cy="53"/>
                </a:xfrm>
                <a:prstGeom prst="line">
                  <a:avLst/>
                </a:prstGeom>
                <a:noFill/>
                <a:ln w="12700">
                  <a:solidFill>
                    <a:schemeClr val="tx1"/>
                  </a:solidFill>
                  <a:round/>
                  <a:headEnd/>
                  <a:tailEnd/>
                </a:ln>
                <a:effectLst/>
              </p:spPr>
              <p:txBody>
                <a:bodyPr wrap="none" anchor="ctr"/>
                <a:lstStyle/>
                <a:p>
                  <a:endParaRPr lang="zh-TW" altLang="en-US"/>
                </a:p>
              </p:txBody>
            </p:sp>
            <p:sp>
              <p:nvSpPr>
                <p:cNvPr id="1537" name="Rectangle 497"/>
                <p:cNvSpPr>
                  <a:spLocks noChangeArrowheads="1"/>
                </p:cNvSpPr>
                <p:nvPr/>
              </p:nvSpPr>
              <p:spPr bwMode="auto">
                <a:xfrm>
                  <a:off x="4473" y="1644"/>
                  <a:ext cx="17" cy="40"/>
                </a:xfrm>
                <a:prstGeom prst="rect">
                  <a:avLst/>
                </a:prstGeom>
                <a:solidFill>
                  <a:srgbClr val="FF0000"/>
                </a:solidFill>
                <a:ln w="12700">
                  <a:solidFill>
                    <a:schemeClr val="tx1"/>
                  </a:solidFill>
                  <a:miter lim="800000"/>
                  <a:headEnd/>
                  <a:tailEnd/>
                </a:ln>
                <a:effectLst/>
              </p:spPr>
              <p:txBody>
                <a:bodyPr wrap="none" anchor="ctr"/>
                <a:lstStyle/>
                <a:p>
                  <a:endParaRPr lang="zh-TW" altLang="en-US"/>
                </a:p>
              </p:txBody>
            </p:sp>
            <p:sp>
              <p:nvSpPr>
                <p:cNvPr id="1538" name="Rectangle 498"/>
                <p:cNvSpPr>
                  <a:spLocks noChangeArrowheads="1"/>
                </p:cNvSpPr>
                <p:nvPr/>
              </p:nvSpPr>
              <p:spPr bwMode="auto">
                <a:xfrm>
                  <a:off x="4541" y="1640"/>
                  <a:ext cx="20" cy="48"/>
                </a:xfrm>
                <a:prstGeom prst="rect">
                  <a:avLst/>
                </a:prstGeom>
                <a:solidFill>
                  <a:srgbClr val="FF0000"/>
                </a:solidFill>
                <a:ln w="12700">
                  <a:solidFill>
                    <a:schemeClr val="tx1"/>
                  </a:solidFill>
                  <a:miter lim="800000"/>
                  <a:headEnd/>
                  <a:tailEnd/>
                </a:ln>
                <a:effectLst/>
              </p:spPr>
              <p:txBody>
                <a:bodyPr wrap="none" anchor="ctr"/>
                <a:lstStyle/>
                <a:p>
                  <a:endParaRPr lang="zh-TW" altLang="en-US"/>
                </a:p>
              </p:txBody>
            </p:sp>
            <p:sp>
              <p:nvSpPr>
                <p:cNvPr id="1539" name="Rectangle 499"/>
                <p:cNvSpPr>
                  <a:spLocks noChangeArrowheads="1"/>
                </p:cNvSpPr>
                <p:nvPr/>
              </p:nvSpPr>
              <p:spPr bwMode="auto">
                <a:xfrm>
                  <a:off x="4596" y="1643"/>
                  <a:ext cx="18" cy="47"/>
                </a:xfrm>
                <a:prstGeom prst="rect">
                  <a:avLst/>
                </a:prstGeom>
                <a:solidFill>
                  <a:srgbClr val="FF0000"/>
                </a:solidFill>
                <a:ln w="12700">
                  <a:solidFill>
                    <a:schemeClr val="tx1"/>
                  </a:solidFill>
                  <a:miter lim="800000"/>
                  <a:headEnd/>
                  <a:tailEnd/>
                </a:ln>
                <a:effectLst/>
              </p:spPr>
              <p:txBody>
                <a:bodyPr wrap="none" anchor="ctr"/>
                <a:lstStyle/>
                <a:p>
                  <a:endParaRPr lang="zh-TW" altLang="en-US"/>
                </a:p>
              </p:txBody>
            </p:sp>
            <p:sp>
              <p:nvSpPr>
                <p:cNvPr id="1540" name="Rectangle 500"/>
                <p:cNvSpPr>
                  <a:spLocks noChangeArrowheads="1"/>
                </p:cNvSpPr>
                <p:nvPr/>
              </p:nvSpPr>
              <p:spPr bwMode="auto">
                <a:xfrm>
                  <a:off x="4667" y="1644"/>
                  <a:ext cx="18" cy="40"/>
                </a:xfrm>
                <a:prstGeom prst="rect">
                  <a:avLst/>
                </a:prstGeom>
                <a:solidFill>
                  <a:srgbClr val="FF0000"/>
                </a:solidFill>
                <a:ln w="12700">
                  <a:solidFill>
                    <a:schemeClr val="tx1"/>
                  </a:solidFill>
                  <a:miter lim="800000"/>
                  <a:headEnd/>
                  <a:tailEnd/>
                </a:ln>
                <a:effectLst/>
              </p:spPr>
              <p:txBody>
                <a:bodyPr wrap="none" anchor="ctr"/>
                <a:lstStyle/>
                <a:p>
                  <a:endParaRPr lang="zh-TW" altLang="en-US"/>
                </a:p>
              </p:txBody>
            </p:sp>
            <p:sp>
              <p:nvSpPr>
                <p:cNvPr id="1541" name="Line 501"/>
                <p:cNvSpPr>
                  <a:spLocks noChangeShapeType="1"/>
                </p:cNvSpPr>
                <p:nvPr/>
              </p:nvSpPr>
              <p:spPr bwMode="auto">
                <a:xfrm flipH="1">
                  <a:off x="4624" y="1692"/>
                  <a:ext cx="60" cy="57"/>
                </a:xfrm>
                <a:prstGeom prst="line">
                  <a:avLst/>
                </a:prstGeom>
                <a:noFill/>
                <a:ln w="12700">
                  <a:solidFill>
                    <a:schemeClr val="tx1"/>
                  </a:solidFill>
                  <a:round/>
                  <a:headEnd/>
                  <a:tailEnd/>
                </a:ln>
                <a:effectLst/>
              </p:spPr>
              <p:txBody>
                <a:bodyPr wrap="none" anchor="ctr"/>
                <a:lstStyle/>
                <a:p>
                  <a:endParaRPr lang="zh-TW" altLang="en-US"/>
                </a:p>
              </p:txBody>
            </p:sp>
          </p:grpSp>
        </p:grpSp>
        <p:grpSp>
          <p:nvGrpSpPr>
            <p:cNvPr id="1714" name="群組 502"/>
            <p:cNvGrpSpPr/>
            <p:nvPr/>
          </p:nvGrpSpPr>
          <p:grpSpPr>
            <a:xfrm>
              <a:off x="1230015" y="1340768"/>
              <a:ext cx="7488832" cy="4608512"/>
              <a:chOff x="1475656" y="1340768"/>
              <a:chExt cx="7488832" cy="4608512"/>
            </a:xfrm>
          </p:grpSpPr>
          <p:cxnSp>
            <p:nvCxnSpPr>
              <p:cNvPr id="507" name="直線接點 506"/>
              <p:cNvCxnSpPr/>
              <p:nvPr/>
            </p:nvCxnSpPr>
            <p:spPr>
              <a:xfrm rot="5400000">
                <a:off x="-828600" y="3645024"/>
                <a:ext cx="4608512" cy="0"/>
              </a:xfrm>
              <a:prstGeom prst="line">
                <a:avLst/>
              </a:prstGeom>
              <a:ln w="76200">
                <a:headEnd type="stealth"/>
              </a:ln>
            </p:spPr>
            <p:style>
              <a:lnRef idx="3">
                <a:schemeClr val="dk1"/>
              </a:lnRef>
              <a:fillRef idx="0">
                <a:schemeClr val="dk1"/>
              </a:fillRef>
              <a:effectRef idx="2">
                <a:schemeClr val="dk1"/>
              </a:effectRef>
              <a:fontRef idx="minor">
                <a:schemeClr val="tx1"/>
              </a:fontRef>
            </p:style>
          </p:cxnSp>
          <p:cxnSp>
            <p:nvCxnSpPr>
              <p:cNvPr id="508" name="直線接點 507"/>
              <p:cNvCxnSpPr/>
              <p:nvPr/>
            </p:nvCxnSpPr>
            <p:spPr>
              <a:xfrm rot="10800000">
                <a:off x="1475656" y="5949280"/>
                <a:ext cx="7488832" cy="0"/>
              </a:xfrm>
              <a:prstGeom prst="line">
                <a:avLst/>
              </a:prstGeom>
              <a:ln w="76200">
                <a:headEnd type="stealth"/>
              </a:ln>
            </p:spPr>
            <p:style>
              <a:lnRef idx="3">
                <a:schemeClr val="dk1"/>
              </a:lnRef>
              <a:fillRef idx="0">
                <a:schemeClr val="dk1"/>
              </a:fillRef>
              <a:effectRef idx="2">
                <a:schemeClr val="dk1"/>
              </a:effectRef>
              <a:fontRef idx="minor">
                <a:schemeClr val="tx1"/>
              </a:fontRef>
            </p:style>
          </p:cxnSp>
        </p:grpSp>
        <p:sp>
          <p:nvSpPr>
            <p:cNvPr id="504" name="雲朵形 503"/>
            <p:cNvSpPr/>
            <p:nvPr/>
          </p:nvSpPr>
          <p:spPr>
            <a:xfrm>
              <a:off x="7134671" y="1218456"/>
              <a:ext cx="1691680" cy="1274440"/>
            </a:xfrm>
            <a:prstGeom prst="cloud">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zh-TW" dirty="0" smtClean="0"/>
                <a:t>What’s next ? </a:t>
              </a:r>
              <a:endParaRPr lang="zh-TW" altLang="en-US" dirty="0"/>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p:cNvSpPr>
            <a:spLocks noGrp="1"/>
          </p:cNvSpPr>
          <p:nvPr>
            <p:ph type="title"/>
          </p:nvPr>
        </p:nvSpPr>
        <p:spPr/>
        <p:txBody>
          <a:bodyPr/>
          <a:lstStyle/>
          <a:p>
            <a:r>
              <a:rPr lang="en-US" altLang="zh-TW" dirty="0" smtClean="0"/>
              <a:t>What’s Computing</a:t>
            </a:r>
            <a:endParaRPr lang="zh-TW" altLang="en-US" dirty="0"/>
          </a:p>
        </p:txBody>
      </p:sp>
      <p:sp>
        <p:nvSpPr>
          <p:cNvPr id="4" name="內容版面配置區 3"/>
          <p:cNvSpPr>
            <a:spLocks noGrp="1"/>
          </p:cNvSpPr>
          <p:nvPr>
            <p:ph idx="1"/>
          </p:nvPr>
        </p:nvSpPr>
        <p:spPr/>
        <p:txBody>
          <a:bodyPr>
            <a:normAutofit/>
          </a:bodyPr>
          <a:lstStyle/>
          <a:p>
            <a:r>
              <a:rPr lang="en-US" altLang="zh-TW" dirty="0" smtClean="0"/>
              <a:t>In computer science</a:t>
            </a:r>
          </a:p>
          <a:p>
            <a:pPr lvl="1"/>
            <a:r>
              <a:rPr lang="en-US" altLang="zh-TW" dirty="0" smtClean="0"/>
              <a:t>In a general way, we can define computing to mean any goal-oriented activity requiring, benefiting from, or creating </a:t>
            </a:r>
            <a:r>
              <a:rPr lang="en-US" altLang="zh-TW" dirty="0" smtClean="0">
                <a:solidFill>
                  <a:srgbClr val="00B0F0"/>
                </a:solidFill>
              </a:rPr>
              <a:t>computers</a:t>
            </a:r>
            <a:r>
              <a:rPr lang="en-US" altLang="zh-TW" dirty="0" smtClean="0"/>
              <a:t>.</a:t>
            </a:r>
          </a:p>
        </p:txBody>
      </p:sp>
      <p:pic>
        <p:nvPicPr>
          <p:cNvPr id="62467" name="Picture 3" descr="C:\Documents and Settings\5G\Local Settings\Temporary Internet Files\Content.IE5\4TUVSL27\dglxasset[1].aspx"/>
          <p:cNvPicPr>
            <a:picLocks noChangeAspect="1" noChangeArrowheads="1"/>
          </p:cNvPicPr>
          <p:nvPr/>
        </p:nvPicPr>
        <p:blipFill>
          <a:blip r:embed="rId2" cstate="print"/>
          <a:srcRect/>
          <a:stretch>
            <a:fillRect/>
          </a:stretch>
        </p:blipFill>
        <p:spPr bwMode="auto">
          <a:xfrm>
            <a:off x="4427984" y="3429000"/>
            <a:ext cx="2560653" cy="2952328"/>
          </a:xfrm>
          <a:prstGeom prst="rect">
            <a:avLst/>
          </a:prstGeom>
          <a:noFill/>
        </p:spPr>
      </p:pic>
      <p:pic>
        <p:nvPicPr>
          <p:cNvPr id="62470" name="Picture 6" descr="C:\Program Files\Microsoft Office\MEDIA\CAGCAT10\j0300520.gif"/>
          <p:cNvPicPr>
            <a:picLocks noChangeAspect="1" noChangeArrowheads="1" noCrop="1"/>
          </p:cNvPicPr>
          <p:nvPr/>
        </p:nvPicPr>
        <p:blipFill>
          <a:blip r:embed="rId3" cstate="print"/>
          <a:srcRect/>
          <a:stretch>
            <a:fillRect/>
          </a:stretch>
        </p:blipFill>
        <p:spPr bwMode="auto">
          <a:xfrm>
            <a:off x="1013464" y="3501008"/>
            <a:ext cx="2478416" cy="2880320"/>
          </a:xfrm>
          <a:prstGeom prst="rect">
            <a:avLst/>
          </a:prstGeom>
          <a:noFill/>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lstStyle/>
          <a:p>
            <a:r>
              <a:rPr lang="en-US" altLang="zh-TW" dirty="0" smtClean="0"/>
              <a:t>Distributed computing</a:t>
            </a:r>
            <a:endParaRPr lang="zh-TW" altLang="en-US" dirty="0"/>
          </a:p>
        </p:txBody>
      </p:sp>
      <p:sp>
        <p:nvSpPr>
          <p:cNvPr id="5" name="文字版面配置區 4"/>
          <p:cNvSpPr>
            <a:spLocks noGrp="1"/>
          </p:cNvSpPr>
          <p:nvPr>
            <p:ph type="body" idx="1"/>
          </p:nvPr>
        </p:nvSpPr>
        <p:spPr/>
        <p:txBody>
          <a:bodyPr/>
          <a:lstStyle/>
          <a:p>
            <a:r>
              <a:rPr lang="en-US" altLang="zh-TW" dirty="0" smtClean="0">
                <a:solidFill>
                  <a:schemeClr val="bg1">
                    <a:lumMod val="65000"/>
                  </a:schemeClr>
                </a:solidFill>
              </a:rPr>
              <a:t>Cluster Computing</a:t>
            </a:r>
          </a:p>
          <a:p>
            <a:r>
              <a:rPr lang="en-US" altLang="zh-TW" dirty="0" smtClean="0">
                <a:solidFill>
                  <a:schemeClr val="bg1">
                    <a:lumMod val="65000"/>
                  </a:schemeClr>
                </a:solidFill>
              </a:rPr>
              <a:t>Grid Computing</a:t>
            </a:r>
          </a:p>
          <a:p>
            <a:r>
              <a:rPr lang="en-US" altLang="zh-TW" dirty="0" smtClean="0"/>
              <a:t>Cloud Computing – Next big thing </a:t>
            </a:r>
            <a:endParaRPr lang="zh-TW" alt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smtClean="0"/>
              <a:t>Long united, must divide </a:t>
            </a:r>
            <a:br>
              <a:rPr lang="en-US" altLang="zh-TW" dirty="0" smtClean="0"/>
            </a:br>
            <a:r>
              <a:rPr lang="en-US" altLang="zh-TW" dirty="0" smtClean="0"/>
              <a:t>Long divided, must unite</a:t>
            </a:r>
            <a:endParaRPr lang="zh-TW" altLang="en-US" dirty="0"/>
          </a:p>
        </p:txBody>
      </p:sp>
      <p:pic>
        <p:nvPicPr>
          <p:cNvPr id="50178" name="Picture 2"/>
          <p:cNvPicPr>
            <a:picLocks noChangeAspect="1" noChangeArrowheads="1"/>
          </p:cNvPicPr>
          <p:nvPr/>
        </p:nvPicPr>
        <p:blipFill>
          <a:blip r:embed="rId2" cstate="print"/>
          <a:srcRect/>
          <a:stretch>
            <a:fillRect/>
          </a:stretch>
        </p:blipFill>
        <p:spPr bwMode="auto">
          <a:xfrm>
            <a:off x="182563" y="1510555"/>
            <a:ext cx="8778875" cy="523081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lstStyle/>
          <a:p>
            <a:r>
              <a:rPr lang="en-US" altLang="zh-TW" dirty="0" smtClean="0"/>
              <a:t>Next Big Thing</a:t>
            </a:r>
            <a:endParaRPr lang="zh-TW" altLang="en-US" dirty="0"/>
          </a:p>
        </p:txBody>
      </p:sp>
      <p:sp>
        <p:nvSpPr>
          <p:cNvPr id="5" name="內容版面配置區 4"/>
          <p:cNvSpPr>
            <a:spLocks noGrp="1"/>
          </p:cNvSpPr>
          <p:nvPr>
            <p:ph idx="1"/>
          </p:nvPr>
        </p:nvSpPr>
        <p:spPr/>
        <p:txBody>
          <a:bodyPr/>
          <a:lstStyle/>
          <a:p>
            <a:r>
              <a:rPr lang="en-US" altLang="zh-TW" dirty="0" smtClean="0"/>
              <a:t>Google search trends – all years</a:t>
            </a:r>
            <a:endParaRPr lang="zh-TW" altLang="en-US" dirty="0"/>
          </a:p>
        </p:txBody>
      </p:sp>
      <p:pic>
        <p:nvPicPr>
          <p:cNvPr id="51211" name="Picture 11"/>
          <p:cNvPicPr>
            <a:picLocks noChangeAspect="1" noChangeArrowheads="1"/>
          </p:cNvPicPr>
          <p:nvPr/>
        </p:nvPicPr>
        <p:blipFill>
          <a:blip r:embed="rId2" cstate="print"/>
          <a:srcRect l="1178" t="29080" r="45903" b="24721"/>
          <a:stretch>
            <a:fillRect/>
          </a:stretch>
        </p:blipFill>
        <p:spPr bwMode="auto">
          <a:xfrm>
            <a:off x="832820" y="2348880"/>
            <a:ext cx="7771627" cy="3816424"/>
          </a:xfrm>
          <a:prstGeom prst="rect">
            <a:avLst/>
          </a:prstGeom>
          <a:noFill/>
          <a:ln w="9525">
            <a:noFill/>
            <a:miter lim="800000"/>
            <a:headEnd/>
            <a:tailEnd/>
          </a:ln>
        </p:spPr>
      </p:pic>
      <p:pic>
        <p:nvPicPr>
          <p:cNvPr id="51213" name="Picture 13"/>
          <p:cNvPicPr>
            <a:picLocks noChangeAspect="1" noChangeArrowheads="1"/>
          </p:cNvPicPr>
          <p:nvPr/>
        </p:nvPicPr>
        <p:blipFill>
          <a:blip r:embed="rId3" cstate="print"/>
          <a:srcRect l="945" t="31920" r="66925" b="12641"/>
          <a:stretch>
            <a:fillRect/>
          </a:stretch>
        </p:blipFill>
        <p:spPr bwMode="auto">
          <a:xfrm>
            <a:off x="2123728" y="2060848"/>
            <a:ext cx="4896544" cy="475252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32" fill="hold" nodeType="clickEffect">
                                  <p:stCondLst>
                                    <p:cond delay="0"/>
                                  </p:stCondLst>
                                  <p:childTnLst>
                                    <p:set>
                                      <p:cBhvr>
                                        <p:cTn id="6" dur="1" fill="hold">
                                          <p:stCondLst>
                                            <p:cond delay="0"/>
                                          </p:stCondLst>
                                        </p:cTn>
                                        <p:tgtEl>
                                          <p:spTgt spid="51213"/>
                                        </p:tgtEl>
                                        <p:attrNameLst>
                                          <p:attrName>style.visibility</p:attrName>
                                        </p:attrNameLst>
                                      </p:cBhvr>
                                      <p:to>
                                        <p:strVal val="visible"/>
                                      </p:to>
                                    </p:set>
                                    <p:animEffect transition="in" filter="diamond(out)">
                                      <p:cBhvr>
                                        <p:cTn id="7" dur="1000"/>
                                        <p:tgtEl>
                                          <p:spTgt spid="51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The “Cloud”</a:t>
            </a:r>
            <a:endParaRPr lang="zh-TW" altLang="en-US" dirty="0"/>
          </a:p>
        </p:txBody>
      </p:sp>
      <p:sp>
        <p:nvSpPr>
          <p:cNvPr id="3" name="內容版面配置區 2"/>
          <p:cNvSpPr>
            <a:spLocks noGrp="1"/>
          </p:cNvSpPr>
          <p:nvPr>
            <p:ph idx="1"/>
          </p:nvPr>
        </p:nvSpPr>
        <p:spPr>
          <a:xfrm>
            <a:off x="457200" y="1600200"/>
            <a:ext cx="8579296" cy="2332856"/>
          </a:xfrm>
        </p:spPr>
        <p:txBody>
          <a:bodyPr>
            <a:normAutofit fontScale="85000" lnSpcReduction="10000"/>
          </a:bodyPr>
          <a:lstStyle/>
          <a:p>
            <a:r>
              <a:rPr lang="en-US" altLang="zh-TW" dirty="0" smtClean="0"/>
              <a:t>The term “cloud” is often used as a metaphor for the Internet</a:t>
            </a:r>
          </a:p>
          <a:p>
            <a:pPr lvl="1"/>
            <a:r>
              <a:rPr lang="en-US" altLang="zh-TW" dirty="0" smtClean="0"/>
              <a:t>A simplified way to represent the complicated operations in the network</a:t>
            </a:r>
          </a:p>
          <a:p>
            <a:r>
              <a:rPr lang="en-US" altLang="zh-TW" dirty="0" smtClean="0">
                <a:ea typeface="新細明體" pitchFamily="18" charset="-120"/>
              </a:rPr>
              <a:t>Currently, the term “cloud” is further used as an abstraction of complexities </a:t>
            </a:r>
          </a:p>
          <a:p>
            <a:pPr lvl="1"/>
            <a:r>
              <a:rPr lang="en-US" altLang="zh-TW" dirty="0" smtClean="0">
                <a:ea typeface="新細明體" pitchFamily="18" charset="-120"/>
              </a:rPr>
              <a:t>E.g., servers, applications, data, and heterogeneous platforms</a:t>
            </a:r>
          </a:p>
          <a:p>
            <a:endParaRPr lang="en-US" altLang="zh-TW" dirty="0" smtClean="0"/>
          </a:p>
          <a:p>
            <a:pPr lvl="1"/>
            <a:endParaRPr lang="en-US" altLang="zh-TW" dirty="0" smtClean="0"/>
          </a:p>
          <a:p>
            <a:endParaRPr lang="zh-TW" altLang="en-US" dirty="0"/>
          </a:p>
        </p:txBody>
      </p:sp>
      <p:grpSp>
        <p:nvGrpSpPr>
          <p:cNvPr id="11" name="群組 10"/>
          <p:cNvGrpSpPr/>
          <p:nvPr/>
        </p:nvGrpSpPr>
        <p:grpSpPr>
          <a:xfrm>
            <a:off x="2285746" y="3933056"/>
            <a:ext cx="4572508" cy="2808312"/>
            <a:chOff x="1835696" y="3212976"/>
            <a:chExt cx="5400600" cy="3672408"/>
          </a:xfrm>
        </p:grpSpPr>
        <p:pic>
          <p:nvPicPr>
            <p:cNvPr id="84994" name="Picture 2" descr="C:\Documents and Settings\5G\Local Settings\Temporary Internet Files\Content.IE5\O9YV8TA7\dglxasset[5].aspx"/>
            <p:cNvPicPr>
              <a:picLocks noChangeAspect="1" noChangeArrowheads="1"/>
            </p:cNvPicPr>
            <p:nvPr/>
          </p:nvPicPr>
          <p:blipFill>
            <a:blip r:embed="rId2" cstate="print"/>
            <a:srcRect/>
            <a:stretch>
              <a:fillRect/>
            </a:stretch>
          </p:blipFill>
          <p:spPr bwMode="auto">
            <a:xfrm>
              <a:off x="2488143" y="3356992"/>
              <a:ext cx="4167715" cy="3240360"/>
            </a:xfrm>
            <a:prstGeom prst="rect">
              <a:avLst/>
            </a:prstGeom>
            <a:noFill/>
          </p:spPr>
        </p:pic>
        <p:pic>
          <p:nvPicPr>
            <p:cNvPr id="84996" name="Picture 4" descr="C:\Documents and Settings\5G\Local Settings\Temporary Internet Files\Content.IE5\C9IV0LU7\MM900282845[1].gif"/>
            <p:cNvPicPr>
              <a:picLocks noChangeAspect="1" noChangeArrowheads="1" noCrop="1"/>
            </p:cNvPicPr>
            <p:nvPr/>
          </p:nvPicPr>
          <p:blipFill>
            <a:blip r:embed="rId3" cstate="print"/>
            <a:srcRect/>
            <a:stretch>
              <a:fillRect/>
            </a:stretch>
          </p:blipFill>
          <p:spPr bwMode="auto">
            <a:xfrm>
              <a:off x="5868144" y="3861048"/>
              <a:ext cx="1368152" cy="1100069"/>
            </a:xfrm>
            <a:prstGeom prst="rect">
              <a:avLst/>
            </a:prstGeom>
            <a:noFill/>
          </p:spPr>
        </p:pic>
        <p:pic>
          <p:nvPicPr>
            <p:cNvPr id="84997" name="Picture 5" descr="C:\Documents and Settings\5G\Local Settings\Temporary Internet Files\Content.IE5\4TUVSL27\MM900283842[2].gif"/>
            <p:cNvPicPr>
              <a:picLocks noChangeAspect="1" noChangeArrowheads="1" noCrop="1"/>
            </p:cNvPicPr>
            <p:nvPr/>
          </p:nvPicPr>
          <p:blipFill>
            <a:blip r:embed="rId4" cstate="print"/>
            <a:srcRect/>
            <a:stretch>
              <a:fillRect/>
            </a:stretch>
          </p:blipFill>
          <p:spPr bwMode="auto">
            <a:xfrm>
              <a:off x="5940152" y="5589240"/>
              <a:ext cx="864096" cy="1045277"/>
            </a:xfrm>
            <a:prstGeom prst="rect">
              <a:avLst/>
            </a:prstGeom>
            <a:noFill/>
          </p:spPr>
        </p:pic>
        <p:pic>
          <p:nvPicPr>
            <p:cNvPr id="84999" name="Picture 7" descr="C:\Documents and Settings\5G\Local Settings\Temporary Internet Files\Content.IE5\05I38XQJ\MM900234774[2].gif"/>
            <p:cNvPicPr>
              <a:picLocks noChangeAspect="1" noChangeArrowheads="1" noCrop="1"/>
            </p:cNvPicPr>
            <p:nvPr/>
          </p:nvPicPr>
          <p:blipFill>
            <a:blip r:embed="rId5" cstate="print"/>
            <a:srcRect/>
            <a:stretch>
              <a:fillRect/>
            </a:stretch>
          </p:blipFill>
          <p:spPr bwMode="auto">
            <a:xfrm>
              <a:off x="4074913" y="3212976"/>
              <a:ext cx="1001143" cy="1052049"/>
            </a:xfrm>
            <a:prstGeom prst="rect">
              <a:avLst/>
            </a:prstGeom>
            <a:noFill/>
          </p:spPr>
        </p:pic>
        <p:pic>
          <p:nvPicPr>
            <p:cNvPr id="85000" name="Picture 8" descr="C:\Documents and Settings\5G\Local Settings\Temporary Internet Files\Content.IE5\4TUVSL27\MM900283011[2].gif"/>
            <p:cNvPicPr>
              <a:picLocks noChangeAspect="1" noChangeArrowheads="1" noCrop="1"/>
            </p:cNvPicPr>
            <p:nvPr/>
          </p:nvPicPr>
          <p:blipFill>
            <a:blip r:embed="rId6" cstate="print"/>
            <a:srcRect/>
            <a:stretch>
              <a:fillRect/>
            </a:stretch>
          </p:blipFill>
          <p:spPr bwMode="auto">
            <a:xfrm>
              <a:off x="1835696" y="5733256"/>
              <a:ext cx="936104" cy="936104"/>
            </a:xfrm>
            <a:prstGeom prst="rect">
              <a:avLst/>
            </a:prstGeom>
            <a:noFill/>
          </p:spPr>
        </p:pic>
        <p:pic>
          <p:nvPicPr>
            <p:cNvPr id="85001" name="Picture 9" descr="C:\Documents and Settings\5G\Local Settings\Temporary Internet Files\Content.IE5\O9YV8TA7\MM900284002[2].gif"/>
            <p:cNvPicPr>
              <a:picLocks noChangeAspect="1" noChangeArrowheads="1" noCrop="1"/>
            </p:cNvPicPr>
            <p:nvPr/>
          </p:nvPicPr>
          <p:blipFill>
            <a:blip r:embed="rId7" cstate="print"/>
            <a:srcRect/>
            <a:stretch>
              <a:fillRect/>
            </a:stretch>
          </p:blipFill>
          <p:spPr bwMode="auto">
            <a:xfrm>
              <a:off x="4211960" y="5854443"/>
              <a:ext cx="1075765" cy="1030941"/>
            </a:xfrm>
            <a:prstGeom prst="rect">
              <a:avLst/>
            </a:prstGeom>
            <a:noFill/>
          </p:spPr>
        </p:pic>
        <p:pic>
          <p:nvPicPr>
            <p:cNvPr id="85006" name="Picture 14" descr="C:\Documents and Settings\5G\Local Settings\Temporary Internet Files\Content.IE5\05I38XQJ\MM900288920[2].gif"/>
            <p:cNvPicPr>
              <a:picLocks noChangeAspect="1" noChangeArrowheads="1" noCrop="1"/>
            </p:cNvPicPr>
            <p:nvPr/>
          </p:nvPicPr>
          <p:blipFill>
            <a:blip r:embed="rId8" cstate="print"/>
            <a:srcRect/>
            <a:stretch>
              <a:fillRect/>
            </a:stretch>
          </p:blipFill>
          <p:spPr bwMode="auto">
            <a:xfrm>
              <a:off x="1979712" y="3933056"/>
              <a:ext cx="936104" cy="936104"/>
            </a:xfrm>
            <a:prstGeom prst="rect">
              <a:avLst/>
            </a:prstGeom>
            <a:noFill/>
          </p:spPr>
        </p:pic>
      </p:gr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標題 132"/>
          <p:cNvSpPr>
            <a:spLocks noGrp="1"/>
          </p:cNvSpPr>
          <p:nvPr>
            <p:ph type="title"/>
          </p:nvPr>
        </p:nvSpPr>
        <p:spPr/>
        <p:txBody>
          <a:bodyPr>
            <a:normAutofit fontScale="90000"/>
          </a:bodyPr>
          <a:lstStyle/>
          <a:p>
            <a:r>
              <a:rPr lang="en-US" altLang="zh-TW" dirty="0" smtClean="0"/>
              <a:t>Cloud Computing – A New Paradigm</a:t>
            </a:r>
            <a:endParaRPr lang="zh-TW" altLang="en-US" dirty="0"/>
          </a:p>
        </p:txBody>
      </p:sp>
      <p:sp>
        <p:nvSpPr>
          <p:cNvPr id="134" name="內容版面配置區 133"/>
          <p:cNvSpPr>
            <a:spLocks noGrp="1"/>
          </p:cNvSpPr>
          <p:nvPr>
            <p:ph idx="1"/>
          </p:nvPr>
        </p:nvSpPr>
        <p:spPr>
          <a:xfrm>
            <a:off x="457200" y="1600200"/>
            <a:ext cx="8686800" cy="1828800"/>
          </a:xfrm>
        </p:spPr>
        <p:txBody>
          <a:bodyPr>
            <a:normAutofit fontScale="92500" lnSpcReduction="20000"/>
          </a:bodyPr>
          <a:lstStyle/>
          <a:p>
            <a:r>
              <a:rPr lang="en-US" altLang="zh-TW" dirty="0" smtClean="0"/>
              <a:t>An IT service delivered to users that provides:</a:t>
            </a:r>
          </a:p>
          <a:p>
            <a:pPr lvl="1"/>
            <a:r>
              <a:rPr lang="en-US" altLang="zh-TW" dirty="0" smtClean="0"/>
              <a:t>A simple user interface that automatically provisions IT resources</a:t>
            </a:r>
          </a:p>
          <a:p>
            <a:pPr lvl="1"/>
            <a:r>
              <a:rPr lang="en-US" altLang="zh-TW" dirty="0" smtClean="0"/>
              <a:t>Capacity on demand with massive scalability</a:t>
            </a:r>
          </a:p>
          <a:p>
            <a:pPr lvl="1"/>
            <a:r>
              <a:rPr lang="en-US" altLang="zh-TW" dirty="0" smtClean="0"/>
              <a:t>Innovative service delivery models for applications</a:t>
            </a:r>
            <a:endParaRPr lang="zh-TW" altLang="en-US" i="1" dirty="0">
              <a:solidFill>
                <a:srgbClr val="00B0F0"/>
              </a:solidFill>
            </a:endParaRPr>
          </a:p>
        </p:txBody>
      </p:sp>
      <p:sp>
        <p:nvSpPr>
          <p:cNvPr id="198" name="Line 3"/>
          <p:cNvSpPr>
            <a:spLocks noChangeShapeType="1"/>
          </p:cNvSpPr>
          <p:nvPr/>
        </p:nvSpPr>
        <p:spPr bwMode="auto">
          <a:xfrm>
            <a:off x="4787900" y="3460452"/>
            <a:ext cx="477838" cy="233363"/>
          </a:xfrm>
          <a:prstGeom prst="line">
            <a:avLst/>
          </a:prstGeom>
          <a:noFill/>
          <a:ln w="6350">
            <a:noFill/>
            <a:miter lim="800000"/>
            <a:headEnd/>
            <a:tailEnd type="triangle" w="med" len="med"/>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199" name="Line 4"/>
          <p:cNvSpPr>
            <a:spLocks noChangeShapeType="1"/>
          </p:cNvSpPr>
          <p:nvPr/>
        </p:nvSpPr>
        <p:spPr bwMode="auto">
          <a:xfrm>
            <a:off x="2438400" y="4222452"/>
            <a:ext cx="0" cy="2362200"/>
          </a:xfrm>
          <a:prstGeom prst="line">
            <a:avLst/>
          </a:prstGeom>
          <a:noFill/>
          <a:ln w="38100">
            <a:solidFill>
              <a:srgbClr val="CCCCFF"/>
            </a:solidFill>
            <a:prstDash val="sysDot"/>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00" name="Text Box 5"/>
          <p:cNvSpPr txBox="1">
            <a:spLocks noChangeArrowheads="1"/>
          </p:cNvSpPr>
          <p:nvPr/>
        </p:nvSpPr>
        <p:spPr bwMode="auto">
          <a:xfrm>
            <a:off x="573088" y="4937936"/>
            <a:ext cx="1636712" cy="919919"/>
          </a:xfrm>
          <a:prstGeom prst="rect">
            <a:avLst/>
          </a:prstGeom>
          <a:noFill/>
          <a:ln w="9525" algn="ctr">
            <a:noFill/>
            <a:miter lim="800000"/>
            <a:headEnd/>
            <a:tailEnd/>
          </a:ln>
          <a:effectLst/>
        </p:spPr>
        <p:txBody>
          <a:bodyPr lIns="57582" tIns="28791" rIns="57582" bIns="28791">
            <a:spAutoFit/>
          </a:bodyPr>
          <a:lstStyle/>
          <a:p>
            <a:pPr marL="144463" indent="-144463" defTabSz="576263">
              <a:buClr>
                <a:schemeClr val="tx1"/>
              </a:buClr>
              <a:buFontTx/>
              <a:buChar char="•"/>
            </a:pPr>
            <a:r>
              <a:rPr lang="en-US" altLang="ja-JP" sz="1400" dirty="0">
                <a:solidFill>
                  <a:srgbClr val="000000"/>
                </a:solidFill>
                <a:ea typeface="MS Mincho" pitchFamily="49" charset="-128"/>
                <a:cs typeface="Tahoma" pitchFamily="34" charset="0"/>
              </a:rPr>
              <a:t>Solving large problems with parallel computing</a:t>
            </a:r>
            <a:r>
              <a:rPr lang="en-US" altLang="ja-JP" sz="1400" dirty="0">
                <a:solidFill>
                  <a:srgbClr val="000000"/>
                </a:solidFill>
                <a:ea typeface="MS PGothic" pitchFamily="34" charset="-128"/>
                <a:cs typeface="Tahoma" pitchFamily="34" charset="0"/>
              </a:rPr>
              <a:t> </a:t>
            </a:r>
          </a:p>
          <a:p>
            <a:pPr marL="144463" indent="-144463" defTabSz="576263">
              <a:buClr>
                <a:schemeClr val="tx1"/>
              </a:buClr>
              <a:buFontTx/>
              <a:buChar char="•"/>
            </a:pPr>
            <a:endParaRPr lang="en-US" altLang="ja-JP" sz="1400" dirty="0">
              <a:solidFill>
                <a:srgbClr val="000000"/>
              </a:solidFill>
              <a:ea typeface="MS PGothic" pitchFamily="34" charset="-128"/>
              <a:cs typeface="Tahoma" pitchFamily="34" charset="0"/>
            </a:endParaRPr>
          </a:p>
        </p:txBody>
      </p:sp>
      <p:sp>
        <p:nvSpPr>
          <p:cNvPr id="201" name="Text Box 6"/>
          <p:cNvSpPr txBox="1">
            <a:spLocks noChangeArrowheads="1"/>
          </p:cNvSpPr>
          <p:nvPr/>
        </p:nvSpPr>
        <p:spPr bwMode="auto">
          <a:xfrm>
            <a:off x="5029200" y="4391836"/>
            <a:ext cx="1524000" cy="919919"/>
          </a:xfrm>
          <a:prstGeom prst="rect">
            <a:avLst/>
          </a:prstGeom>
          <a:noFill/>
          <a:ln w="9525" algn="ctr">
            <a:noFill/>
            <a:miter lim="800000"/>
            <a:headEnd/>
            <a:tailEnd/>
          </a:ln>
          <a:effectLst/>
        </p:spPr>
        <p:txBody>
          <a:bodyPr lIns="57582" tIns="28791" rIns="57582" bIns="28791">
            <a:spAutoFit/>
          </a:bodyPr>
          <a:lstStyle/>
          <a:p>
            <a:pPr marL="144463" indent="-144463" defTabSz="576263" eaLnBrk="0" hangingPunct="0">
              <a:buClr>
                <a:schemeClr val="tx1"/>
              </a:buClr>
              <a:buFontTx/>
              <a:buChar char="•"/>
            </a:pPr>
            <a:r>
              <a:rPr lang="en-US" altLang="zh-TW" sz="1400" dirty="0">
                <a:solidFill>
                  <a:srgbClr val="000000"/>
                </a:solidFill>
                <a:ea typeface="MS Mincho" pitchFamily="49" charset="-128"/>
                <a:cs typeface="Tahoma" pitchFamily="34" charset="0"/>
              </a:rPr>
              <a:t>Network-based subscriptions to applications</a:t>
            </a:r>
          </a:p>
          <a:p>
            <a:pPr marL="144463" indent="-144463" defTabSz="576263" eaLnBrk="0" hangingPunct="0">
              <a:buClr>
                <a:schemeClr val="tx1"/>
              </a:buClr>
              <a:buFontTx/>
              <a:buChar char="•"/>
            </a:pPr>
            <a:endParaRPr lang="zh-TW" altLang="en-US" sz="1400" dirty="0">
              <a:solidFill>
                <a:srgbClr val="000000"/>
              </a:solidFill>
              <a:ea typeface="MS Mincho" pitchFamily="49" charset="-128"/>
              <a:cs typeface="Tahoma" pitchFamily="34" charset="0"/>
            </a:endParaRPr>
          </a:p>
        </p:txBody>
      </p:sp>
      <p:sp>
        <p:nvSpPr>
          <p:cNvPr id="202" name="Line 7"/>
          <p:cNvSpPr>
            <a:spLocks noChangeShapeType="1"/>
          </p:cNvSpPr>
          <p:nvPr/>
        </p:nvSpPr>
        <p:spPr bwMode="auto">
          <a:xfrm>
            <a:off x="6858000" y="3536652"/>
            <a:ext cx="0" cy="3048000"/>
          </a:xfrm>
          <a:prstGeom prst="line">
            <a:avLst/>
          </a:prstGeom>
          <a:noFill/>
          <a:ln w="38100">
            <a:solidFill>
              <a:srgbClr val="CCCCFF"/>
            </a:solidFill>
            <a:prstDash val="sysDot"/>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03" name="Text Box 8"/>
          <p:cNvSpPr txBox="1">
            <a:spLocks noChangeArrowheads="1"/>
          </p:cNvSpPr>
          <p:nvPr/>
        </p:nvSpPr>
        <p:spPr bwMode="auto">
          <a:xfrm>
            <a:off x="152400" y="4089102"/>
            <a:ext cx="679450" cy="361950"/>
          </a:xfrm>
          <a:prstGeom prst="rect">
            <a:avLst/>
          </a:prstGeom>
          <a:noFill/>
          <a:ln w="9525" algn="ctr">
            <a:noFill/>
            <a:miter lim="800000"/>
            <a:headEnd/>
            <a:tailEnd/>
          </a:ln>
          <a:effectLst/>
        </p:spPr>
        <p:txBody>
          <a:bodyPr wrap="none" lIns="57582" tIns="28791" rIns="57582" bIns="28791">
            <a:spAutoFit/>
          </a:bodyPr>
          <a:lstStyle/>
          <a:p>
            <a:pPr defTabSz="576263" eaLnBrk="0" hangingPunct="0">
              <a:buClr>
                <a:srgbClr val="2F4F88"/>
              </a:buClr>
              <a:buFont typeface="Wingdings" pitchFamily="2" charset="2"/>
              <a:buNone/>
            </a:pPr>
            <a:r>
              <a:rPr lang="en-US" altLang="zh-TW" sz="2000" b="1" dirty="0">
                <a:solidFill>
                  <a:srgbClr val="000000"/>
                </a:solidFill>
                <a:ea typeface="MS PGothic" pitchFamily="34" charset="-128"/>
                <a:cs typeface="Tahoma" pitchFamily="34" charset="0"/>
              </a:rPr>
              <a:t>1990</a:t>
            </a:r>
          </a:p>
        </p:txBody>
      </p:sp>
      <p:sp>
        <p:nvSpPr>
          <p:cNvPr id="204" name="Text Box 10"/>
          <p:cNvSpPr txBox="1">
            <a:spLocks noChangeArrowheads="1"/>
          </p:cNvSpPr>
          <p:nvPr/>
        </p:nvSpPr>
        <p:spPr bwMode="auto">
          <a:xfrm>
            <a:off x="2743200" y="4709336"/>
            <a:ext cx="1905000" cy="919919"/>
          </a:xfrm>
          <a:prstGeom prst="rect">
            <a:avLst/>
          </a:prstGeom>
          <a:noFill/>
          <a:ln w="9525" algn="ctr">
            <a:noFill/>
            <a:miter lim="800000"/>
            <a:headEnd/>
            <a:tailEnd/>
          </a:ln>
          <a:effectLst/>
        </p:spPr>
        <p:txBody>
          <a:bodyPr lIns="57582" tIns="28791" rIns="57582" bIns="28791">
            <a:spAutoFit/>
          </a:bodyPr>
          <a:lstStyle/>
          <a:p>
            <a:pPr marL="144463" indent="-144463" defTabSz="576263">
              <a:buClr>
                <a:schemeClr val="tx1"/>
              </a:buClr>
              <a:buFontTx/>
              <a:buChar char="•"/>
            </a:pPr>
            <a:r>
              <a:rPr lang="en-US" altLang="ja-JP" sz="1400" dirty="0">
                <a:solidFill>
                  <a:srgbClr val="000000"/>
                </a:solidFill>
                <a:ea typeface="MS Mincho" pitchFamily="49" charset="-128"/>
                <a:cs typeface="Tahoma" pitchFamily="34" charset="0"/>
              </a:rPr>
              <a:t>Offering computing resources as a metered service</a:t>
            </a:r>
            <a:r>
              <a:rPr lang="en-US" altLang="ja-JP" sz="1400" dirty="0">
                <a:solidFill>
                  <a:srgbClr val="000000"/>
                </a:solidFill>
                <a:ea typeface="MS PGothic" pitchFamily="34" charset="-128"/>
                <a:cs typeface="Tahoma" pitchFamily="34" charset="0"/>
              </a:rPr>
              <a:t> </a:t>
            </a:r>
          </a:p>
          <a:p>
            <a:pPr marL="144463" indent="-144463" defTabSz="576263">
              <a:buClr>
                <a:schemeClr val="tx1"/>
              </a:buClr>
              <a:buFontTx/>
              <a:buChar char="•"/>
            </a:pPr>
            <a:endParaRPr lang="en-US" altLang="ja-JP" sz="1400" dirty="0">
              <a:solidFill>
                <a:srgbClr val="000000"/>
              </a:solidFill>
              <a:ea typeface="MS PGothic" pitchFamily="34" charset="-128"/>
              <a:cs typeface="Tahoma" pitchFamily="34" charset="0"/>
            </a:endParaRPr>
          </a:p>
        </p:txBody>
      </p:sp>
      <p:grpSp>
        <p:nvGrpSpPr>
          <p:cNvPr id="2" name="Group 11"/>
          <p:cNvGrpSpPr>
            <a:grpSpLocks/>
          </p:cNvGrpSpPr>
          <p:nvPr/>
        </p:nvGrpSpPr>
        <p:grpSpPr bwMode="auto">
          <a:xfrm>
            <a:off x="7162800" y="5609927"/>
            <a:ext cx="1447800" cy="898525"/>
            <a:chOff x="4361" y="2468"/>
            <a:chExt cx="1416" cy="1040"/>
          </a:xfrm>
        </p:grpSpPr>
        <p:sp>
          <p:nvSpPr>
            <p:cNvPr id="206" name="Cloud"/>
            <p:cNvSpPr>
              <a:spLocks noChangeAspect="1" noEditPoints="1" noChangeArrowheads="1"/>
            </p:cNvSpPr>
            <p:nvPr/>
          </p:nvSpPr>
          <p:spPr bwMode="auto">
            <a:xfrm rot="180039">
              <a:off x="4361" y="2468"/>
              <a:ext cx="1416" cy="104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C0C0C0">
                <a:alpha val="80000"/>
              </a:srgbClr>
            </a:solidFill>
            <a:ln w="9525">
              <a:solidFill>
                <a:srgbClr val="000000"/>
              </a:solidFill>
              <a:miter lim="800000"/>
              <a:headEnd/>
              <a:tailEnd/>
            </a:ln>
            <a:effectLst>
              <a:outerShdw dist="107763" dir="2700000" algn="ctr" rotWithShape="0">
                <a:srgbClr val="0B3767">
                  <a:alpha val="50000"/>
                </a:srgbClr>
              </a:outerShdw>
            </a:effectLst>
          </p:spPr>
          <p:txBody>
            <a:bodyPr lIns="57582" tIns="28791" rIns="57582" bIns="28791"/>
            <a:lstStyle/>
            <a:p>
              <a:pPr marL="0" marR="0" lvl="0" indent="0" defTabSz="576263" eaLnBrk="1" fontAlgn="auto" latinLnBrk="0" hangingPunct="1">
                <a:lnSpc>
                  <a:spcPct val="100000"/>
                </a:lnSpc>
                <a:spcBef>
                  <a:spcPts val="0"/>
                </a:spcBef>
                <a:spcAft>
                  <a:spcPts val="0"/>
                </a:spcAft>
                <a:buClrTx/>
                <a:buSzTx/>
                <a:buFontTx/>
                <a:buNone/>
                <a:tabLst/>
                <a:defRPr/>
              </a:pPr>
              <a:endParaRPr kumimoji="0" lang="en-GB" sz="1300" b="1" i="1" u="none" strike="noStrike" kern="0" cap="none" spc="0" normalizeH="0" baseline="0" noProof="0" smtClean="0">
                <a:ln>
                  <a:noFill/>
                </a:ln>
                <a:solidFill>
                  <a:srgbClr val="000000"/>
                </a:solidFill>
                <a:effectLst/>
                <a:uLnTx/>
                <a:uFillTx/>
              </a:endParaRPr>
            </a:p>
          </p:txBody>
        </p:sp>
        <p:pic>
          <p:nvPicPr>
            <p:cNvPr id="207" name="Picture 13" descr="MCj04352420000[1]"/>
            <p:cNvPicPr>
              <a:picLocks noChangeAspect="1" noChangeArrowheads="1"/>
            </p:cNvPicPr>
            <p:nvPr/>
          </p:nvPicPr>
          <p:blipFill>
            <a:blip r:embed="rId3" cstate="print"/>
            <a:srcRect/>
            <a:stretch>
              <a:fillRect/>
            </a:stretch>
          </p:blipFill>
          <p:spPr bwMode="auto">
            <a:xfrm rot="180039">
              <a:off x="4609" y="2639"/>
              <a:ext cx="100" cy="281"/>
            </a:xfrm>
            <a:prstGeom prst="rect">
              <a:avLst/>
            </a:prstGeom>
            <a:noFill/>
          </p:spPr>
        </p:pic>
        <p:pic>
          <p:nvPicPr>
            <p:cNvPr id="208" name="Picture 14" descr="MCj04352420000[1]"/>
            <p:cNvPicPr>
              <a:picLocks noChangeAspect="1" noChangeArrowheads="1"/>
            </p:cNvPicPr>
            <p:nvPr/>
          </p:nvPicPr>
          <p:blipFill>
            <a:blip r:embed="rId4" cstate="print"/>
            <a:srcRect/>
            <a:stretch>
              <a:fillRect/>
            </a:stretch>
          </p:blipFill>
          <p:spPr bwMode="auto">
            <a:xfrm rot="180039">
              <a:off x="4910" y="2601"/>
              <a:ext cx="99" cy="281"/>
            </a:xfrm>
            <a:prstGeom prst="rect">
              <a:avLst/>
            </a:prstGeom>
            <a:noFill/>
          </p:spPr>
        </p:pic>
        <p:pic>
          <p:nvPicPr>
            <p:cNvPr id="209" name="Picture 15" descr="MCj04352420000[1]"/>
            <p:cNvPicPr>
              <a:picLocks noChangeAspect="1" noChangeArrowheads="1"/>
            </p:cNvPicPr>
            <p:nvPr/>
          </p:nvPicPr>
          <p:blipFill>
            <a:blip r:embed="rId3" cstate="print"/>
            <a:srcRect/>
            <a:stretch>
              <a:fillRect/>
            </a:stretch>
          </p:blipFill>
          <p:spPr bwMode="auto">
            <a:xfrm rot="180039">
              <a:off x="5372" y="3053"/>
              <a:ext cx="100" cy="280"/>
            </a:xfrm>
            <a:prstGeom prst="rect">
              <a:avLst/>
            </a:prstGeom>
            <a:noFill/>
          </p:spPr>
        </p:pic>
        <p:pic>
          <p:nvPicPr>
            <p:cNvPr id="210" name="Picture 16" descr="MCj04352420000[1]"/>
            <p:cNvPicPr>
              <a:picLocks noChangeAspect="1" noChangeArrowheads="1"/>
            </p:cNvPicPr>
            <p:nvPr/>
          </p:nvPicPr>
          <p:blipFill>
            <a:blip r:embed="rId5" cstate="print"/>
            <a:srcRect/>
            <a:stretch>
              <a:fillRect/>
            </a:stretch>
          </p:blipFill>
          <p:spPr bwMode="auto">
            <a:xfrm rot="180039">
              <a:off x="5471" y="2843"/>
              <a:ext cx="99" cy="282"/>
            </a:xfrm>
            <a:prstGeom prst="rect">
              <a:avLst/>
            </a:prstGeom>
            <a:noFill/>
          </p:spPr>
        </p:pic>
        <p:sp>
          <p:nvSpPr>
            <p:cNvPr id="211" name="Line 17"/>
            <p:cNvSpPr>
              <a:spLocks noChangeShapeType="1"/>
            </p:cNvSpPr>
            <p:nvPr/>
          </p:nvSpPr>
          <p:spPr bwMode="auto">
            <a:xfrm rot="180039" flipV="1">
              <a:off x="4830" y="2766"/>
              <a:ext cx="411" cy="146"/>
            </a:xfrm>
            <a:prstGeom prst="line">
              <a:avLst/>
            </a:prstGeom>
            <a:noFill/>
            <a:ln w="9525">
              <a:solidFill>
                <a:srgbClr val="3333CC"/>
              </a:solidFill>
              <a:prstDash val="dash"/>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12" name="Line 18"/>
            <p:cNvSpPr>
              <a:spLocks noChangeShapeType="1"/>
            </p:cNvSpPr>
            <p:nvPr/>
          </p:nvSpPr>
          <p:spPr bwMode="auto">
            <a:xfrm rot="180039" flipH="1">
              <a:off x="4712" y="2858"/>
              <a:ext cx="75" cy="161"/>
            </a:xfrm>
            <a:prstGeom prst="line">
              <a:avLst/>
            </a:prstGeom>
            <a:noFill/>
            <a:ln w="9525">
              <a:solidFill>
                <a:srgbClr val="3333CC"/>
              </a:solidFill>
              <a:prstDash val="dash"/>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13" name="Line 19"/>
            <p:cNvSpPr>
              <a:spLocks noChangeShapeType="1"/>
            </p:cNvSpPr>
            <p:nvPr/>
          </p:nvSpPr>
          <p:spPr bwMode="auto">
            <a:xfrm rot="180039">
              <a:off x="5031" y="3251"/>
              <a:ext cx="187" cy="54"/>
            </a:xfrm>
            <a:prstGeom prst="line">
              <a:avLst/>
            </a:prstGeom>
            <a:noFill/>
            <a:ln w="9525">
              <a:solidFill>
                <a:srgbClr val="3333CC"/>
              </a:solidFill>
              <a:prstDash val="dash"/>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14" name="Line 20"/>
            <p:cNvSpPr>
              <a:spLocks noChangeShapeType="1"/>
            </p:cNvSpPr>
            <p:nvPr/>
          </p:nvSpPr>
          <p:spPr bwMode="auto">
            <a:xfrm rot="180039">
              <a:off x="4976" y="2819"/>
              <a:ext cx="112" cy="201"/>
            </a:xfrm>
            <a:prstGeom prst="line">
              <a:avLst/>
            </a:prstGeom>
            <a:noFill/>
            <a:ln w="9525">
              <a:solidFill>
                <a:srgbClr val="3333CC"/>
              </a:solidFill>
              <a:prstDash val="dash"/>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15" name="Line 21"/>
            <p:cNvSpPr>
              <a:spLocks noChangeShapeType="1"/>
            </p:cNvSpPr>
            <p:nvPr/>
          </p:nvSpPr>
          <p:spPr bwMode="auto">
            <a:xfrm rot="180039" flipV="1">
              <a:off x="5194" y="3030"/>
              <a:ext cx="74" cy="0"/>
            </a:xfrm>
            <a:prstGeom prst="line">
              <a:avLst/>
            </a:prstGeom>
            <a:noFill/>
            <a:ln w="9525">
              <a:solidFill>
                <a:srgbClr val="3333CC"/>
              </a:solidFill>
              <a:prstDash val="dash"/>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16" name="Line 22"/>
            <p:cNvSpPr>
              <a:spLocks noChangeShapeType="1"/>
            </p:cNvSpPr>
            <p:nvPr/>
          </p:nvSpPr>
          <p:spPr bwMode="auto">
            <a:xfrm rot="180039" flipV="1">
              <a:off x="5258" y="3155"/>
              <a:ext cx="112" cy="147"/>
            </a:xfrm>
            <a:prstGeom prst="line">
              <a:avLst/>
            </a:prstGeom>
            <a:noFill/>
            <a:ln w="9525">
              <a:solidFill>
                <a:srgbClr val="3333CC"/>
              </a:solidFill>
              <a:prstDash val="dash"/>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17" name="Line 23"/>
            <p:cNvSpPr>
              <a:spLocks noChangeShapeType="1"/>
            </p:cNvSpPr>
            <p:nvPr/>
          </p:nvSpPr>
          <p:spPr bwMode="auto">
            <a:xfrm rot="180039">
              <a:off x="5319" y="2769"/>
              <a:ext cx="149" cy="54"/>
            </a:xfrm>
            <a:prstGeom prst="line">
              <a:avLst/>
            </a:prstGeom>
            <a:noFill/>
            <a:ln w="9525">
              <a:solidFill>
                <a:srgbClr val="3333CC"/>
              </a:solidFill>
              <a:prstDash val="dash"/>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18" name="Line 24"/>
            <p:cNvSpPr>
              <a:spLocks noChangeShapeType="1"/>
            </p:cNvSpPr>
            <p:nvPr/>
          </p:nvSpPr>
          <p:spPr bwMode="auto">
            <a:xfrm rot="180039" flipV="1">
              <a:off x="4985" y="2703"/>
              <a:ext cx="261" cy="106"/>
            </a:xfrm>
            <a:prstGeom prst="line">
              <a:avLst/>
            </a:prstGeom>
            <a:noFill/>
            <a:ln w="9525">
              <a:solidFill>
                <a:srgbClr val="3333CC"/>
              </a:solidFill>
              <a:prstDash val="dash"/>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19" name="Line 25"/>
            <p:cNvSpPr>
              <a:spLocks noChangeShapeType="1"/>
            </p:cNvSpPr>
            <p:nvPr/>
          </p:nvSpPr>
          <p:spPr bwMode="auto">
            <a:xfrm rot="180039" flipV="1">
              <a:off x="5347" y="2931"/>
              <a:ext cx="112" cy="54"/>
            </a:xfrm>
            <a:prstGeom prst="line">
              <a:avLst/>
            </a:prstGeom>
            <a:noFill/>
            <a:ln w="9525">
              <a:solidFill>
                <a:srgbClr val="3333CC"/>
              </a:solidFill>
              <a:prstDash val="dash"/>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20" name="Line 26"/>
            <p:cNvSpPr>
              <a:spLocks noChangeShapeType="1"/>
            </p:cNvSpPr>
            <p:nvPr/>
          </p:nvSpPr>
          <p:spPr bwMode="auto">
            <a:xfrm rot="180039" flipV="1">
              <a:off x="5163" y="2872"/>
              <a:ext cx="299" cy="67"/>
            </a:xfrm>
            <a:prstGeom prst="line">
              <a:avLst/>
            </a:prstGeom>
            <a:noFill/>
            <a:ln w="9525">
              <a:solidFill>
                <a:srgbClr val="3333CC"/>
              </a:solidFill>
              <a:prstDash val="dash"/>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21" name="Line 27"/>
            <p:cNvSpPr>
              <a:spLocks noChangeShapeType="1"/>
            </p:cNvSpPr>
            <p:nvPr/>
          </p:nvSpPr>
          <p:spPr bwMode="auto">
            <a:xfrm rot="180039" flipV="1">
              <a:off x="5267" y="2930"/>
              <a:ext cx="224" cy="268"/>
            </a:xfrm>
            <a:prstGeom prst="line">
              <a:avLst/>
            </a:prstGeom>
            <a:noFill/>
            <a:ln w="9525">
              <a:solidFill>
                <a:srgbClr val="3333CC"/>
              </a:solidFill>
              <a:prstDash val="dash"/>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22" name="Line 28"/>
            <p:cNvSpPr>
              <a:spLocks noChangeShapeType="1"/>
            </p:cNvSpPr>
            <p:nvPr/>
          </p:nvSpPr>
          <p:spPr bwMode="auto">
            <a:xfrm rot="180039">
              <a:off x="4781" y="2958"/>
              <a:ext cx="149" cy="214"/>
            </a:xfrm>
            <a:prstGeom prst="line">
              <a:avLst/>
            </a:prstGeom>
            <a:noFill/>
            <a:ln w="9525">
              <a:solidFill>
                <a:srgbClr val="3333CC"/>
              </a:solidFill>
              <a:prstDash val="dash"/>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23" name="Line 29"/>
            <p:cNvSpPr>
              <a:spLocks noChangeShapeType="1"/>
            </p:cNvSpPr>
            <p:nvPr/>
          </p:nvSpPr>
          <p:spPr bwMode="auto">
            <a:xfrm rot="180039">
              <a:off x="4817" y="2924"/>
              <a:ext cx="374" cy="320"/>
            </a:xfrm>
            <a:prstGeom prst="line">
              <a:avLst/>
            </a:prstGeom>
            <a:noFill/>
            <a:ln w="9525">
              <a:solidFill>
                <a:srgbClr val="3333CC"/>
              </a:solidFill>
              <a:prstDash val="dash"/>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24" name="Line 30"/>
            <p:cNvSpPr>
              <a:spLocks noChangeShapeType="1"/>
            </p:cNvSpPr>
            <p:nvPr/>
          </p:nvSpPr>
          <p:spPr bwMode="auto">
            <a:xfrm rot="180039" flipV="1">
              <a:off x="4816" y="3015"/>
              <a:ext cx="262" cy="161"/>
            </a:xfrm>
            <a:prstGeom prst="line">
              <a:avLst/>
            </a:prstGeom>
            <a:noFill/>
            <a:ln w="9525">
              <a:solidFill>
                <a:srgbClr val="3333CC"/>
              </a:solidFill>
              <a:prstDash val="dash"/>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25" name="Line 31"/>
            <p:cNvSpPr>
              <a:spLocks noChangeShapeType="1"/>
            </p:cNvSpPr>
            <p:nvPr/>
          </p:nvSpPr>
          <p:spPr bwMode="auto">
            <a:xfrm rot="180039">
              <a:off x="4981" y="2717"/>
              <a:ext cx="261" cy="199"/>
            </a:xfrm>
            <a:prstGeom prst="line">
              <a:avLst/>
            </a:prstGeom>
            <a:noFill/>
            <a:ln w="9525">
              <a:solidFill>
                <a:srgbClr val="3333CC"/>
              </a:solidFill>
              <a:prstDash val="dash"/>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26" name="Line 32"/>
            <p:cNvSpPr>
              <a:spLocks noChangeShapeType="1"/>
            </p:cNvSpPr>
            <p:nvPr/>
          </p:nvSpPr>
          <p:spPr bwMode="auto">
            <a:xfrm rot="180039">
              <a:off x="5151" y="3085"/>
              <a:ext cx="224" cy="67"/>
            </a:xfrm>
            <a:prstGeom prst="line">
              <a:avLst/>
            </a:prstGeom>
            <a:noFill/>
            <a:ln w="9525">
              <a:solidFill>
                <a:srgbClr val="3333CC"/>
              </a:solidFill>
              <a:prstDash val="dash"/>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27" name="Line 33"/>
            <p:cNvSpPr>
              <a:spLocks noChangeShapeType="1"/>
            </p:cNvSpPr>
            <p:nvPr/>
          </p:nvSpPr>
          <p:spPr bwMode="auto">
            <a:xfrm rot="180039" flipV="1">
              <a:off x="5313" y="2872"/>
              <a:ext cx="0" cy="67"/>
            </a:xfrm>
            <a:prstGeom prst="line">
              <a:avLst/>
            </a:prstGeom>
            <a:noFill/>
            <a:ln w="9525">
              <a:solidFill>
                <a:srgbClr val="3333CC"/>
              </a:solidFill>
              <a:prstDash val="dash"/>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28" name="Line 34"/>
            <p:cNvSpPr>
              <a:spLocks noChangeShapeType="1"/>
            </p:cNvSpPr>
            <p:nvPr/>
          </p:nvSpPr>
          <p:spPr bwMode="auto">
            <a:xfrm rot="180039" flipV="1">
              <a:off x="5129" y="2760"/>
              <a:ext cx="112" cy="160"/>
            </a:xfrm>
            <a:prstGeom prst="line">
              <a:avLst/>
            </a:prstGeom>
            <a:noFill/>
            <a:ln w="9525">
              <a:solidFill>
                <a:srgbClr val="3333CC"/>
              </a:solidFill>
              <a:prstDash val="dash"/>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29" name="Line 35"/>
            <p:cNvSpPr>
              <a:spLocks noChangeShapeType="1"/>
            </p:cNvSpPr>
            <p:nvPr/>
          </p:nvSpPr>
          <p:spPr bwMode="auto">
            <a:xfrm rot="180039" flipH="1" flipV="1">
              <a:off x="5150" y="3080"/>
              <a:ext cx="38" cy="107"/>
            </a:xfrm>
            <a:prstGeom prst="line">
              <a:avLst/>
            </a:prstGeom>
            <a:noFill/>
            <a:ln w="9525">
              <a:solidFill>
                <a:srgbClr val="3333CC"/>
              </a:solidFill>
              <a:prstDash val="dash"/>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pic>
          <p:nvPicPr>
            <p:cNvPr id="230" name="Picture 36" descr="MCj04352420000[1]"/>
            <p:cNvPicPr>
              <a:picLocks noChangeAspect="1" noChangeArrowheads="1"/>
            </p:cNvPicPr>
            <p:nvPr/>
          </p:nvPicPr>
          <p:blipFill>
            <a:blip r:embed="rId4" cstate="print"/>
            <a:srcRect/>
            <a:stretch>
              <a:fillRect/>
            </a:stretch>
          </p:blipFill>
          <p:spPr bwMode="auto">
            <a:xfrm rot="180039">
              <a:off x="4756" y="2701"/>
              <a:ext cx="99" cy="280"/>
            </a:xfrm>
            <a:prstGeom prst="rect">
              <a:avLst/>
            </a:prstGeom>
            <a:noFill/>
          </p:spPr>
        </p:pic>
        <p:pic>
          <p:nvPicPr>
            <p:cNvPr id="231" name="Picture 37" descr="MCj04352420000[1]"/>
            <p:cNvPicPr>
              <a:picLocks noChangeAspect="1" noChangeArrowheads="1"/>
            </p:cNvPicPr>
            <p:nvPr/>
          </p:nvPicPr>
          <p:blipFill>
            <a:blip r:embed="rId4" cstate="print"/>
            <a:srcRect/>
            <a:stretch>
              <a:fillRect/>
            </a:stretch>
          </p:blipFill>
          <p:spPr bwMode="auto">
            <a:xfrm rot="180039">
              <a:off x="5180" y="3151"/>
              <a:ext cx="99" cy="280"/>
            </a:xfrm>
            <a:prstGeom prst="rect">
              <a:avLst/>
            </a:prstGeom>
            <a:noFill/>
          </p:spPr>
        </p:pic>
        <p:sp>
          <p:nvSpPr>
            <p:cNvPr id="232" name="Line 38"/>
            <p:cNvSpPr>
              <a:spLocks noChangeShapeType="1"/>
            </p:cNvSpPr>
            <p:nvPr/>
          </p:nvSpPr>
          <p:spPr bwMode="auto">
            <a:xfrm rot="180039">
              <a:off x="4737" y="3128"/>
              <a:ext cx="74" cy="106"/>
            </a:xfrm>
            <a:prstGeom prst="line">
              <a:avLst/>
            </a:prstGeom>
            <a:noFill/>
            <a:ln w="9525">
              <a:solidFill>
                <a:srgbClr val="3333CC"/>
              </a:solidFill>
              <a:prstDash val="dash"/>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33" name="Line 39"/>
            <p:cNvSpPr>
              <a:spLocks noChangeShapeType="1"/>
            </p:cNvSpPr>
            <p:nvPr/>
          </p:nvSpPr>
          <p:spPr bwMode="auto">
            <a:xfrm rot="180039" flipH="1" flipV="1">
              <a:off x="4639" y="2853"/>
              <a:ext cx="37" cy="161"/>
            </a:xfrm>
            <a:prstGeom prst="line">
              <a:avLst/>
            </a:prstGeom>
            <a:noFill/>
            <a:ln w="9525">
              <a:solidFill>
                <a:srgbClr val="3333CC"/>
              </a:solidFill>
              <a:prstDash val="dash"/>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34" name="Line 40"/>
            <p:cNvSpPr>
              <a:spLocks noChangeShapeType="1"/>
            </p:cNvSpPr>
            <p:nvPr/>
          </p:nvSpPr>
          <p:spPr bwMode="auto">
            <a:xfrm rot="180039" flipV="1">
              <a:off x="4874" y="2705"/>
              <a:ext cx="37" cy="53"/>
            </a:xfrm>
            <a:prstGeom prst="line">
              <a:avLst/>
            </a:prstGeom>
            <a:noFill/>
            <a:ln w="9525">
              <a:solidFill>
                <a:srgbClr val="3333CC"/>
              </a:solidFill>
              <a:prstDash val="dash"/>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35" name="Line 41"/>
            <p:cNvSpPr>
              <a:spLocks noChangeShapeType="1"/>
            </p:cNvSpPr>
            <p:nvPr/>
          </p:nvSpPr>
          <p:spPr bwMode="auto">
            <a:xfrm rot="180039" flipV="1">
              <a:off x="4727" y="2647"/>
              <a:ext cx="187" cy="54"/>
            </a:xfrm>
            <a:prstGeom prst="line">
              <a:avLst/>
            </a:prstGeom>
            <a:noFill/>
            <a:ln w="9525">
              <a:solidFill>
                <a:srgbClr val="3333CC"/>
              </a:solidFill>
              <a:prstDash val="dash"/>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36" name="Line 42"/>
            <p:cNvSpPr>
              <a:spLocks noChangeShapeType="1"/>
            </p:cNvSpPr>
            <p:nvPr/>
          </p:nvSpPr>
          <p:spPr bwMode="auto">
            <a:xfrm rot="180039" flipV="1">
              <a:off x="5027" y="2664"/>
              <a:ext cx="224" cy="0"/>
            </a:xfrm>
            <a:prstGeom prst="line">
              <a:avLst/>
            </a:prstGeom>
            <a:noFill/>
            <a:ln w="9525">
              <a:solidFill>
                <a:srgbClr val="3333CC"/>
              </a:solidFill>
              <a:prstDash val="dash"/>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37" name="Line 43"/>
            <p:cNvSpPr>
              <a:spLocks noChangeShapeType="1"/>
            </p:cNvSpPr>
            <p:nvPr/>
          </p:nvSpPr>
          <p:spPr bwMode="auto">
            <a:xfrm rot="180039">
              <a:off x="5286" y="2677"/>
              <a:ext cx="224" cy="55"/>
            </a:xfrm>
            <a:prstGeom prst="line">
              <a:avLst/>
            </a:prstGeom>
            <a:noFill/>
            <a:ln w="9525">
              <a:solidFill>
                <a:srgbClr val="3333CC"/>
              </a:solidFill>
              <a:prstDash val="dash"/>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38" name="Line 44"/>
            <p:cNvSpPr>
              <a:spLocks noChangeShapeType="1"/>
            </p:cNvSpPr>
            <p:nvPr/>
          </p:nvSpPr>
          <p:spPr bwMode="auto">
            <a:xfrm rot="180039">
              <a:off x="4935" y="2815"/>
              <a:ext cx="38" cy="322"/>
            </a:xfrm>
            <a:prstGeom prst="line">
              <a:avLst/>
            </a:prstGeom>
            <a:noFill/>
            <a:ln w="9525">
              <a:solidFill>
                <a:srgbClr val="3333CC"/>
              </a:solidFill>
              <a:prstDash val="dash"/>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39" name="Line 45"/>
            <p:cNvSpPr>
              <a:spLocks noChangeShapeType="1"/>
            </p:cNvSpPr>
            <p:nvPr/>
          </p:nvSpPr>
          <p:spPr bwMode="auto">
            <a:xfrm rot="180039" flipV="1">
              <a:off x="4882" y="3241"/>
              <a:ext cx="75" cy="53"/>
            </a:xfrm>
            <a:prstGeom prst="line">
              <a:avLst/>
            </a:prstGeom>
            <a:noFill/>
            <a:ln w="9525">
              <a:solidFill>
                <a:srgbClr val="3333CC"/>
              </a:solidFill>
              <a:prstDash val="dash"/>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40" name="Line 46"/>
            <p:cNvSpPr>
              <a:spLocks noChangeShapeType="1"/>
            </p:cNvSpPr>
            <p:nvPr/>
          </p:nvSpPr>
          <p:spPr bwMode="auto">
            <a:xfrm rot="180039" flipV="1">
              <a:off x="5038" y="3089"/>
              <a:ext cx="75" cy="107"/>
            </a:xfrm>
            <a:prstGeom prst="line">
              <a:avLst/>
            </a:prstGeom>
            <a:noFill/>
            <a:ln w="9525">
              <a:solidFill>
                <a:srgbClr val="3333CC"/>
              </a:solidFill>
              <a:prstDash val="dash"/>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41" name="Line 47"/>
            <p:cNvSpPr>
              <a:spLocks noChangeShapeType="1"/>
            </p:cNvSpPr>
            <p:nvPr/>
          </p:nvSpPr>
          <p:spPr bwMode="auto">
            <a:xfrm rot="180039" flipV="1">
              <a:off x="5164" y="2828"/>
              <a:ext cx="75" cy="107"/>
            </a:xfrm>
            <a:prstGeom prst="line">
              <a:avLst/>
            </a:prstGeom>
            <a:noFill/>
            <a:ln w="9525">
              <a:solidFill>
                <a:srgbClr val="3333CC"/>
              </a:solidFill>
              <a:prstDash val="dash"/>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pic>
          <p:nvPicPr>
            <p:cNvPr id="242" name="Picture 48" descr="MCj04352420000[1]"/>
            <p:cNvPicPr>
              <a:picLocks noChangeAspect="1" noChangeArrowheads="1"/>
            </p:cNvPicPr>
            <p:nvPr/>
          </p:nvPicPr>
          <p:blipFill>
            <a:blip r:embed="rId4" cstate="print"/>
            <a:srcRect/>
            <a:stretch>
              <a:fillRect/>
            </a:stretch>
          </p:blipFill>
          <p:spPr bwMode="auto">
            <a:xfrm rot="180039">
              <a:off x="5470" y="2630"/>
              <a:ext cx="99" cy="280"/>
            </a:xfrm>
            <a:prstGeom prst="rect">
              <a:avLst/>
            </a:prstGeom>
            <a:noFill/>
          </p:spPr>
        </p:pic>
        <p:pic>
          <p:nvPicPr>
            <p:cNvPr id="243" name="Picture 49" descr="MCj04352420000[1]"/>
            <p:cNvPicPr>
              <a:picLocks noChangeAspect="1" noChangeArrowheads="1"/>
            </p:cNvPicPr>
            <p:nvPr/>
          </p:nvPicPr>
          <p:blipFill>
            <a:blip r:embed="rId5" cstate="print"/>
            <a:srcRect/>
            <a:stretch>
              <a:fillRect/>
            </a:stretch>
          </p:blipFill>
          <p:spPr bwMode="auto">
            <a:xfrm rot="180039">
              <a:off x="5080" y="2917"/>
              <a:ext cx="99" cy="282"/>
            </a:xfrm>
            <a:prstGeom prst="rect">
              <a:avLst/>
            </a:prstGeom>
            <a:noFill/>
          </p:spPr>
        </p:pic>
        <p:pic>
          <p:nvPicPr>
            <p:cNvPr id="244" name="Picture 50" descr="MCj04352420000[1]"/>
            <p:cNvPicPr>
              <a:picLocks noChangeAspect="1" noChangeArrowheads="1"/>
            </p:cNvPicPr>
            <p:nvPr/>
          </p:nvPicPr>
          <p:blipFill>
            <a:blip r:embed="rId5" cstate="print"/>
            <a:srcRect/>
            <a:stretch>
              <a:fillRect/>
            </a:stretch>
          </p:blipFill>
          <p:spPr bwMode="auto">
            <a:xfrm rot="180039">
              <a:off x="5229" y="2925"/>
              <a:ext cx="99" cy="282"/>
            </a:xfrm>
            <a:prstGeom prst="rect">
              <a:avLst/>
            </a:prstGeom>
            <a:noFill/>
          </p:spPr>
        </p:pic>
        <p:pic>
          <p:nvPicPr>
            <p:cNvPr id="245" name="Picture 51" descr="MCj04352420000[1]"/>
            <p:cNvPicPr>
              <a:picLocks noChangeAspect="1" noChangeArrowheads="1"/>
            </p:cNvPicPr>
            <p:nvPr/>
          </p:nvPicPr>
          <p:blipFill>
            <a:blip r:embed="rId4" cstate="print"/>
            <a:srcRect/>
            <a:stretch>
              <a:fillRect/>
            </a:stretch>
          </p:blipFill>
          <p:spPr bwMode="auto">
            <a:xfrm rot="180039">
              <a:off x="5244" y="2659"/>
              <a:ext cx="99" cy="279"/>
            </a:xfrm>
            <a:prstGeom prst="rect">
              <a:avLst/>
            </a:prstGeom>
            <a:noFill/>
          </p:spPr>
        </p:pic>
        <p:pic>
          <p:nvPicPr>
            <p:cNvPr id="246" name="Picture 52" descr="MCj04352420000[1]"/>
            <p:cNvPicPr>
              <a:picLocks noChangeAspect="1" noChangeArrowheads="1"/>
            </p:cNvPicPr>
            <p:nvPr/>
          </p:nvPicPr>
          <p:blipFill>
            <a:blip r:embed="rId4" cstate="print"/>
            <a:srcRect/>
            <a:stretch>
              <a:fillRect/>
            </a:stretch>
          </p:blipFill>
          <p:spPr bwMode="auto">
            <a:xfrm rot="180039">
              <a:off x="4932" y="3125"/>
              <a:ext cx="99" cy="281"/>
            </a:xfrm>
            <a:prstGeom prst="rect">
              <a:avLst/>
            </a:prstGeom>
            <a:noFill/>
          </p:spPr>
        </p:pic>
        <p:pic>
          <p:nvPicPr>
            <p:cNvPr id="247" name="Picture 53" descr="MCj04352420000[1]"/>
            <p:cNvPicPr>
              <a:picLocks noChangeAspect="1" noChangeArrowheads="1"/>
            </p:cNvPicPr>
            <p:nvPr/>
          </p:nvPicPr>
          <p:blipFill>
            <a:blip r:embed="rId4" cstate="print"/>
            <a:srcRect/>
            <a:stretch>
              <a:fillRect/>
            </a:stretch>
          </p:blipFill>
          <p:spPr bwMode="auto">
            <a:xfrm rot="180039">
              <a:off x="4664" y="3017"/>
              <a:ext cx="99" cy="280"/>
            </a:xfrm>
            <a:prstGeom prst="rect">
              <a:avLst/>
            </a:prstGeom>
            <a:noFill/>
          </p:spPr>
        </p:pic>
        <p:pic>
          <p:nvPicPr>
            <p:cNvPr id="248" name="Picture 54" descr="MCj04352420000[1]"/>
            <p:cNvPicPr>
              <a:picLocks noChangeAspect="1" noChangeArrowheads="1"/>
            </p:cNvPicPr>
            <p:nvPr/>
          </p:nvPicPr>
          <p:blipFill>
            <a:blip r:embed="rId4" cstate="print"/>
            <a:srcRect/>
            <a:stretch>
              <a:fillRect/>
            </a:stretch>
          </p:blipFill>
          <p:spPr bwMode="auto">
            <a:xfrm rot="180039">
              <a:off x="4767" y="3170"/>
              <a:ext cx="99" cy="280"/>
            </a:xfrm>
            <a:prstGeom prst="rect">
              <a:avLst/>
            </a:prstGeom>
            <a:noFill/>
          </p:spPr>
        </p:pic>
        <p:sp>
          <p:nvSpPr>
            <p:cNvPr id="249" name="Line 55"/>
            <p:cNvSpPr>
              <a:spLocks noChangeShapeType="1"/>
            </p:cNvSpPr>
            <p:nvPr/>
          </p:nvSpPr>
          <p:spPr bwMode="auto">
            <a:xfrm rot="180039">
              <a:off x="4673" y="2804"/>
              <a:ext cx="149" cy="375"/>
            </a:xfrm>
            <a:prstGeom prst="line">
              <a:avLst/>
            </a:prstGeom>
            <a:noFill/>
            <a:ln w="9525">
              <a:solidFill>
                <a:srgbClr val="3333CC"/>
              </a:solidFill>
              <a:prstDash val="dash"/>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grpSp>
      <p:sp>
        <p:nvSpPr>
          <p:cNvPr id="250" name="Line 56"/>
          <p:cNvSpPr>
            <a:spLocks noChangeShapeType="1"/>
          </p:cNvSpPr>
          <p:nvPr/>
        </p:nvSpPr>
        <p:spPr bwMode="auto">
          <a:xfrm>
            <a:off x="4644008" y="3933056"/>
            <a:ext cx="4192" cy="2651596"/>
          </a:xfrm>
          <a:prstGeom prst="line">
            <a:avLst/>
          </a:prstGeom>
          <a:noFill/>
          <a:ln w="38100">
            <a:solidFill>
              <a:srgbClr val="CCCCFF"/>
            </a:solidFill>
            <a:prstDash val="sysDot"/>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51" name="Text Box 57"/>
          <p:cNvSpPr txBox="1">
            <a:spLocks noChangeArrowheads="1"/>
          </p:cNvSpPr>
          <p:nvPr/>
        </p:nvSpPr>
        <p:spPr bwMode="auto">
          <a:xfrm>
            <a:off x="7086600" y="3993374"/>
            <a:ext cx="1877888" cy="919919"/>
          </a:xfrm>
          <a:prstGeom prst="rect">
            <a:avLst/>
          </a:prstGeom>
          <a:noFill/>
          <a:ln w="9525" algn="ctr">
            <a:noFill/>
            <a:miter lim="800000"/>
            <a:headEnd/>
            <a:tailEnd/>
          </a:ln>
          <a:effectLst/>
        </p:spPr>
        <p:txBody>
          <a:bodyPr wrap="square" lIns="57582" tIns="28791" rIns="57582" bIns="28791">
            <a:spAutoFit/>
          </a:bodyPr>
          <a:lstStyle/>
          <a:p>
            <a:pPr marL="144463" indent="-144463" defTabSz="576263">
              <a:spcBef>
                <a:spcPct val="50000"/>
              </a:spcBef>
              <a:buClr>
                <a:schemeClr val="tx1"/>
              </a:buClr>
              <a:buFontTx/>
              <a:buChar char="•"/>
            </a:pPr>
            <a:r>
              <a:rPr lang="en-US" altLang="zh-TW" sz="1400" dirty="0">
                <a:solidFill>
                  <a:srgbClr val="000000"/>
                </a:solidFill>
                <a:ea typeface="MS Mincho" pitchFamily="49" charset="-128"/>
                <a:cs typeface="Tahoma" pitchFamily="34" charset="0"/>
              </a:rPr>
              <a:t>Anytime, anywhere access to </a:t>
            </a:r>
            <a:r>
              <a:rPr lang="en-US" altLang="zh-TW" sz="1400" dirty="0" smtClean="0">
                <a:solidFill>
                  <a:srgbClr val="000000"/>
                </a:solidFill>
                <a:ea typeface="MS Mincho" pitchFamily="49" charset="-128"/>
                <a:cs typeface="Tahoma" pitchFamily="34" charset="0"/>
              </a:rPr>
              <a:t>resources </a:t>
            </a:r>
            <a:r>
              <a:rPr lang="en-US" altLang="zh-TW" sz="1400" dirty="0">
                <a:solidFill>
                  <a:srgbClr val="000000"/>
                </a:solidFill>
                <a:ea typeface="MS Mincho" pitchFamily="49" charset="-128"/>
                <a:cs typeface="Tahoma" pitchFamily="34" charset="0"/>
              </a:rPr>
              <a:t>delivered dynamically as a </a:t>
            </a:r>
            <a:r>
              <a:rPr lang="en-US" altLang="zh-TW" sz="1400" dirty="0" smtClean="0">
                <a:solidFill>
                  <a:srgbClr val="000000"/>
                </a:solidFill>
                <a:ea typeface="MS Mincho" pitchFamily="49" charset="-128"/>
                <a:cs typeface="Tahoma" pitchFamily="34" charset="0"/>
              </a:rPr>
              <a:t>service</a:t>
            </a:r>
            <a:endParaRPr lang="zh-TW" altLang="en-US" sz="1400" dirty="0">
              <a:solidFill>
                <a:srgbClr val="000000"/>
              </a:solidFill>
              <a:ea typeface="MS Mincho" pitchFamily="49" charset="-128"/>
              <a:cs typeface="Tahoma" pitchFamily="34" charset="0"/>
            </a:endParaRPr>
          </a:p>
        </p:txBody>
      </p:sp>
      <p:sp>
        <p:nvSpPr>
          <p:cNvPr id="252" name="Text Box 59"/>
          <p:cNvSpPr txBox="1">
            <a:spLocks noChangeArrowheads="1"/>
          </p:cNvSpPr>
          <p:nvPr/>
        </p:nvSpPr>
        <p:spPr bwMode="auto">
          <a:xfrm>
            <a:off x="8312150" y="2774652"/>
            <a:ext cx="679450" cy="361950"/>
          </a:xfrm>
          <a:prstGeom prst="rect">
            <a:avLst/>
          </a:prstGeom>
          <a:noFill/>
          <a:ln w="9525" algn="ctr">
            <a:noFill/>
            <a:miter lim="800000"/>
            <a:headEnd/>
            <a:tailEnd/>
          </a:ln>
          <a:effectLst/>
        </p:spPr>
        <p:txBody>
          <a:bodyPr wrap="none" lIns="57582" tIns="28791" rIns="57582" bIns="28791">
            <a:spAutoFit/>
          </a:bodyPr>
          <a:lstStyle/>
          <a:p>
            <a:pPr defTabSz="576263" eaLnBrk="0" hangingPunct="0">
              <a:buClr>
                <a:srgbClr val="2F4F88"/>
              </a:buClr>
              <a:buFont typeface="Wingdings" pitchFamily="2" charset="2"/>
              <a:buNone/>
            </a:pPr>
            <a:r>
              <a:rPr lang="en-US" altLang="zh-TW" sz="2000" b="1">
                <a:solidFill>
                  <a:srgbClr val="000000"/>
                </a:solidFill>
                <a:ea typeface="MS PGothic" pitchFamily="34" charset="-128"/>
                <a:cs typeface="Tahoma" pitchFamily="34" charset="0"/>
              </a:rPr>
              <a:t>2009</a:t>
            </a:r>
          </a:p>
        </p:txBody>
      </p:sp>
      <p:pic>
        <p:nvPicPr>
          <p:cNvPr id="253" name="Picture 60" descr="j0402693[1]"/>
          <p:cNvPicPr>
            <a:picLocks noChangeAspect="1" noChangeArrowheads="1"/>
          </p:cNvPicPr>
          <p:nvPr/>
        </p:nvPicPr>
        <p:blipFill>
          <a:blip r:embed="rId6" cstate="print"/>
          <a:srcRect/>
          <a:stretch>
            <a:fillRect/>
          </a:stretch>
        </p:blipFill>
        <p:spPr bwMode="auto">
          <a:xfrm>
            <a:off x="3048000" y="5641677"/>
            <a:ext cx="896938" cy="889000"/>
          </a:xfrm>
          <a:prstGeom prst="rect">
            <a:avLst/>
          </a:prstGeom>
          <a:noFill/>
          <a:ln w="9525">
            <a:noFill/>
            <a:miter lim="800000"/>
            <a:headEnd/>
            <a:tailEnd/>
          </a:ln>
        </p:spPr>
      </p:pic>
      <p:pic>
        <p:nvPicPr>
          <p:cNvPr id="254" name="Picture 61"/>
          <p:cNvPicPr>
            <a:picLocks noChangeAspect="1" noChangeArrowheads="1"/>
          </p:cNvPicPr>
          <p:nvPr/>
        </p:nvPicPr>
        <p:blipFill>
          <a:blip r:embed="rId7" cstate="print"/>
          <a:srcRect/>
          <a:stretch>
            <a:fillRect/>
          </a:stretch>
        </p:blipFill>
        <p:spPr bwMode="auto">
          <a:xfrm>
            <a:off x="5257800" y="5648027"/>
            <a:ext cx="936625" cy="941388"/>
          </a:xfrm>
          <a:prstGeom prst="rect">
            <a:avLst/>
          </a:prstGeom>
          <a:noFill/>
        </p:spPr>
      </p:pic>
      <p:sp>
        <p:nvSpPr>
          <p:cNvPr id="255" name="Text Box 62"/>
          <p:cNvSpPr txBox="1">
            <a:spLocks noChangeArrowheads="1"/>
          </p:cNvSpPr>
          <p:nvPr/>
        </p:nvSpPr>
        <p:spPr bwMode="auto">
          <a:xfrm>
            <a:off x="4773613" y="4073227"/>
            <a:ext cx="1990160" cy="338554"/>
          </a:xfrm>
          <a:prstGeom prst="rect">
            <a:avLst/>
          </a:prstGeom>
          <a:noFill/>
          <a:ln w="9525">
            <a:noFill/>
            <a:miter lim="800000"/>
            <a:headEnd/>
            <a:tailEnd/>
          </a:ln>
          <a:effectLst/>
        </p:spPr>
        <p:txBody>
          <a:bodyPr wrap="none">
            <a:spAutoFit/>
          </a:bodyPr>
          <a:lstStyle/>
          <a:p>
            <a:r>
              <a:rPr lang="en-US" altLang="zh-TW" sz="1600" b="1">
                <a:solidFill>
                  <a:srgbClr val="000000"/>
                </a:solidFill>
                <a:ea typeface="MS PGothic" pitchFamily="34" charset="-128"/>
                <a:cs typeface="Tahoma" pitchFamily="34" charset="0"/>
              </a:rPr>
              <a:t>Software as a Service</a:t>
            </a:r>
          </a:p>
        </p:txBody>
      </p:sp>
      <p:sp>
        <p:nvSpPr>
          <p:cNvPr id="256" name="Text Box 63"/>
          <p:cNvSpPr txBox="1">
            <a:spLocks noChangeArrowheads="1"/>
          </p:cNvSpPr>
          <p:nvPr/>
        </p:nvSpPr>
        <p:spPr bwMode="auto">
          <a:xfrm>
            <a:off x="2667000" y="4365104"/>
            <a:ext cx="1689886" cy="338554"/>
          </a:xfrm>
          <a:prstGeom prst="rect">
            <a:avLst/>
          </a:prstGeom>
          <a:noFill/>
          <a:ln w="9525">
            <a:noFill/>
            <a:miter lim="800000"/>
            <a:headEnd/>
            <a:tailEnd/>
          </a:ln>
          <a:effectLst/>
        </p:spPr>
        <p:txBody>
          <a:bodyPr wrap="none">
            <a:spAutoFit/>
          </a:bodyPr>
          <a:lstStyle/>
          <a:p>
            <a:r>
              <a:rPr lang="en-US" altLang="zh-TW" sz="1600" b="1" dirty="0">
                <a:solidFill>
                  <a:srgbClr val="000000"/>
                </a:solidFill>
                <a:ea typeface="MS PGothic" pitchFamily="34" charset="-128"/>
                <a:cs typeface="Tahoma" pitchFamily="34" charset="0"/>
              </a:rPr>
              <a:t>Utility Computing</a:t>
            </a:r>
          </a:p>
        </p:txBody>
      </p:sp>
      <p:sp>
        <p:nvSpPr>
          <p:cNvPr id="257" name="Text Box 64"/>
          <p:cNvSpPr txBox="1">
            <a:spLocks noChangeArrowheads="1"/>
          </p:cNvSpPr>
          <p:nvPr/>
        </p:nvSpPr>
        <p:spPr bwMode="auto">
          <a:xfrm>
            <a:off x="7016750" y="3692227"/>
            <a:ext cx="1657826" cy="338554"/>
          </a:xfrm>
          <a:prstGeom prst="rect">
            <a:avLst/>
          </a:prstGeom>
          <a:noFill/>
          <a:ln w="9525">
            <a:noFill/>
            <a:miter lim="800000"/>
            <a:headEnd/>
            <a:tailEnd/>
          </a:ln>
          <a:effectLst/>
        </p:spPr>
        <p:txBody>
          <a:bodyPr wrap="none">
            <a:spAutoFit/>
          </a:bodyPr>
          <a:lstStyle/>
          <a:p>
            <a:r>
              <a:rPr lang="en-US" altLang="zh-TW" sz="1600" b="1" dirty="0">
                <a:solidFill>
                  <a:srgbClr val="000000"/>
                </a:solidFill>
                <a:ea typeface="MS PGothic" pitchFamily="34" charset="-128"/>
                <a:cs typeface="Tahoma" pitchFamily="34" charset="0"/>
              </a:rPr>
              <a:t>Cloud Computing</a:t>
            </a:r>
          </a:p>
        </p:txBody>
      </p:sp>
      <p:sp>
        <p:nvSpPr>
          <p:cNvPr id="258" name="Text Box 65"/>
          <p:cNvSpPr txBox="1">
            <a:spLocks noChangeArrowheads="1"/>
          </p:cNvSpPr>
          <p:nvPr/>
        </p:nvSpPr>
        <p:spPr bwMode="auto">
          <a:xfrm>
            <a:off x="533400" y="4606627"/>
            <a:ext cx="1532792" cy="338554"/>
          </a:xfrm>
          <a:prstGeom prst="rect">
            <a:avLst/>
          </a:prstGeom>
          <a:noFill/>
          <a:ln w="9525">
            <a:noFill/>
            <a:miter lim="800000"/>
            <a:headEnd/>
            <a:tailEnd/>
          </a:ln>
          <a:effectLst/>
        </p:spPr>
        <p:txBody>
          <a:bodyPr wrap="none">
            <a:spAutoFit/>
          </a:bodyPr>
          <a:lstStyle/>
          <a:p>
            <a:r>
              <a:rPr lang="en-US" altLang="zh-TW" sz="1600" b="1" dirty="0">
                <a:solidFill>
                  <a:srgbClr val="000000"/>
                </a:solidFill>
                <a:ea typeface="MS PGothic" pitchFamily="34" charset="-128"/>
                <a:cs typeface="Tahoma" pitchFamily="34" charset="0"/>
              </a:rPr>
              <a:t>Grid Computing</a:t>
            </a:r>
          </a:p>
        </p:txBody>
      </p:sp>
      <p:pic>
        <p:nvPicPr>
          <p:cNvPr id="259" name="Picture 66" descr="GRID_Computer"/>
          <p:cNvPicPr>
            <a:picLocks noChangeAspect="1" noChangeArrowheads="1"/>
          </p:cNvPicPr>
          <p:nvPr/>
        </p:nvPicPr>
        <p:blipFill>
          <a:blip r:embed="rId8" cstate="print"/>
          <a:srcRect/>
          <a:stretch>
            <a:fillRect/>
          </a:stretch>
        </p:blipFill>
        <p:spPr bwMode="auto">
          <a:xfrm>
            <a:off x="609600" y="5517852"/>
            <a:ext cx="1285875" cy="1079500"/>
          </a:xfrm>
          <a:prstGeom prst="rect">
            <a:avLst/>
          </a:prstGeom>
          <a:noFill/>
        </p:spPr>
      </p:pic>
      <p:sp>
        <p:nvSpPr>
          <p:cNvPr id="260" name="Line 68"/>
          <p:cNvSpPr>
            <a:spLocks noChangeShapeType="1"/>
          </p:cNvSpPr>
          <p:nvPr/>
        </p:nvSpPr>
        <p:spPr bwMode="auto">
          <a:xfrm rot="20161932">
            <a:off x="565150" y="2846090"/>
            <a:ext cx="8045450" cy="2081212"/>
          </a:xfrm>
          <a:prstGeom prst="line">
            <a:avLst/>
          </a:prstGeom>
          <a:noFill/>
          <a:ln w="57150">
            <a:solidFill>
              <a:srgbClr val="DFFF66"/>
            </a:solidFill>
            <a:round/>
            <a:headEnd/>
            <a:tailEnd type="triangle" w="med" len="med"/>
          </a:ln>
          <a:effectLst>
            <a:outerShdw dist="35921" dir="2700000" algn="ctr" rotWithShape="0">
              <a:srgbClr val="808080"/>
            </a:outerShdw>
          </a:effec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lstStyle/>
          <a:p>
            <a:r>
              <a:rPr lang="en-US" altLang="zh-TW" dirty="0" smtClean="0"/>
              <a:t>Cloud Computing in Mathematics</a:t>
            </a:r>
            <a:endParaRPr lang="zh-TW" altLang="en-US" dirty="0"/>
          </a:p>
        </p:txBody>
      </p:sp>
      <p:sp>
        <p:nvSpPr>
          <p:cNvPr id="5" name="內容版面配置區 4"/>
          <p:cNvSpPr>
            <a:spLocks noGrp="1"/>
          </p:cNvSpPr>
          <p:nvPr>
            <p:ph idx="1"/>
          </p:nvPr>
        </p:nvSpPr>
        <p:spPr>
          <a:xfrm>
            <a:off x="457200" y="1600200"/>
            <a:ext cx="8229600" cy="4709119"/>
          </a:xfrm>
        </p:spPr>
        <p:txBody>
          <a:bodyPr>
            <a:normAutofit fontScale="92500" lnSpcReduction="10000"/>
          </a:bodyPr>
          <a:lstStyle/>
          <a:p>
            <a:r>
              <a:rPr lang="en-US" altLang="zh-TW" dirty="0" smtClean="0"/>
              <a:t>1</a:t>
            </a:r>
          </a:p>
          <a:p>
            <a:pPr lvl="1"/>
            <a:r>
              <a:rPr lang="en-US" altLang="zh-TW" dirty="0" smtClean="0"/>
              <a:t>One single integrated environment</a:t>
            </a:r>
          </a:p>
          <a:p>
            <a:pPr lvl="1"/>
            <a:r>
              <a:rPr lang="en-US" altLang="zh-TW" dirty="0" smtClean="0"/>
              <a:t>A collection pool of resources and services</a:t>
            </a:r>
          </a:p>
          <a:p>
            <a:endParaRPr lang="en-US" altLang="zh-TW" dirty="0" smtClean="0"/>
          </a:p>
          <a:p>
            <a:r>
              <a:rPr lang="en-US" altLang="zh-TW" dirty="0" smtClean="0"/>
              <a:t>0</a:t>
            </a:r>
          </a:p>
          <a:p>
            <a:pPr lvl="1"/>
            <a:r>
              <a:rPr lang="en-US" altLang="zh-TW" dirty="0" smtClean="0"/>
              <a:t>Zero management</a:t>
            </a:r>
          </a:p>
          <a:p>
            <a:pPr lvl="1"/>
            <a:r>
              <a:rPr lang="en-US" altLang="zh-TW" dirty="0" smtClean="0"/>
              <a:t>Automatic management and resilience of resource or service up/down/fail</a:t>
            </a:r>
          </a:p>
          <a:p>
            <a:r>
              <a:rPr lang="en-US" altLang="zh-TW" dirty="0" smtClean="0">
                <a:latin typeface="Times New Roman"/>
                <a:cs typeface="Times New Roman"/>
              </a:rPr>
              <a:t>∞</a:t>
            </a:r>
          </a:p>
          <a:p>
            <a:pPr lvl="1"/>
            <a:r>
              <a:rPr lang="en-US" altLang="zh-TW" dirty="0" smtClean="0">
                <a:latin typeface="Times New Roman"/>
                <a:cs typeface="Times New Roman"/>
              </a:rPr>
              <a:t>Endless possibility</a:t>
            </a:r>
          </a:p>
          <a:p>
            <a:pPr lvl="1"/>
            <a:r>
              <a:rPr lang="en-US" altLang="zh-TW" dirty="0" smtClean="0">
                <a:latin typeface="Times New Roman"/>
                <a:cs typeface="Times New Roman"/>
              </a:rPr>
              <a:t>Scalability, Availability, Accessibility, Manageability, Performance</a:t>
            </a:r>
            <a:endParaRPr lang="zh-TW" altLang="en-US" dirty="0"/>
          </a:p>
        </p:txBody>
      </p:sp>
      <p:pic>
        <p:nvPicPr>
          <p:cNvPr id="50181" name="Picture 5" descr="C:\Documents and Settings\5G\Local Settings\Temporary Internet Files\Content.IE5\4TUVSL27\dglxasset[1].aspx"/>
          <p:cNvPicPr>
            <a:picLocks noChangeAspect="1" noChangeArrowheads="1"/>
          </p:cNvPicPr>
          <p:nvPr/>
        </p:nvPicPr>
        <p:blipFill>
          <a:blip r:embed="rId2" cstate="print"/>
          <a:srcRect/>
          <a:stretch>
            <a:fillRect/>
          </a:stretch>
        </p:blipFill>
        <p:spPr bwMode="auto">
          <a:xfrm rot="5400000">
            <a:off x="7161014" y="4910510"/>
            <a:ext cx="1844824" cy="1906140"/>
          </a:xfrm>
          <a:prstGeom prst="rect">
            <a:avLst/>
          </a:prstGeom>
          <a:noFill/>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363272" cy="868362"/>
          </a:xfrm>
        </p:spPr>
        <p:txBody>
          <a:bodyPr>
            <a:noAutofit/>
          </a:bodyPr>
          <a:lstStyle/>
          <a:p>
            <a:r>
              <a:rPr lang="en-US" altLang="zh-TW" sz="4000" dirty="0" smtClean="0"/>
              <a:t>Cloud Computing in IT</a:t>
            </a:r>
            <a:endParaRPr lang="zh-TW" altLang="en-US" sz="4000" dirty="0"/>
          </a:p>
        </p:txBody>
      </p:sp>
      <p:sp>
        <p:nvSpPr>
          <p:cNvPr id="3" name="內容版面配置區 2"/>
          <p:cNvSpPr>
            <a:spLocks noGrp="1"/>
          </p:cNvSpPr>
          <p:nvPr>
            <p:ph idx="1"/>
          </p:nvPr>
        </p:nvSpPr>
        <p:spPr>
          <a:xfrm>
            <a:off x="457200" y="1600200"/>
            <a:ext cx="8229600" cy="5257800"/>
          </a:xfrm>
        </p:spPr>
        <p:txBody>
          <a:bodyPr>
            <a:normAutofit/>
          </a:bodyPr>
          <a:lstStyle/>
          <a:p>
            <a:r>
              <a:rPr lang="en-US" altLang="zh-TW" dirty="0" smtClean="0"/>
              <a:t>An acquisition and delivery model of IT resources </a:t>
            </a:r>
          </a:p>
          <a:p>
            <a:pPr lvl="1"/>
            <a:r>
              <a:rPr lang="en-US" altLang="zh-TW" dirty="0" smtClean="0"/>
              <a:t>Help improve business </a:t>
            </a:r>
            <a:r>
              <a:rPr lang="en-US" altLang="zh-TW" i="1" dirty="0" smtClean="0">
                <a:solidFill>
                  <a:srgbClr val="00B0F0"/>
                </a:solidFill>
              </a:rPr>
              <a:t>performance</a:t>
            </a:r>
            <a:r>
              <a:rPr lang="en-US" altLang="zh-TW" dirty="0" smtClean="0"/>
              <a:t> and control the </a:t>
            </a:r>
            <a:r>
              <a:rPr lang="en-US" altLang="zh-TW" i="1" dirty="0" smtClean="0">
                <a:solidFill>
                  <a:srgbClr val="00B0F0"/>
                </a:solidFill>
              </a:rPr>
              <a:t>costs</a:t>
            </a:r>
            <a:r>
              <a:rPr lang="en-US" altLang="zh-TW" dirty="0" smtClean="0"/>
              <a:t> of delivering IT resources to the organization</a:t>
            </a:r>
          </a:p>
          <a:p>
            <a:r>
              <a:rPr lang="en-US" altLang="zh-TW" dirty="0" smtClean="0"/>
              <a:t>From a user perspective</a:t>
            </a:r>
          </a:p>
          <a:p>
            <a:pPr lvl="1"/>
            <a:r>
              <a:rPr lang="en-US" altLang="zh-TW" dirty="0" smtClean="0"/>
              <a:t>Provides a means of acquiring computing services via the Internet while making the technology beyond the user device almost </a:t>
            </a:r>
            <a:r>
              <a:rPr lang="en-US" altLang="zh-TW" i="1" dirty="0" smtClean="0">
                <a:solidFill>
                  <a:srgbClr val="00B0F0"/>
                </a:solidFill>
              </a:rPr>
              <a:t>invisible</a:t>
            </a:r>
          </a:p>
          <a:p>
            <a:r>
              <a:rPr lang="en-US" altLang="zh-TW" dirty="0" smtClean="0"/>
              <a:t>From an organization perspective</a:t>
            </a:r>
          </a:p>
          <a:p>
            <a:pPr lvl="1"/>
            <a:r>
              <a:rPr lang="en-US" altLang="zh-TW" dirty="0" smtClean="0"/>
              <a:t>Delivers services for consumer and business needs in a simplified way, </a:t>
            </a:r>
            <a:r>
              <a:rPr lang="en-US" altLang="zh-TW" i="1" dirty="0" smtClean="0">
                <a:solidFill>
                  <a:srgbClr val="00B0F0"/>
                </a:solidFill>
              </a:rPr>
              <a:t>providing unbounded scale </a:t>
            </a:r>
            <a:r>
              <a:rPr lang="en-US" altLang="zh-TW" dirty="0" smtClean="0"/>
              <a:t>and</a:t>
            </a:r>
            <a:r>
              <a:rPr lang="en-US" altLang="zh-TW" i="1" dirty="0" smtClean="0">
                <a:solidFill>
                  <a:srgbClr val="00B0F0"/>
                </a:solidFill>
              </a:rPr>
              <a:t> differentiated quality of service </a:t>
            </a:r>
            <a:r>
              <a:rPr lang="en-US" altLang="zh-TW" dirty="0" smtClean="0"/>
              <a:t>to foster rapid innovation and decision making</a:t>
            </a:r>
            <a:endParaRPr lang="zh-TW" alt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群組 12"/>
          <p:cNvGrpSpPr/>
          <p:nvPr/>
        </p:nvGrpSpPr>
        <p:grpSpPr>
          <a:xfrm>
            <a:off x="0" y="1700808"/>
            <a:ext cx="6962775" cy="5149137"/>
            <a:chOff x="0" y="1700808"/>
            <a:chExt cx="6962775" cy="5149137"/>
          </a:xfrm>
        </p:grpSpPr>
        <p:pic>
          <p:nvPicPr>
            <p:cNvPr id="50179" name="Picture 3" descr="D:\Data\edu_NTHU\paper_nthu\Cloud computing\_cloud slides\Gartner\[Gartner 2008] Hype Cycle for Emerging Technologies 2.jpg"/>
            <p:cNvPicPr>
              <a:picLocks noChangeAspect="1" noChangeArrowheads="1"/>
            </p:cNvPicPr>
            <p:nvPr/>
          </p:nvPicPr>
          <p:blipFill>
            <a:blip r:embed="rId3" cstate="print"/>
            <a:srcRect t="5656"/>
            <a:stretch>
              <a:fillRect/>
            </a:stretch>
          </p:blipFill>
          <p:spPr bwMode="auto">
            <a:xfrm>
              <a:off x="0" y="1700808"/>
              <a:ext cx="6962775" cy="5149137"/>
            </a:xfrm>
            <a:prstGeom prst="rect">
              <a:avLst/>
            </a:prstGeom>
            <a:noFill/>
          </p:spPr>
        </p:pic>
        <p:sp>
          <p:nvSpPr>
            <p:cNvPr id="12" name="橢圓 11"/>
            <p:cNvSpPr/>
            <p:nvPr/>
          </p:nvSpPr>
          <p:spPr>
            <a:xfrm>
              <a:off x="467544" y="2924944"/>
              <a:ext cx="1268556" cy="288032"/>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a:p>
          </p:txBody>
        </p:sp>
      </p:grpSp>
      <p:grpSp>
        <p:nvGrpSpPr>
          <p:cNvPr id="9" name="群組 8"/>
          <p:cNvGrpSpPr/>
          <p:nvPr/>
        </p:nvGrpSpPr>
        <p:grpSpPr>
          <a:xfrm>
            <a:off x="1691680" y="1176096"/>
            <a:ext cx="7452320" cy="5277240"/>
            <a:chOff x="1691680" y="1392120"/>
            <a:chExt cx="7452320" cy="5277240"/>
          </a:xfrm>
        </p:grpSpPr>
        <p:grpSp>
          <p:nvGrpSpPr>
            <p:cNvPr id="7" name="群組 6"/>
            <p:cNvGrpSpPr/>
            <p:nvPr/>
          </p:nvGrpSpPr>
          <p:grpSpPr>
            <a:xfrm>
              <a:off x="1691680" y="1392120"/>
              <a:ext cx="7452320" cy="5277240"/>
              <a:chOff x="683569" y="1392120"/>
              <a:chExt cx="8460432" cy="5277240"/>
            </a:xfrm>
          </p:grpSpPr>
          <p:pic>
            <p:nvPicPr>
              <p:cNvPr id="50178" name="Picture 2"/>
              <p:cNvPicPr>
                <a:picLocks noChangeAspect="1" noChangeArrowheads="1"/>
              </p:cNvPicPr>
              <p:nvPr/>
            </p:nvPicPr>
            <p:blipFill>
              <a:blip r:embed="rId4" cstate="print"/>
              <a:srcRect/>
              <a:stretch>
                <a:fillRect/>
              </a:stretch>
            </p:blipFill>
            <p:spPr bwMode="auto">
              <a:xfrm>
                <a:off x="683569" y="1392120"/>
                <a:ext cx="8460432" cy="5277240"/>
              </a:xfrm>
              <a:prstGeom prst="rect">
                <a:avLst/>
              </a:prstGeom>
              <a:noFill/>
              <a:ln w="9525">
                <a:noFill/>
                <a:miter lim="800000"/>
                <a:headEnd/>
                <a:tailEnd/>
              </a:ln>
            </p:spPr>
          </p:pic>
          <p:sp>
            <p:nvSpPr>
              <p:cNvPr id="6" name="橢圓 5"/>
              <p:cNvSpPr/>
              <p:nvPr/>
            </p:nvSpPr>
            <p:spPr>
              <a:xfrm>
                <a:off x="3059832" y="1412776"/>
                <a:ext cx="1440160" cy="288032"/>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a:p>
            </p:txBody>
          </p:sp>
        </p:grpSp>
        <p:sp>
          <p:nvSpPr>
            <p:cNvPr id="8" name="文字方塊 7"/>
            <p:cNvSpPr txBox="1"/>
            <p:nvPr/>
          </p:nvSpPr>
          <p:spPr>
            <a:xfrm>
              <a:off x="7599884" y="1412776"/>
              <a:ext cx="1436612" cy="369332"/>
            </a:xfrm>
            <a:prstGeom prst="rect">
              <a:avLst/>
            </a:prstGeom>
            <a:noFill/>
          </p:spPr>
          <p:txBody>
            <a:bodyPr wrap="none" rtlCol="0">
              <a:spAutoFit/>
            </a:bodyPr>
            <a:lstStyle/>
            <a:p>
              <a:r>
                <a:rPr lang="en-US" altLang="zh-TW" dirty="0" smtClean="0"/>
                <a:t>Gartner 2009</a:t>
              </a:r>
              <a:endParaRPr lang="zh-TW" altLang="en-US" dirty="0"/>
            </a:p>
          </p:txBody>
        </p:sp>
      </p:grpSp>
      <p:sp>
        <p:nvSpPr>
          <p:cNvPr id="4" name="標題 3"/>
          <p:cNvSpPr>
            <a:spLocks noGrp="1"/>
          </p:cNvSpPr>
          <p:nvPr>
            <p:ph type="title"/>
          </p:nvPr>
        </p:nvSpPr>
        <p:spPr/>
        <p:txBody>
          <a:bodyPr>
            <a:normAutofit/>
          </a:bodyPr>
          <a:lstStyle/>
          <a:p>
            <a:r>
              <a:rPr lang="en-US" altLang="zh-TW" sz="4000" dirty="0" smtClean="0"/>
              <a:t>Emerging Technologies Hype Cycle</a:t>
            </a:r>
            <a:endParaRPr lang="zh-TW"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heckerboard(across)">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5"/>
          <p:cNvPicPr>
            <a:picLocks noChangeAspect="1" noChangeArrowheads="1"/>
          </p:cNvPicPr>
          <p:nvPr/>
        </p:nvPicPr>
        <p:blipFill>
          <a:blip r:embed="rId3">
            <a:extLst>
              <a:ext uri="{28A0092B-C50C-407E-A947-70E740481C1C}">
                <a14:useLocalDpi xmlns:a14="http://schemas.microsoft.com/office/drawing/2010/main" val="0"/>
              </a:ext>
            </a:extLst>
          </a:blip>
          <a:srcRect r="2733" b="-32"/>
          <a:stretch>
            <a:fillRect/>
          </a:stretch>
        </p:blipFill>
        <p:spPr bwMode="auto">
          <a:xfrm>
            <a:off x="104775" y="1158875"/>
            <a:ext cx="8804275" cy="468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7475" name="Title 1"/>
          <p:cNvSpPr>
            <a:spLocks noGrp="1"/>
          </p:cNvSpPr>
          <p:nvPr>
            <p:ph type="title" idx="4294967295"/>
          </p:nvPr>
        </p:nvSpPr>
        <p:spPr>
          <a:xfrm>
            <a:off x="-468560" y="336550"/>
            <a:ext cx="8897938" cy="420688"/>
          </a:xfrm>
        </p:spPr>
        <p:txBody>
          <a:bodyPr lIns="91380" tIns="45692" rIns="91380" bIns="45692" anchor="ctr">
            <a:noAutofit/>
          </a:bodyPr>
          <a:lstStyle/>
          <a:p>
            <a:pPr eaLnBrk="1" hangingPunct="1">
              <a:defRPr/>
            </a:pPr>
            <a:r>
              <a:rPr lang="en-AU" altLang="en-US" sz="4000" dirty="0"/>
              <a:t>2011 Gartner “IT Hype Cycle” for Emerging Technologies</a:t>
            </a:r>
          </a:p>
        </p:txBody>
      </p:sp>
      <p:grpSp>
        <p:nvGrpSpPr>
          <p:cNvPr id="2" name="Group 21"/>
          <p:cNvGrpSpPr>
            <a:grpSpLocks/>
          </p:cNvGrpSpPr>
          <p:nvPr/>
        </p:nvGrpSpPr>
        <p:grpSpPr bwMode="auto">
          <a:xfrm>
            <a:off x="3525838" y="1195388"/>
            <a:ext cx="2520950" cy="762000"/>
            <a:chOff x="3810000" y="1752600"/>
            <a:chExt cx="2520950" cy="762000"/>
          </a:xfrm>
        </p:grpSpPr>
        <p:grpSp>
          <p:nvGrpSpPr>
            <p:cNvPr id="15367" name="Group 19"/>
            <p:cNvGrpSpPr>
              <a:grpSpLocks/>
            </p:cNvGrpSpPr>
            <p:nvPr/>
          </p:nvGrpSpPr>
          <p:grpSpPr bwMode="auto">
            <a:xfrm>
              <a:off x="5105400" y="1752600"/>
              <a:ext cx="1225550" cy="671516"/>
              <a:chOff x="3048000" y="1704752"/>
              <a:chExt cx="1226288" cy="671628"/>
            </a:xfrm>
          </p:grpSpPr>
          <p:sp>
            <p:nvSpPr>
              <p:cNvPr id="15369" name="Rectangle 4"/>
              <p:cNvSpPr>
                <a:spLocks noChangeArrowheads="1"/>
              </p:cNvSpPr>
              <p:nvPr/>
            </p:nvSpPr>
            <p:spPr bwMode="auto">
              <a:xfrm>
                <a:off x="3512288" y="1704752"/>
                <a:ext cx="762000" cy="304800"/>
              </a:xfrm>
              <a:prstGeom prst="rect">
                <a:avLst/>
              </a:prstGeom>
              <a:noFill/>
              <a:ln w="28575">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lIns="91380" tIns="45692" rIns="91380" bIns="45692" anchor="ctr"/>
              <a:lstStyle>
                <a:lvl1pPr eaLnBrk="0" hangingPunct="0">
                  <a:lnSpc>
                    <a:spcPct val="90000"/>
                  </a:lnSpc>
                  <a:spcBef>
                    <a:spcPct val="30000"/>
                  </a:spcBef>
                  <a:buClr>
                    <a:schemeClr val="tx2"/>
                  </a:buClr>
                  <a:buSzPct val="75000"/>
                  <a:buFont typeface="Wingdings" pitchFamily="2" charset="2"/>
                  <a:buChar char="l"/>
                  <a:defRPr sz="2800">
                    <a:solidFill>
                      <a:schemeClr val="tx1"/>
                    </a:solidFill>
                    <a:latin typeface="Arial" pitchFamily="34" charset="0"/>
                    <a:ea typeface="ＭＳ Ｐゴシック" pitchFamily="34" charset="-128"/>
                  </a:defRPr>
                </a:lvl1pPr>
                <a:lvl2pPr marL="742950" indent="-285750" eaLnBrk="0" hangingPunct="0">
                  <a:lnSpc>
                    <a:spcPct val="90000"/>
                  </a:lnSpc>
                  <a:spcBef>
                    <a:spcPct val="30000"/>
                  </a:spcBef>
                  <a:buClr>
                    <a:schemeClr val="tx2"/>
                  </a:buClr>
                  <a:buSzPct val="75000"/>
                  <a:buFont typeface="Wingdings" pitchFamily="2" charset="2"/>
                  <a:buChar char="Ø"/>
                  <a:defRPr sz="2400">
                    <a:solidFill>
                      <a:schemeClr val="tx1"/>
                    </a:solidFill>
                    <a:latin typeface="Arial" pitchFamily="34" charset="0"/>
                    <a:ea typeface="ＭＳ Ｐゴシック" pitchFamily="34" charset="-128"/>
                  </a:defRPr>
                </a:lvl2pPr>
                <a:lvl3pPr marL="1143000" indent="-228600" eaLnBrk="0" hangingPunct="0">
                  <a:lnSpc>
                    <a:spcPct val="90000"/>
                  </a:lnSpc>
                  <a:spcBef>
                    <a:spcPct val="30000"/>
                  </a:spcBef>
                  <a:buClr>
                    <a:schemeClr val="tx2"/>
                  </a:buClr>
                  <a:buSzPct val="75000"/>
                  <a:buFont typeface="Wingdings" pitchFamily="2" charset="2"/>
                  <a:buChar char="§"/>
                  <a:defRPr sz="2000">
                    <a:solidFill>
                      <a:schemeClr val="tx1"/>
                    </a:solidFill>
                    <a:latin typeface="Arial" pitchFamily="34" charset="0"/>
                    <a:ea typeface="ＭＳ Ｐゴシック" pitchFamily="34" charset="-128"/>
                  </a:defRPr>
                </a:lvl3pPr>
                <a:lvl4pPr marL="1600200" indent="-228600" eaLnBrk="0" hangingPunct="0">
                  <a:lnSpc>
                    <a:spcPct val="90000"/>
                  </a:lnSpc>
                  <a:spcBef>
                    <a:spcPct val="30000"/>
                  </a:spcBef>
                  <a:buClr>
                    <a:schemeClr val="tx2"/>
                  </a:buClr>
                  <a:buSzPct val="75000"/>
                  <a:buFont typeface="Wingdings" pitchFamily="2" charset="2"/>
                  <a:buChar char="§"/>
                  <a:defRPr>
                    <a:solidFill>
                      <a:schemeClr val="tx1"/>
                    </a:solidFill>
                    <a:latin typeface="Arial" pitchFamily="34" charset="0"/>
                    <a:ea typeface="ＭＳ Ｐゴシック" pitchFamily="34" charset="-128"/>
                  </a:defRPr>
                </a:lvl4pPr>
                <a:lvl5pPr marL="2057400" indent="-228600" eaLnBrk="0" hangingPunct="0">
                  <a:lnSpc>
                    <a:spcPct val="90000"/>
                  </a:lnSpc>
                  <a:spcBef>
                    <a:spcPct val="30000"/>
                  </a:spcBef>
                  <a:buClr>
                    <a:schemeClr val="tx2"/>
                  </a:buClr>
                  <a:buSzPct val="75000"/>
                  <a:buFont typeface="Wingdings" pitchFamily="2" charset="2"/>
                  <a:buChar char="§"/>
                  <a:defRPr sz="1600">
                    <a:solidFill>
                      <a:schemeClr val="tx1"/>
                    </a:solidFill>
                    <a:latin typeface="Arial" pitchFamily="34" charset="0"/>
                    <a:ea typeface="ＭＳ Ｐゴシック" pitchFamily="34" charset="-128"/>
                  </a:defRPr>
                </a:lvl5pPr>
                <a:lvl6pPr marL="2514600" indent="-228600" eaLnBrk="0" fontAlgn="base" hangingPunct="0">
                  <a:lnSpc>
                    <a:spcPct val="90000"/>
                  </a:lnSpc>
                  <a:spcBef>
                    <a:spcPct val="30000"/>
                  </a:spcBef>
                  <a:spcAft>
                    <a:spcPct val="0"/>
                  </a:spcAft>
                  <a:buClr>
                    <a:schemeClr val="tx2"/>
                  </a:buClr>
                  <a:buSzPct val="75000"/>
                  <a:buFont typeface="Wingdings" pitchFamily="2" charset="2"/>
                  <a:buChar char="§"/>
                  <a:defRPr sz="1600">
                    <a:solidFill>
                      <a:schemeClr val="tx1"/>
                    </a:solidFill>
                    <a:latin typeface="Arial" pitchFamily="34" charset="0"/>
                    <a:ea typeface="ＭＳ Ｐゴシック" pitchFamily="34" charset="-128"/>
                  </a:defRPr>
                </a:lvl6pPr>
                <a:lvl7pPr marL="2971800" indent="-228600" eaLnBrk="0" fontAlgn="base" hangingPunct="0">
                  <a:lnSpc>
                    <a:spcPct val="90000"/>
                  </a:lnSpc>
                  <a:spcBef>
                    <a:spcPct val="30000"/>
                  </a:spcBef>
                  <a:spcAft>
                    <a:spcPct val="0"/>
                  </a:spcAft>
                  <a:buClr>
                    <a:schemeClr val="tx2"/>
                  </a:buClr>
                  <a:buSzPct val="75000"/>
                  <a:buFont typeface="Wingdings" pitchFamily="2" charset="2"/>
                  <a:buChar char="§"/>
                  <a:defRPr sz="1600">
                    <a:solidFill>
                      <a:schemeClr val="tx1"/>
                    </a:solidFill>
                    <a:latin typeface="Arial" pitchFamily="34" charset="0"/>
                    <a:ea typeface="ＭＳ Ｐゴシック" pitchFamily="34" charset="-128"/>
                  </a:defRPr>
                </a:lvl7pPr>
                <a:lvl8pPr marL="3429000" indent="-228600" eaLnBrk="0" fontAlgn="base" hangingPunct="0">
                  <a:lnSpc>
                    <a:spcPct val="90000"/>
                  </a:lnSpc>
                  <a:spcBef>
                    <a:spcPct val="30000"/>
                  </a:spcBef>
                  <a:spcAft>
                    <a:spcPct val="0"/>
                  </a:spcAft>
                  <a:buClr>
                    <a:schemeClr val="tx2"/>
                  </a:buClr>
                  <a:buSzPct val="75000"/>
                  <a:buFont typeface="Wingdings" pitchFamily="2" charset="2"/>
                  <a:buChar char="§"/>
                  <a:defRPr sz="1600">
                    <a:solidFill>
                      <a:schemeClr val="tx1"/>
                    </a:solidFill>
                    <a:latin typeface="Arial" pitchFamily="34" charset="0"/>
                    <a:ea typeface="ＭＳ Ｐゴシック" pitchFamily="34" charset="-128"/>
                  </a:defRPr>
                </a:lvl8pPr>
                <a:lvl9pPr marL="3886200" indent="-228600" eaLnBrk="0" fontAlgn="base" hangingPunct="0">
                  <a:lnSpc>
                    <a:spcPct val="90000"/>
                  </a:lnSpc>
                  <a:spcBef>
                    <a:spcPct val="30000"/>
                  </a:spcBef>
                  <a:spcAft>
                    <a:spcPct val="0"/>
                  </a:spcAft>
                  <a:buClr>
                    <a:schemeClr val="tx2"/>
                  </a:buClr>
                  <a:buSzPct val="75000"/>
                  <a:buFont typeface="Wingdings" pitchFamily="2" charset="2"/>
                  <a:buChar char="§"/>
                  <a:defRPr sz="1600">
                    <a:solidFill>
                      <a:schemeClr val="tx1"/>
                    </a:solidFill>
                    <a:latin typeface="Arial" pitchFamily="34" charset="0"/>
                    <a:ea typeface="ＭＳ Ｐゴシック" pitchFamily="34" charset="-128"/>
                  </a:defRPr>
                </a:lvl9pPr>
              </a:lstStyle>
              <a:p>
                <a:pPr algn="ctr" eaLnBrk="1" hangingPunct="1">
                  <a:lnSpc>
                    <a:spcPct val="100000"/>
                  </a:lnSpc>
                  <a:spcBef>
                    <a:spcPct val="0"/>
                  </a:spcBef>
                  <a:buClrTx/>
                  <a:buSzTx/>
                  <a:buFontTx/>
                  <a:buNone/>
                </a:pPr>
                <a:endParaRPr lang="en-AU" altLang="en-US" sz="1200" b="0">
                  <a:latin typeface="Verdana" pitchFamily="34" charset="0"/>
                  <a:ea typeface="宋体" pitchFamily="2" charset="-122"/>
                </a:endParaRPr>
              </a:p>
            </p:txBody>
          </p:sp>
          <p:sp>
            <p:nvSpPr>
              <p:cNvPr id="15370" name="TextBox 14"/>
              <p:cNvSpPr txBox="1">
                <a:spLocks noChangeArrowheads="1"/>
              </p:cNvSpPr>
              <p:nvPr/>
            </p:nvSpPr>
            <p:spPr bwMode="auto">
              <a:xfrm>
                <a:off x="3615425" y="1704756"/>
                <a:ext cx="652509" cy="2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ct val="30000"/>
                  </a:spcBef>
                  <a:buClr>
                    <a:schemeClr val="tx2"/>
                  </a:buClr>
                  <a:buSzPct val="75000"/>
                  <a:buFont typeface="Wingdings" pitchFamily="2" charset="2"/>
                  <a:buChar char="l"/>
                  <a:defRPr sz="2800">
                    <a:solidFill>
                      <a:schemeClr val="tx1"/>
                    </a:solidFill>
                    <a:latin typeface="Arial" pitchFamily="34" charset="0"/>
                    <a:ea typeface="ＭＳ Ｐゴシック" pitchFamily="34" charset="-128"/>
                  </a:defRPr>
                </a:lvl1pPr>
                <a:lvl2pPr marL="742950" indent="-285750" eaLnBrk="0" hangingPunct="0">
                  <a:lnSpc>
                    <a:spcPct val="90000"/>
                  </a:lnSpc>
                  <a:spcBef>
                    <a:spcPct val="30000"/>
                  </a:spcBef>
                  <a:buClr>
                    <a:schemeClr val="tx2"/>
                  </a:buClr>
                  <a:buSzPct val="75000"/>
                  <a:buFont typeface="Wingdings" pitchFamily="2" charset="2"/>
                  <a:buChar char="Ø"/>
                  <a:defRPr sz="2400">
                    <a:solidFill>
                      <a:schemeClr val="tx1"/>
                    </a:solidFill>
                    <a:latin typeface="Arial" pitchFamily="34" charset="0"/>
                    <a:ea typeface="ＭＳ Ｐゴシック" pitchFamily="34" charset="-128"/>
                  </a:defRPr>
                </a:lvl2pPr>
                <a:lvl3pPr marL="1143000" indent="-228600" eaLnBrk="0" hangingPunct="0">
                  <a:lnSpc>
                    <a:spcPct val="90000"/>
                  </a:lnSpc>
                  <a:spcBef>
                    <a:spcPct val="30000"/>
                  </a:spcBef>
                  <a:buClr>
                    <a:schemeClr val="tx2"/>
                  </a:buClr>
                  <a:buSzPct val="75000"/>
                  <a:buFont typeface="Wingdings" pitchFamily="2" charset="2"/>
                  <a:buChar char="§"/>
                  <a:defRPr sz="2000">
                    <a:solidFill>
                      <a:schemeClr val="tx1"/>
                    </a:solidFill>
                    <a:latin typeface="Arial" pitchFamily="34" charset="0"/>
                    <a:ea typeface="ＭＳ Ｐゴシック" pitchFamily="34" charset="-128"/>
                  </a:defRPr>
                </a:lvl3pPr>
                <a:lvl4pPr marL="1600200" indent="-228600" eaLnBrk="0" hangingPunct="0">
                  <a:lnSpc>
                    <a:spcPct val="90000"/>
                  </a:lnSpc>
                  <a:spcBef>
                    <a:spcPct val="30000"/>
                  </a:spcBef>
                  <a:buClr>
                    <a:schemeClr val="tx2"/>
                  </a:buClr>
                  <a:buSzPct val="75000"/>
                  <a:buFont typeface="Wingdings" pitchFamily="2" charset="2"/>
                  <a:buChar char="§"/>
                  <a:defRPr>
                    <a:solidFill>
                      <a:schemeClr val="tx1"/>
                    </a:solidFill>
                    <a:latin typeface="Arial" pitchFamily="34" charset="0"/>
                    <a:ea typeface="ＭＳ Ｐゴシック" pitchFamily="34" charset="-128"/>
                  </a:defRPr>
                </a:lvl4pPr>
                <a:lvl5pPr marL="2057400" indent="-228600" eaLnBrk="0" hangingPunct="0">
                  <a:lnSpc>
                    <a:spcPct val="90000"/>
                  </a:lnSpc>
                  <a:spcBef>
                    <a:spcPct val="30000"/>
                  </a:spcBef>
                  <a:buClr>
                    <a:schemeClr val="tx2"/>
                  </a:buClr>
                  <a:buSzPct val="75000"/>
                  <a:buFont typeface="Wingdings" pitchFamily="2" charset="2"/>
                  <a:buChar char="§"/>
                  <a:defRPr sz="1600">
                    <a:solidFill>
                      <a:schemeClr val="tx1"/>
                    </a:solidFill>
                    <a:latin typeface="Arial" pitchFamily="34" charset="0"/>
                    <a:ea typeface="ＭＳ Ｐゴシック" pitchFamily="34" charset="-128"/>
                  </a:defRPr>
                </a:lvl5pPr>
                <a:lvl6pPr marL="2514600" indent="-228600" eaLnBrk="0" fontAlgn="base" hangingPunct="0">
                  <a:lnSpc>
                    <a:spcPct val="90000"/>
                  </a:lnSpc>
                  <a:spcBef>
                    <a:spcPct val="30000"/>
                  </a:spcBef>
                  <a:spcAft>
                    <a:spcPct val="0"/>
                  </a:spcAft>
                  <a:buClr>
                    <a:schemeClr val="tx2"/>
                  </a:buClr>
                  <a:buSzPct val="75000"/>
                  <a:buFont typeface="Wingdings" pitchFamily="2" charset="2"/>
                  <a:buChar char="§"/>
                  <a:defRPr sz="1600">
                    <a:solidFill>
                      <a:schemeClr val="tx1"/>
                    </a:solidFill>
                    <a:latin typeface="Arial" pitchFamily="34" charset="0"/>
                    <a:ea typeface="ＭＳ Ｐゴシック" pitchFamily="34" charset="-128"/>
                  </a:defRPr>
                </a:lvl6pPr>
                <a:lvl7pPr marL="2971800" indent="-228600" eaLnBrk="0" fontAlgn="base" hangingPunct="0">
                  <a:lnSpc>
                    <a:spcPct val="90000"/>
                  </a:lnSpc>
                  <a:spcBef>
                    <a:spcPct val="30000"/>
                  </a:spcBef>
                  <a:spcAft>
                    <a:spcPct val="0"/>
                  </a:spcAft>
                  <a:buClr>
                    <a:schemeClr val="tx2"/>
                  </a:buClr>
                  <a:buSzPct val="75000"/>
                  <a:buFont typeface="Wingdings" pitchFamily="2" charset="2"/>
                  <a:buChar char="§"/>
                  <a:defRPr sz="1600">
                    <a:solidFill>
                      <a:schemeClr val="tx1"/>
                    </a:solidFill>
                    <a:latin typeface="Arial" pitchFamily="34" charset="0"/>
                    <a:ea typeface="ＭＳ Ｐゴシック" pitchFamily="34" charset="-128"/>
                  </a:defRPr>
                </a:lvl7pPr>
                <a:lvl8pPr marL="3429000" indent="-228600" eaLnBrk="0" fontAlgn="base" hangingPunct="0">
                  <a:lnSpc>
                    <a:spcPct val="90000"/>
                  </a:lnSpc>
                  <a:spcBef>
                    <a:spcPct val="30000"/>
                  </a:spcBef>
                  <a:spcAft>
                    <a:spcPct val="0"/>
                  </a:spcAft>
                  <a:buClr>
                    <a:schemeClr val="tx2"/>
                  </a:buClr>
                  <a:buSzPct val="75000"/>
                  <a:buFont typeface="Wingdings" pitchFamily="2" charset="2"/>
                  <a:buChar char="§"/>
                  <a:defRPr sz="1600">
                    <a:solidFill>
                      <a:schemeClr val="tx1"/>
                    </a:solidFill>
                    <a:latin typeface="Arial" pitchFamily="34" charset="0"/>
                    <a:ea typeface="ＭＳ Ｐゴシック" pitchFamily="34" charset="-128"/>
                  </a:defRPr>
                </a:lvl8pPr>
                <a:lvl9pPr marL="3886200" indent="-228600" eaLnBrk="0" fontAlgn="base" hangingPunct="0">
                  <a:lnSpc>
                    <a:spcPct val="90000"/>
                  </a:lnSpc>
                  <a:spcBef>
                    <a:spcPct val="30000"/>
                  </a:spcBef>
                  <a:spcAft>
                    <a:spcPct val="0"/>
                  </a:spcAft>
                  <a:buClr>
                    <a:schemeClr val="tx2"/>
                  </a:buClr>
                  <a:buSzPct val="75000"/>
                  <a:buFont typeface="Wingdings" pitchFamily="2" charset="2"/>
                  <a:buChar char="§"/>
                  <a:defRPr sz="1600">
                    <a:solidFill>
                      <a:schemeClr val="tx1"/>
                    </a:solidFill>
                    <a:latin typeface="Arial" pitchFamily="34" charset="0"/>
                    <a:ea typeface="ＭＳ Ｐゴシック" pitchFamily="34" charset="-128"/>
                  </a:defRPr>
                </a:lvl9pPr>
              </a:lstStyle>
              <a:p>
                <a:pPr algn="ctr" eaLnBrk="1" hangingPunct="1">
                  <a:lnSpc>
                    <a:spcPct val="100000"/>
                  </a:lnSpc>
                  <a:spcBef>
                    <a:spcPct val="0"/>
                  </a:spcBef>
                  <a:buClrTx/>
                  <a:buSzTx/>
                  <a:buFontTx/>
                  <a:buNone/>
                </a:pPr>
                <a:r>
                  <a:rPr lang="en-AU" altLang="en-US" sz="1200" dirty="0">
                    <a:latin typeface="Verdana" pitchFamily="34" charset="0"/>
                    <a:ea typeface="宋体" pitchFamily="2" charset="-122"/>
                  </a:rPr>
                  <a:t>2011</a:t>
                </a:r>
              </a:p>
            </p:txBody>
          </p:sp>
          <p:cxnSp>
            <p:nvCxnSpPr>
              <p:cNvPr id="19" name="Straight Arrow Connector 18"/>
              <p:cNvCxnSpPr>
                <a:cxnSpLocks noChangeShapeType="1"/>
              </p:cNvCxnSpPr>
              <p:nvPr/>
            </p:nvCxnSpPr>
            <p:spPr bwMode="auto">
              <a:xfrm rot="10800000" flipV="1">
                <a:off x="3048000" y="1919100"/>
                <a:ext cx="762459" cy="457276"/>
              </a:xfrm>
              <a:prstGeom prst="straightConnector1">
                <a:avLst/>
              </a:prstGeom>
              <a:noFill/>
              <a:ln w="25400">
                <a:solidFill>
                  <a:schemeClr val="accent1"/>
                </a:solidFill>
                <a:round/>
                <a:headEnd/>
                <a:tailEnd type="arrow" w="med" len="med"/>
              </a:ln>
              <a:effectLst>
                <a:outerShdw blurRad="63500" dist="20000" dir="5400000" rotWithShape="0">
                  <a:srgbClr val="000000">
                    <a:alpha val="37999"/>
                  </a:srgbClr>
                </a:outerShdw>
              </a:effectLst>
              <a:extLst>
                <a:ext uri="{909E8E84-426E-40DD-AFC4-6F175D3DCCD1}">
                  <a14:hiddenFill xmlns:a14="http://schemas.microsoft.com/office/drawing/2010/main">
                    <a:noFill/>
                  </a14:hiddenFill>
                </a:ext>
              </a:extLst>
            </p:spPr>
          </p:cxnSp>
        </p:grpSp>
        <p:sp>
          <p:nvSpPr>
            <p:cNvPr id="15368" name="Rectangle 19"/>
            <p:cNvSpPr>
              <a:spLocks noChangeArrowheads="1"/>
            </p:cNvSpPr>
            <p:nvPr/>
          </p:nvSpPr>
          <p:spPr bwMode="auto">
            <a:xfrm>
              <a:off x="3810000" y="1981200"/>
              <a:ext cx="1600200" cy="533400"/>
            </a:xfrm>
            <a:prstGeom prst="rect">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lIns="91380" tIns="45692" rIns="91380" bIns="45692" anchor="ctr"/>
            <a:lstStyle>
              <a:lvl1pPr eaLnBrk="0" hangingPunct="0">
                <a:lnSpc>
                  <a:spcPct val="90000"/>
                </a:lnSpc>
                <a:spcBef>
                  <a:spcPct val="30000"/>
                </a:spcBef>
                <a:buClr>
                  <a:schemeClr val="tx2"/>
                </a:buClr>
                <a:buSzPct val="75000"/>
                <a:buFont typeface="Wingdings" pitchFamily="2" charset="2"/>
                <a:buChar char="l"/>
                <a:defRPr sz="2800">
                  <a:solidFill>
                    <a:schemeClr val="tx1"/>
                  </a:solidFill>
                  <a:latin typeface="Arial" pitchFamily="34" charset="0"/>
                  <a:ea typeface="ＭＳ Ｐゴシック" pitchFamily="34" charset="-128"/>
                </a:defRPr>
              </a:lvl1pPr>
              <a:lvl2pPr marL="742950" indent="-285750" eaLnBrk="0" hangingPunct="0">
                <a:lnSpc>
                  <a:spcPct val="90000"/>
                </a:lnSpc>
                <a:spcBef>
                  <a:spcPct val="30000"/>
                </a:spcBef>
                <a:buClr>
                  <a:schemeClr val="tx2"/>
                </a:buClr>
                <a:buSzPct val="75000"/>
                <a:buFont typeface="Wingdings" pitchFamily="2" charset="2"/>
                <a:buChar char="Ø"/>
                <a:defRPr sz="2400">
                  <a:solidFill>
                    <a:schemeClr val="tx1"/>
                  </a:solidFill>
                  <a:latin typeface="Arial" pitchFamily="34" charset="0"/>
                  <a:ea typeface="ＭＳ Ｐゴシック" pitchFamily="34" charset="-128"/>
                </a:defRPr>
              </a:lvl2pPr>
              <a:lvl3pPr marL="1143000" indent="-228600" eaLnBrk="0" hangingPunct="0">
                <a:lnSpc>
                  <a:spcPct val="90000"/>
                </a:lnSpc>
                <a:spcBef>
                  <a:spcPct val="30000"/>
                </a:spcBef>
                <a:buClr>
                  <a:schemeClr val="tx2"/>
                </a:buClr>
                <a:buSzPct val="75000"/>
                <a:buFont typeface="Wingdings" pitchFamily="2" charset="2"/>
                <a:buChar char="§"/>
                <a:defRPr sz="2000">
                  <a:solidFill>
                    <a:schemeClr val="tx1"/>
                  </a:solidFill>
                  <a:latin typeface="Arial" pitchFamily="34" charset="0"/>
                  <a:ea typeface="ＭＳ Ｐゴシック" pitchFamily="34" charset="-128"/>
                </a:defRPr>
              </a:lvl3pPr>
              <a:lvl4pPr marL="1600200" indent="-228600" eaLnBrk="0" hangingPunct="0">
                <a:lnSpc>
                  <a:spcPct val="90000"/>
                </a:lnSpc>
                <a:spcBef>
                  <a:spcPct val="30000"/>
                </a:spcBef>
                <a:buClr>
                  <a:schemeClr val="tx2"/>
                </a:buClr>
                <a:buSzPct val="75000"/>
                <a:buFont typeface="Wingdings" pitchFamily="2" charset="2"/>
                <a:buChar char="§"/>
                <a:defRPr>
                  <a:solidFill>
                    <a:schemeClr val="tx1"/>
                  </a:solidFill>
                  <a:latin typeface="Arial" pitchFamily="34" charset="0"/>
                  <a:ea typeface="ＭＳ Ｐゴシック" pitchFamily="34" charset="-128"/>
                </a:defRPr>
              </a:lvl4pPr>
              <a:lvl5pPr marL="2057400" indent="-228600" eaLnBrk="0" hangingPunct="0">
                <a:lnSpc>
                  <a:spcPct val="90000"/>
                </a:lnSpc>
                <a:spcBef>
                  <a:spcPct val="30000"/>
                </a:spcBef>
                <a:buClr>
                  <a:schemeClr val="tx2"/>
                </a:buClr>
                <a:buSzPct val="75000"/>
                <a:buFont typeface="Wingdings" pitchFamily="2" charset="2"/>
                <a:buChar char="§"/>
                <a:defRPr sz="1600">
                  <a:solidFill>
                    <a:schemeClr val="tx1"/>
                  </a:solidFill>
                  <a:latin typeface="Arial" pitchFamily="34" charset="0"/>
                  <a:ea typeface="ＭＳ Ｐゴシック" pitchFamily="34" charset="-128"/>
                </a:defRPr>
              </a:lvl5pPr>
              <a:lvl6pPr marL="2514600" indent="-228600" eaLnBrk="0" fontAlgn="base" hangingPunct="0">
                <a:lnSpc>
                  <a:spcPct val="90000"/>
                </a:lnSpc>
                <a:spcBef>
                  <a:spcPct val="30000"/>
                </a:spcBef>
                <a:spcAft>
                  <a:spcPct val="0"/>
                </a:spcAft>
                <a:buClr>
                  <a:schemeClr val="tx2"/>
                </a:buClr>
                <a:buSzPct val="75000"/>
                <a:buFont typeface="Wingdings" pitchFamily="2" charset="2"/>
                <a:buChar char="§"/>
                <a:defRPr sz="1600">
                  <a:solidFill>
                    <a:schemeClr val="tx1"/>
                  </a:solidFill>
                  <a:latin typeface="Arial" pitchFamily="34" charset="0"/>
                  <a:ea typeface="ＭＳ Ｐゴシック" pitchFamily="34" charset="-128"/>
                </a:defRPr>
              </a:lvl6pPr>
              <a:lvl7pPr marL="2971800" indent="-228600" eaLnBrk="0" fontAlgn="base" hangingPunct="0">
                <a:lnSpc>
                  <a:spcPct val="90000"/>
                </a:lnSpc>
                <a:spcBef>
                  <a:spcPct val="30000"/>
                </a:spcBef>
                <a:spcAft>
                  <a:spcPct val="0"/>
                </a:spcAft>
                <a:buClr>
                  <a:schemeClr val="tx2"/>
                </a:buClr>
                <a:buSzPct val="75000"/>
                <a:buFont typeface="Wingdings" pitchFamily="2" charset="2"/>
                <a:buChar char="§"/>
                <a:defRPr sz="1600">
                  <a:solidFill>
                    <a:schemeClr val="tx1"/>
                  </a:solidFill>
                  <a:latin typeface="Arial" pitchFamily="34" charset="0"/>
                  <a:ea typeface="ＭＳ Ｐゴシック" pitchFamily="34" charset="-128"/>
                </a:defRPr>
              </a:lvl7pPr>
              <a:lvl8pPr marL="3429000" indent="-228600" eaLnBrk="0" fontAlgn="base" hangingPunct="0">
                <a:lnSpc>
                  <a:spcPct val="90000"/>
                </a:lnSpc>
                <a:spcBef>
                  <a:spcPct val="30000"/>
                </a:spcBef>
                <a:spcAft>
                  <a:spcPct val="0"/>
                </a:spcAft>
                <a:buClr>
                  <a:schemeClr val="tx2"/>
                </a:buClr>
                <a:buSzPct val="75000"/>
                <a:buFont typeface="Wingdings" pitchFamily="2" charset="2"/>
                <a:buChar char="§"/>
                <a:defRPr sz="1600">
                  <a:solidFill>
                    <a:schemeClr val="tx1"/>
                  </a:solidFill>
                  <a:latin typeface="Arial" pitchFamily="34" charset="0"/>
                  <a:ea typeface="ＭＳ Ｐゴシック" pitchFamily="34" charset="-128"/>
                </a:defRPr>
              </a:lvl8pPr>
              <a:lvl9pPr marL="3886200" indent="-228600" eaLnBrk="0" fontAlgn="base" hangingPunct="0">
                <a:lnSpc>
                  <a:spcPct val="90000"/>
                </a:lnSpc>
                <a:spcBef>
                  <a:spcPct val="30000"/>
                </a:spcBef>
                <a:spcAft>
                  <a:spcPct val="0"/>
                </a:spcAft>
                <a:buClr>
                  <a:schemeClr val="tx2"/>
                </a:buClr>
                <a:buSzPct val="75000"/>
                <a:buFont typeface="Wingdings" pitchFamily="2" charset="2"/>
                <a:buChar char="§"/>
                <a:defRPr sz="1600">
                  <a:solidFill>
                    <a:schemeClr val="tx1"/>
                  </a:solidFill>
                  <a:latin typeface="Arial" pitchFamily="34" charset="0"/>
                  <a:ea typeface="ＭＳ Ｐゴシック" pitchFamily="34" charset="-128"/>
                </a:defRPr>
              </a:lvl9pPr>
            </a:lstStyle>
            <a:p>
              <a:pPr algn="ctr" eaLnBrk="1" hangingPunct="1">
                <a:lnSpc>
                  <a:spcPct val="100000"/>
                </a:lnSpc>
                <a:spcBef>
                  <a:spcPct val="0"/>
                </a:spcBef>
                <a:buClrTx/>
                <a:buSzTx/>
                <a:buFontTx/>
                <a:buNone/>
              </a:pPr>
              <a:endParaRPr lang="en-AU" altLang="en-US" sz="1200" b="0">
                <a:latin typeface="Verdana" pitchFamily="34" charset="0"/>
                <a:ea typeface="宋体" pitchFamily="2" charset="-122"/>
              </a:endParaRPr>
            </a:p>
          </p:txBody>
        </p:sp>
      </p:grpSp>
      <p:pic>
        <p:nvPicPr>
          <p:cNvPr id="1257492" name="Picture 20"/>
          <p:cNvPicPr>
            <a:picLocks noChangeAspect="1" noChangeArrowheads="1"/>
          </p:cNvPicPr>
          <p:nvPr/>
        </p:nvPicPr>
        <p:blipFill>
          <a:blip r:embed="rId4"/>
          <a:srcRect l="11566" t="77969" b="13419"/>
          <a:stretch>
            <a:fillRect/>
          </a:stretch>
        </p:blipFill>
        <p:spPr bwMode="auto">
          <a:xfrm>
            <a:off x="1306513" y="5954713"/>
            <a:ext cx="6931025" cy="473075"/>
          </a:xfrm>
          <a:prstGeom prst="rect">
            <a:avLst/>
          </a:prstGeom>
          <a:solidFill>
            <a:srgbClr val="66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6" name="Text Box 10"/>
          <p:cNvSpPr txBox="1">
            <a:spLocks noChangeArrowheads="1"/>
          </p:cNvSpPr>
          <p:nvPr/>
        </p:nvSpPr>
        <p:spPr bwMode="auto">
          <a:xfrm>
            <a:off x="2352675" y="6451600"/>
            <a:ext cx="40227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3200" b="1">
                <a:solidFill>
                  <a:schemeClr val="tx1"/>
                </a:solidFill>
                <a:latin typeface="Arial" charset="0"/>
                <a:ea typeface="ＭＳ Ｐゴシック" pitchFamily="34" charset="-128"/>
              </a:defRPr>
            </a:lvl1pPr>
            <a:lvl2pPr marL="742950" indent="-285750" eaLnBrk="0" hangingPunct="0">
              <a:defRPr sz="3200" b="1">
                <a:solidFill>
                  <a:schemeClr val="tx1"/>
                </a:solidFill>
                <a:latin typeface="Arial" charset="0"/>
                <a:ea typeface="ＭＳ Ｐゴシック" pitchFamily="34" charset="-128"/>
              </a:defRPr>
            </a:lvl2pPr>
            <a:lvl3pPr marL="1143000" indent="-228600" eaLnBrk="0" hangingPunct="0">
              <a:defRPr sz="3200" b="1">
                <a:solidFill>
                  <a:schemeClr val="tx1"/>
                </a:solidFill>
                <a:latin typeface="Arial" charset="0"/>
                <a:ea typeface="ＭＳ Ｐゴシック" pitchFamily="34" charset="-128"/>
              </a:defRPr>
            </a:lvl3pPr>
            <a:lvl4pPr marL="1600200" indent="-228600" eaLnBrk="0" hangingPunct="0">
              <a:defRPr sz="3200" b="1">
                <a:solidFill>
                  <a:schemeClr val="tx1"/>
                </a:solidFill>
                <a:latin typeface="Arial" charset="0"/>
                <a:ea typeface="ＭＳ Ｐゴシック" pitchFamily="34" charset="-128"/>
              </a:defRPr>
            </a:lvl4pPr>
            <a:lvl5pPr marL="2057400" indent="-228600" eaLnBrk="0" hangingPunct="0">
              <a:defRPr sz="3200"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3200"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3200"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3200"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3200" b="1">
                <a:solidFill>
                  <a:schemeClr val="tx1"/>
                </a:solidFill>
                <a:latin typeface="Arial" charset="0"/>
                <a:ea typeface="ＭＳ Ｐゴシック" pitchFamily="34" charset="-128"/>
              </a:defRPr>
            </a:lvl9pPr>
          </a:lstStyle>
          <a:p>
            <a:pPr algn="ctr" eaLnBrk="1" hangingPunct="1">
              <a:defRPr/>
            </a:pPr>
            <a:r>
              <a:rPr lang="en-US" altLang="en-US" sz="1000" smtClean="0"/>
              <a:t>Copyright © 2012, Elsevier Inc. All rights reserved.</a:t>
            </a:r>
            <a:endParaRPr lang="en-US" altLang="en-US" sz="1000" smtClean="0">
              <a:effectLst>
                <a:outerShdw blurRad="38100" dist="38100" dir="2700000" algn="tl">
                  <a:srgbClr val="000000"/>
                </a:outerShdw>
              </a:effectLst>
            </a:endParaRPr>
          </a:p>
        </p:txBody>
      </p:sp>
    </p:spTree>
    <p:extLst>
      <p:ext uri="{BB962C8B-B14F-4D97-AF65-F5344CB8AC3E}">
        <p14:creationId xmlns:p14="http://schemas.microsoft.com/office/powerpoint/2010/main" val="34503361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688" y="931242"/>
            <a:ext cx="9037637" cy="602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p:cNvSpPr txBox="1">
            <a:spLocks/>
          </p:cNvSpPr>
          <p:nvPr/>
        </p:nvSpPr>
        <p:spPr>
          <a:xfrm>
            <a:off x="179512" y="336550"/>
            <a:ext cx="8897938" cy="420688"/>
          </a:xfrm>
          <a:prstGeom prst="rect">
            <a:avLst/>
          </a:prstGeom>
        </p:spPr>
        <p:txBody>
          <a:bodyPr vert="horz" lIns="91380" tIns="45692" rIns="91380" bIns="45692" rtlCol="0" anchor="ctr">
            <a:noAutofit/>
          </a:bodyPr>
          <a:lstStyle>
            <a:lvl1pPr algn="r" defTabSz="914400" rtl="0" eaLnBrk="1" latinLnBrk="0" hangingPunct="1">
              <a:spcBef>
                <a:spcPct val="0"/>
              </a:spcBef>
              <a:buNone/>
              <a:defRPr sz="4400" b="1" i="1" kern="1200">
                <a:solidFill>
                  <a:schemeClr val="accent5">
                    <a:lumMod val="50000"/>
                  </a:schemeClr>
                </a:solidFill>
                <a:latin typeface="+mj-lt"/>
                <a:ea typeface="+mj-ea"/>
                <a:cs typeface="+mj-cs"/>
              </a:defRPr>
            </a:lvl1pPr>
          </a:lstStyle>
          <a:p>
            <a:pPr>
              <a:defRPr/>
            </a:pPr>
            <a:r>
              <a:rPr lang="en-AU" altLang="en-US" sz="4000" dirty="0" smtClean="0"/>
              <a:t>2016 Gartner “IT Hype Cycle” for Emerging Technologies</a:t>
            </a:r>
            <a:endParaRPr lang="en-AU" altLang="en-US" sz="4000" dirty="0"/>
          </a:p>
        </p:txBody>
      </p:sp>
    </p:spTree>
    <p:extLst>
      <p:ext uri="{BB962C8B-B14F-4D97-AF65-F5344CB8AC3E}">
        <p14:creationId xmlns:p14="http://schemas.microsoft.com/office/powerpoint/2010/main" val="163466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Computing in Computer Science</a:t>
            </a:r>
            <a:endParaRPr lang="zh-TW" altLang="en-US" dirty="0"/>
          </a:p>
        </p:txBody>
      </p:sp>
      <p:sp>
        <p:nvSpPr>
          <p:cNvPr id="3" name="內容版面配置區 2"/>
          <p:cNvSpPr>
            <a:spLocks noGrp="1"/>
          </p:cNvSpPr>
          <p:nvPr>
            <p:ph idx="1"/>
          </p:nvPr>
        </p:nvSpPr>
        <p:spPr>
          <a:xfrm>
            <a:off x="457200" y="1600200"/>
            <a:ext cx="8229600" cy="4925144"/>
          </a:xfrm>
        </p:spPr>
        <p:txBody>
          <a:bodyPr>
            <a:normAutofit/>
          </a:bodyPr>
          <a:lstStyle/>
          <a:p>
            <a:r>
              <a:rPr lang="en-US" altLang="zh-TW" dirty="0" smtClean="0"/>
              <a:t>Computing includes</a:t>
            </a:r>
          </a:p>
          <a:p>
            <a:pPr lvl="1"/>
            <a:r>
              <a:rPr lang="en-US" altLang="zh-TW" dirty="0" smtClean="0"/>
              <a:t>Designing and building hardware and software systems for a wide range of purposes</a:t>
            </a:r>
          </a:p>
          <a:p>
            <a:pPr lvl="1"/>
            <a:r>
              <a:rPr lang="en-US" altLang="zh-TW" dirty="0" smtClean="0"/>
              <a:t>Processing, structuring, and managing various kinds of information</a:t>
            </a:r>
          </a:p>
          <a:p>
            <a:pPr lvl="1"/>
            <a:r>
              <a:rPr lang="en-US" altLang="zh-TW" dirty="0" smtClean="0"/>
              <a:t>Doing scientific studies using computers</a:t>
            </a:r>
          </a:p>
          <a:p>
            <a:pPr lvl="1"/>
            <a:r>
              <a:rPr lang="en-US" altLang="zh-TW" dirty="0" smtClean="0"/>
              <a:t>Making computer systems behave intelligently</a:t>
            </a:r>
          </a:p>
          <a:p>
            <a:pPr lvl="1"/>
            <a:r>
              <a:rPr lang="en-US" altLang="zh-TW" dirty="0" smtClean="0"/>
              <a:t>Creating and using communications and entertainment media</a:t>
            </a:r>
          </a:p>
          <a:p>
            <a:pPr lvl="1"/>
            <a:r>
              <a:rPr lang="en-US" altLang="zh-TW" dirty="0" smtClean="0"/>
              <a:t>…</a:t>
            </a:r>
            <a:endParaRPr lang="zh-TW" altLang="en-US" dirty="0" smtClean="0"/>
          </a:p>
          <a:p>
            <a:endParaRPr lang="zh-TW" alt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79512" y="336550"/>
            <a:ext cx="8897938" cy="420688"/>
          </a:xfrm>
          <a:prstGeom prst="rect">
            <a:avLst/>
          </a:prstGeom>
        </p:spPr>
        <p:txBody>
          <a:bodyPr vert="horz" lIns="91380" tIns="45692" rIns="91380" bIns="45692" rtlCol="0" anchor="ctr">
            <a:noAutofit/>
          </a:bodyPr>
          <a:lstStyle>
            <a:lvl1pPr algn="r" defTabSz="914400" rtl="0" eaLnBrk="1" latinLnBrk="0" hangingPunct="1">
              <a:spcBef>
                <a:spcPct val="0"/>
              </a:spcBef>
              <a:buNone/>
              <a:defRPr sz="4400" b="1" i="1" kern="1200">
                <a:solidFill>
                  <a:schemeClr val="accent5">
                    <a:lumMod val="50000"/>
                  </a:schemeClr>
                </a:solidFill>
                <a:latin typeface="+mj-lt"/>
                <a:ea typeface="+mj-ea"/>
                <a:cs typeface="+mj-cs"/>
              </a:defRPr>
            </a:lvl1pPr>
          </a:lstStyle>
          <a:p>
            <a:pPr>
              <a:defRPr/>
            </a:pPr>
            <a:r>
              <a:rPr lang="en-AU" altLang="en-US" sz="4000" dirty="0" smtClean="0"/>
              <a:t>2019 and 2022 Gartner “IT Hype Cycle” for Emerging Technologies</a:t>
            </a:r>
            <a:endParaRPr lang="en-AU" altLang="en-US" sz="4000" dirty="0"/>
          </a:p>
        </p:txBody>
      </p:sp>
      <p:pic>
        <p:nvPicPr>
          <p:cNvPr id="2" name="Picture 1"/>
          <p:cNvPicPr>
            <a:picLocks noChangeAspect="1"/>
          </p:cNvPicPr>
          <p:nvPr/>
        </p:nvPicPr>
        <p:blipFill>
          <a:blip r:embed="rId3"/>
          <a:stretch>
            <a:fillRect/>
          </a:stretch>
        </p:blipFill>
        <p:spPr>
          <a:xfrm>
            <a:off x="611560" y="1174599"/>
            <a:ext cx="8179344" cy="5674314"/>
          </a:xfrm>
          <a:prstGeom prst="rect">
            <a:avLst/>
          </a:prstGeom>
        </p:spPr>
      </p:pic>
      <p:sp>
        <p:nvSpPr>
          <p:cNvPr id="3" name="Rectangle 2"/>
          <p:cNvSpPr/>
          <p:nvPr/>
        </p:nvSpPr>
        <p:spPr>
          <a:xfrm>
            <a:off x="2843808" y="1772816"/>
            <a:ext cx="648072" cy="2160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620688"/>
            <a:ext cx="9077450" cy="6237312"/>
          </a:xfrm>
          <a:prstGeom prst="rect">
            <a:avLst/>
          </a:prstGeom>
        </p:spPr>
      </p:pic>
      <p:sp>
        <p:nvSpPr>
          <p:cNvPr id="6" name="Rectangle 5"/>
          <p:cNvSpPr/>
          <p:nvPr/>
        </p:nvSpPr>
        <p:spPr>
          <a:xfrm>
            <a:off x="3995936" y="2780928"/>
            <a:ext cx="1368152" cy="14401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22339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7624" y="1844825"/>
            <a:ext cx="6679524" cy="4485518"/>
          </a:xfrm>
          <a:prstGeom prst="rect">
            <a:avLst/>
          </a:prstGeom>
        </p:spPr>
      </p:pic>
      <p:sp>
        <p:nvSpPr>
          <p:cNvPr id="3" name="Title 1"/>
          <p:cNvSpPr txBox="1">
            <a:spLocks/>
          </p:cNvSpPr>
          <p:nvPr/>
        </p:nvSpPr>
        <p:spPr>
          <a:xfrm>
            <a:off x="179512" y="336550"/>
            <a:ext cx="8897938" cy="420688"/>
          </a:xfrm>
          <a:prstGeom prst="rect">
            <a:avLst/>
          </a:prstGeom>
        </p:spPr>
        <p:txBody>
          <a:bodyPr vert="horz" lIns="91380" tIns="45692" rIns="91380" bIns="45692" rtlCol="0" anchor="ctr">
            <a:noAutofit/>
          </a:bodyPr>
          <a:lstStyle>
            <a:lvl1pPr algn="r" defTabSz="914400" rtl="0" eaLnBrk="1" latinLnBrk="0" hangingPunct="1">
              <a:spcBef>
                <a:spcPct val="0"/>
              </a:spcBef>
              <a:buNone/>
              <a:defRPr sz="4400" b="1" i="1" kern="1200">
                <a:solidFill>
                  <a:schemeClr val="accent5">
                    <a:lumMod val="50000"/>
                  </a:schemeClr>
                </a:solidFill>
                <a:latin typeface="+mj-lt"/>
                <a:ea typeface="+mj-ea"/>
                <a:cs typeface="+mj-cs"/>
              </a:defRPr>
            </a:lvl1pPr>
          </a:lstStyle>
          <a:p>
            <a:pPr>
              <a:defRPr/>
            </a:pPr>
            <a:r>
              <a:rPr lang="en-AU" altLang="en-US" sz="4000" dirty="0" smtClean="0"/>
              <a:t>Virtual Reality (VR) Goggles</a:t>
            </a:r>
            <a:endParaRPr lang="en-AU" altLang="en-US" sz="4000" dirty="0"/>
          </a:p>
        </p:txBody>
      </p:sp>
    </p:spTree>
    <p:extLst>
      <p:ext uri="{BB962C8B-B14F-4D97-AF65-F5344CB8AC3E}">
        <p14:creationId xmlns:p14="http://schemas.microsoft.com/office/powerpoint/2010/main" val="6522533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9842" y="1700808"/>
            <a:ext cx="8317277" cy="4657675"/>
          </a:xfrm>
          <a:prstGeom prst="rect">
            <a:avLst/>
          </a:prstGeom>
        </p:spPr>
      </p:pic>
      <p:sp>
        <p:nvSpPr>
          <p:cNvPr id="4" name="Title 1"/>
          <p:cNvSpPr txBox="1">
            <a:spLocks/>
          </p:cNvSpPr>
          <p:nvPr/>
        </p:nvSpPr>
        <p:spPr>
          <a:xfrm>
            <a:off x="179512" y="336550"/>
            <a:ext cx="8897938" cy="420688"/>
          </a:xfrm>
          <a:prstGeom prst="rect">
            <a:avLst/>
          </a:prstGeom>
        </p:spPr>
        <p:txBody>
          <a:bodyPr vert="horz" lIns="91380" tIns="45692" rIns="91380" bIns="45692" rtlCol="0" anchor="ctr">
            <a:noAutofit/>
          </a:bodyPr>
          <a:lstStyle>
            <a:lvl1pPr algn="r" defTabSz="914400" rtl="0" eaLnBrk="1" latinLnBrk="0" hangingPunct="1">
              <a:spcBef>
                <a:spcPct val="0"/>
              </a:spcBef>
              <a:buNone/>
              <a:defRPr sz="4400" b="1" i="1" kern="1200">
                <a:solidFill>
                  <a:schemeClr val="accent5">
                    <a:lumMod val="50000"/>
                  </a:schemeClr>
                </a:solidFill>
                <a:latin typeface="+mj-lt"/>
                <a:ea typeface="+mj-ea"/>
                <a:cs typeface="+mj-cs"/>
              </a:defRPr>
            </a:lvl1pPr>
          </a:lstStyle>
          <a:p>
            <a:pPr>
              <a:defRPr/>
            </a:pPr>
            <a:r>
              <a:rPr lang="en-AU" altLang="en-US" sz="4000" dirty="0" smtClean="0"/>
              <a:t>VR Goggles</a:t>
            </a:r>
            <a:endParaRPr lang="en-AU" altLang="en-US" sz="4000" dirty="0"/>
          </a:p>
        </p:txBody>
      </p:sp>
    </p:spTree>
    <p:extLst>
      <p:ext uri="{BB962C8B-B14F-4D97-AF65-F5344CB8AC3E}">
        <p14:creationId xmlns:p14="http://schemas.microsoft.com/office/powerpoint/2010/main" val="308158246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584" y="1165864"/>
            <a:ext cx="7740352" cy="5692136"/>
          </a:xfrm>
          <a:prstGeom prst="rect">
            <a:avLst/>
          </a:prstGeom>
        </p:spPr>
      </p:pic>
      <p:sp>
        <p:nvSpPr>
          <p:cNvPr id="3" name="Title 1"/>
          <p:cNvSpPr txBox="1">
            <a:spLocks/>
          </p:cNvSpPr>
          <p:nvPr/>
        </p:nvSpPr>
        <p:spPr>
          <a:xfrm>
            <a:off x="179512" y="336550"/>
            <a:ext cx="8897938" cy="420688"/>
          </a:xfrm>
          <a:prstGeom prst="rect">
            <a:avLst/>
          </a:prstGeom>
        </p:spPr>
        <p:txBody>
          <a:bodyPr vert="horz" lIns="91380" tIns="45692" rIns="91380" bIns="45692" rtlCol="0" anchor="ctr">
            <a:noAutofit/>
          </a:bodyPr>
          <a:lstStyle>
            <a:lvl1pPr algn="r" defTabSz="914400" rtl="0" eaLnBrk="1" latinLnBrk="0" hangingPunct="1">
              <a:spcBef>
                <a:spcPct val="0"/>
              </a:spcBef>
              <a:buNone/>
              <a:defRPr sz="4400" b="1" i="1" kern="1200">
                <a:solidFill>
                  <a:schemeClr val="accent5">
                    <a:lumMod val="50000"/>
                  </a:schemeClr>
                </a:solidFill>
                <a:latin typeface="+mj-lt"/>
                <a:ea typeface="+mj-ea"/>
                <a:cs typeface="+mj-cs"/>
              </a:defRPr>
            </a:lvl1pPr>
          </a:lstStyle>
          <a:p>
            <a:pPr>
              <a:defRPr/>
            </a:pPr>
            <a:r>
              <a:rPr lang="en-AU" altLang="en-US" sz="4000" dirty="0" smtClean="0"/>
              <a:t>VR Goggles</a:t>
            </a:r>
            <a:endParaRPr lang="en-AU" altLang="en-US" sz="4000" dirty="0"/>
          </a:p>
        </p:txBody>
      </p:sp>
    </p:spTree>
    <p:extLst>
      <p:ext uri="{BB962C8B-B14F-4D97-AF65-F5344CB8AC3E}">
        <p14:creationId xmlns:p14="http://schemas.microsoft.com/office/powerpoint/2010/main" val="134560202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lstStyle/>
          <a:p>
            <a:r>
              <a:rPr lang="en-US" altLang="zh-TW" dirty="0" smtClean="0"/>
              <a:t>Make Your Dreams </a:t>
            </a:r>
            <a:r>
              <a:rPr lang="en-US" altLang="zh-TW" dirty="0"/>
              <a:t>C</a:t>
            </a:r>
            <a:r>
              <a:rPr lang="en-US" altLang="zh-TW" dirty="0" smtClean="0"/>
              <a:t>ome True</a:t>
            </a:r>
            <a:endParaRPr lang="zh-TW" altLang="en-US" dirty="0"/>
          </a:p>
        </p:txBody>
      </p:sp>
      <p:sp>
        <p:nvSpPr>
          <p:cNvPr id="5" name="內容版面配置區 4"/>
          <p:cNvSpPr>
            <a:spLocks noGrp="1"/>
          </p:cNvSpPr>
          <p:nvPr>
            <p:ph idx="1"/>
          </p:nvPr>
        </p:nvSpPr>
        <p:spPr>
          <a:xfrm>
            <a:off x="457200" y="1600200"/>
            <a:ext cx="8229600" cy="4709119"/>
          </a:xfrm>
        </p:spPr>
        <p:txBody>
          <a:bodyPr>
            <a:normAutofit/>
          </a:bodyPr>
          <a:lstStyle/>
          <a:p>
            <a:pPr fontAlgn="base"/>
            <a:r>
              <a:rPr lang="en-US" sz="1800" b="1" dirty="0">
                <a:hlinkClick r:id="rId2"/>
              </a:rPr>
              <a:t>https://www.oculus.com/?</a:t>
            </a:r>
            <a:r>
              <a:rPr lang="en-US" sz="1800" b="1" dirty="0" smtClean="0">
                <a:hlinkClick r:id="rId2"/>
              </a:rPr>
              <a:t>gclid=CJuQgMDrwtMCFRlLDQod2MYGKg</a:t>
            </a:r>
            <a:endParaRPr lang="en-US" sz="1800" b="1" dirty="0" smtClean="0"/>
          </a:p>
          <a:p>
            <a:pPr fontAlgn="base"/>
            <a:endParaRPr lang="en-US" b="1" dirty="0"/>
          </a:p>
        </p:txBody>
      </p:sp>
      <p:pic>
        <p:nvPicPr>
          <p:cNvPr id="471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2763530"/>
            <a:ext cx="8153588" cy="36554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4149700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lstStyle/>
          <a:p>
            <a:r>
              <a:rPr lang="en-US" altLang="zh-TW" dirty="0" smtClean="0"/>
              <a:t>Make Your Dreams </a:t>
            </a:r>
            <a:r>
              <a:rPr lang="en-US" altLang="zh-TW" dirty="0"/>
              <a:t>C</a:t>
            </a:r>
            <a:r>
              <a:rPr lang="en-US" altLang="zh-TW" dirty="0" smtClean="0"/>
              <a:t>ome True</a:t>
            </a:r>
            <a:endParaRPr lang="zh-TW" altLang="en-US" dirty="0"/>
          </a:p>
        </p:txBody>
      </p:sp>
      <p:sp>
        <p:nvSpPr>
          <p:cNvPr id="5" name="內容版面配置區 4"/>
          <p:cNvSpPr>
            <a:spLocks noGrp="1"/>
          </p:cNvSpPr>
          <p:nvPr>
            <p:ph idx="1"/>
          </p:nvPr>
        </p:nvSpPr>
        <p:spPr>
          <a:xfrm>
            <a:off x="457200" y="1600200"/>
            <a:ext cx="8229600" cy="4709119"/>
          </a:xfrm>
        </p:spPr>
        <p:txBody>
          <a:bodyPr>
            <a:normAutofit fontScale="62500" lnSpcReduction="20000"/>
          </a:bodyPr>
          <a:lstStyle/>
          <a:p>
            <a:pPr fontAlgn="base"/>
            <a:r>
              <a:rPr lang="en-US" b="1" dirty="0">
                <a:hlinkClick r:id="rId2"/>
              </a:rPr>
              <a:t>https://</a:t>
            </a:r>
            <a:r>
              <a:rPr lang="en-US" b="1" dirty="0" smtClean="0">
                <a:hlinkClick r:id="rId2"/>
              </a:rPr>
              <a:t>www.umdrightnow.umd.edu/news/brendan-iribe-oculus-ceo-gives-31m-new-umd-computer-science-building</a:t>
            </a:r>
            <a:endParaRPr lang="en-US" b="1" dirty="0"/>
          </a:p>
          <a:p>
            <a:pPr fontAlgn="base"/>
            <a:r>
              <a:rPr lang="en-US" b="1" dirty="0" smtClean="0"/>
              <a:t>Brendan </a:t>
            </a:r>
            <a:r>
              <a:rPr lang="en-US" b="1" dirty="0" err="1"/>
              <a:t>Iribe</a:t>
            </a:r>
            <a:r>
              <a:rPr lang="en-US" b="1" dirty="0"/>
              <a:t>, Oculus CEO, Gives $31M for New UMD Computer Science Building</a:t>
            </a:r>
          </a:p>
          <a:p>
            <a:pPr fontAlgn="base"/>
            <a:r>
              <a:rPr lang="en-US" dirty="0"/>
              <a:t>September 12, 2014 </a:t>
            </a:r>
          </a:p>
          <a:p>
            <a:pPr fontAlgn="base"/>
            <a:r>
              <a:rPr lang="en-US" dirty="0"/>
              <a:t>Share </a:t>
            </a:r>
            <a:r>
              <a:rPr lang="en-US" dirty="0">
                <a:hlinkClick r:id="rId2" tooltip="Email"/>
              </a:rPr>
              <a:t>Email</a:t>
            </a:r>
            <a:r>
              <a:rPr lang="en-US" dirty="0"/>
              <a:t> </a:t>
            </a:r>
            <a:r>
              <a:rPr lang="en-US" dirty="0">
                <a:hlinkClick r:id="rId2" tooltip="Print"/>
              </a:rPr>
              <a:t>Print</a:t>
            </a:r>
            <a:r>
              <a:rPr lang="en-US" dirty="0"/>
              <a:t> </a:t>
            </a:r>
          </a:p>
          <a:p>
            <a:pPr fontAlgn="base"/>
            <a:r>
              <a:rPr lang="en-US" dirty="0"/>
              <a:t>Contacts: </a:t>
            </a:r>
          </a:p>
          <a:p>
            <a:pPr fontAlgn="base"/>
            <a:r>
              <a:rPr lang="en-US" dirty="0">
                <a:hlinkClick r:id="rId3"/>
              </a:rPr>
              <a:t>Katie Lawson</a:t>
            </a:r>
            <a:r>
              <a:rPr lang="en-US" dirty="0"/>
              <a:t> 301-405-4622</a:t>
            </a:r>
          </a:p>
          <a:p>
            <a:pPr fontAlgn="base"/>
            <a:r>
              <a:rPr lang="en-US" i="1" dirty="0"/>
              <a:t>Largest Gift in University History Set to Transform Computer Science Education</a:t>
            </a:r>
            <a:endParaRPr lang="en-US" dirty="0"/>
          </a:p>
          <a:p>
            <a:pPr fontAlgn="base"/>
            <a:r>
              <a:rPr lang="en-US" dirty="0"/>
              <a:t>COLLEGE PARK, Md. – The University of Maryland announced today a gift of $31 million from Oculus co-founder and CEO and UMD alumnus Brendan </a:t>
            </a:r>
            <a:r>
              <a:rPr lang="en-US" dirty="0" err="1"/>
              <a:t>Iribe</a:t>
            </a:r>
            <a:r>
              <a:rPr lang="en-US" dirty="0"/>
              <a:t> – the largest gift in the university's history. The majority of the gift, $30 million, will help fund construction of the </a:t>
            </a:r>
            <a:r>
              <a:rPr lang="en-US" dirty="0">
                <a:hlinkClick r:id="rId4"/>
              </a:rPr>
              <a:t>Brendan </a:t>
            </a:r>
            <a:r>
              <a:rPr lang="en-US" dirty="0" err="1">
                <a:hlinkClick r:id="rId4"/>
              </a:rPr>
              <a:t>Iribe</a:t>
            </a:r>
            <a:r>
              <a:rPr lang="en-US" dirty="0">
                <a:hlinkClick r:id="rId4"/>
              </a:rPr>
              <a:t> Center for Computer Science and Innovation</a:t>
            </a:r>
            <a:r>
              <a:rPr lang="en-US" dirty="0"/>
              <a:t>, a new computer science building designed for cutting-edge work in virtual reality, augmented reality, computer vision, robotics and future computing platforms. The remaining $1 million of the gift will establish the Brendan </a:t>
            </a:r>
            <a:r>
              <a:rPr lang="en-US" dirty="0" err="1"/>
              <a:t>Iribe</a:t>
            </a:r>
            <a:r>
              <a:rPr lang="en-US" dirty="0"/>
              <a:t> Scholarship in Computer Science.</a:t>
            </a:r>
          </a:p>
        </p:txBody>
      </p:sp>
    </p:spTree>
    <p:extLst>
      <p:ext uri="{BB962C8B-B14F-4D97-AF65-F5344CB8AC3E}">
        <p14:creationId xmlns:p14="http://schemas.microsoft.com/office/powerpoint/2010/main" val="69285723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0" y="274638"/>
            <a:ext cx="8686800" cy="1143000"/>
          </a:xfrm>
        </p:spPr>
        <p:txBody>
          <a:bodyPr>
            <a:noAutofit/>
          </a:bodyPr>
          <a:lstStyle/>
          <a:p>
            <a:r>
              <a:rPr lang="en-US" altLang="zh-TW" sz="4000" dirty="0" smtClean="0"/>
              <a:t>Emerging Technologies Priority Matrix</a:t>
            </a:r>
            <a:endParaRPr lang="zh-TW" altLang="en-US" sz="4000" dirty="0"/>
          </a:p>
        </p:txBody>
      </p:sp>
      <p:pic>
        <p:nvPicPr>
          <p:cNvPr id="51202" name="Picture 2"/>
          <p:cNvPicPr>
            <a:picLocks noChangeAspect="1" noChangeArrowheads="1"/>
          </p:cNvPicPr>
          <p:nvPr/>
        </p:nvPicPr>
        <p:blipFill>
          <a:blip r:embed="rId2" cstate="print"/>
          <a:srcRect b="1384"/>
          <a:stretch>
            <a:fillRect/>
          </a:stretch>
        </p:blipFill>
        <p:spPr bwMode="auto">
          <a:xfrm>
            <a:off x="683569" y="1403753"/>
            <a:ext cx="8424936" cy="5121591"/>
          </a:xfrm>
          <a:prstGeom prst="rect">
            <a:avLst/>
          </a:prstGeom>
          <a:noFill/>
          <a:ln w="9525">
            <a:noFill/>
            <a:miter lim="800000"/>
            <a:headEnd/>
            <a:tailEnd/>
          </a:ln>
        </p:spPr>
      </p:pic>
      <p:sp>
        <p:nvSpPr>
          <p:cNvPr id="4" name="文字方塊 3"/>
          <p:cNvSpPr txBox="1"/>
          <p:nvPr/>
        </p:nvSpPr>
        <p:spPr>
          <a:xfrm>
            <a:off x="7596336" y="6444044"/>
            <a:ext cx="1436612" cy="369332"/>
          </a:xfrm>
          <a:prstGeom prst="rect">
            <a:avLst/>
          </a:prstGeom>
          <a:noFill/>
        </p:spPr>
        <p:txBody>
          <a:bodyPr wrap="none" rtlCol="0">
            <a:spAutoFit/>
          </a:bodyPr>
          <a:lstStyle/>
          <a:p>
            <a:r>
              <a:rPr lang="en-US" altLang="zh-TW" dirty="0" smtClean="0"/>
              <a:t>Gartner 2009</a:t>
            </a:r>
            <a:endParaRPr lang="zh-TW" altLang="en-US" dirty="0"/>
          </a:p>
        </p:txBody>
      </p:sp>
      <p:sp>
        <p:nvSpPr>
          <p:cNvPr id="5" name="橢圓 4"/>
          <p:cNvSpPr/>
          <p:nvPr/>
        </p:nvSpPr>
        <p:spPr>
          <a:xfrm>
            <a:off x="3851920" y="1916832"/>
            <a:ext cx="1268556" cy="288032"/>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
          <p:cNvSpPr>
            <a:spLocks noChangeArrowheads="1"/>
          </p:cNvSpPr>
          <p:nvPr/>
        </p:nvSpPr>
        <p:spPr bwMode="auto">
          <a:xfrm>
            <a:off x="328613" y="873125"/>
            <a:ext cx="7729537" cy="249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ct val="30000"/>
              </a:spcBef>
              <a:buClr>
                <a:schemeClr val="tx2"/>
              </a:buClr>
              <a:buSzPct val="75000"/>
              <a:buFont typeface="Wingdings" pitchFamily="2" charset="2"/>
              <a:buChar char="l"/>
              <a:defRPr sz="2800">
                <a:solidFill>
                  <a:schemeClr val="tx1"/>
                </a:solidFill>
                <a:latin typeface="Arial" pitchFamily="34" charset="0"/>
                <a:ea typeface="ＭＳ Ｐゴシック" pitchFamily="34" charset="-128"/>
              </a:defRPr>
            </a:lvl1pPr>
            <a:lvl2pPr marL="742950" indent="-285750" eaLnBrk="0" hangingPunct="0">
              <a:lnSpc>
                <a:spcPct val="90000"/>
              </a:lnSpc>
              <a:spcBef>
                <a:spcPct val="30000"/>
              </a:spcBef>
              <a:buClr>
                <a:schemeClr val="tx2"/>
              </a:buClr>
              <a:buSzPct val="75000"/>
              <a:buFont typeface="Wingdings" pitchFamily="2" charset="2"/>
              <a:buChar char="Ø"/>
              <a:defRPr sz="2400">
                <a:solidFill>
                  <a:schemeClr val="tx1"/>
                </a:solidFill>
                <a:latin typeface="Arial" pitchFamily="34" charset="0"/>
                <a:ea typeface="ＭＳ Ｐゴシック" pitchFamily="34" charset="-128"/>
              </a:defRPr>
            </a:lvl2pPr>
            <a:lvl3pPr marL="1143000" indent="-228600" eaLnBrk="0" hangingPunct="0">
              <a:lnSpc>
                <a:spcPct val="90000"/>
              </a:lnSpc>
              <a:spcBef>
                <a:spcPct val="30000"/>
              </a:spcBef>
              <a:buClr>
                <a:schemeClr val="tx2"/>
              </a:buClr>
              <a:buSzPct val="75000"/>
              <a:buFont typeface="Wingdings" pitchFamily="2" charset="2"/>
              <a:buChar char="§"/>
              <a:defRPr sz="2000">
                <a:solidFill>
                  <a:schemeClr val="tx1"/>
                </a:solidFill>
                <a:latin typeface="Arial" pitchFamily="34" charset="0"/>
                <a:ea typeface="ＭＳ Ｐゴシック" pitchFamily="34" charset="-128"/>
              </a:defRPr>
            </a:lvl3pPr>
            <a:lvl4pPr marL="1600200" indent="-228600" eaLnBrk="0" hangingPunct="0">
              <a:lnSpc>
                <a:spcPct val="90000"/>
              </a:lnSpc>
              <a:spcBef>
                <a:spcPct val="30000"/>
              </a:spcBef>
              <a:buClr>
                <a:schemeClr val="tx2"/>
              </a:buClr>
              <a:buSzPct val="75000"/>
              <a:buFont typeface="Wingdings" pitchFamily="2" charset="2"/>
              <a:buChar char="§"/>
              <a:defRPr>
                <a:solidFill>
                  <a:schemeClr val="tx1"/>
                </a:solidFill>
                <a:latin typeface="Arial" pitchFamily="34" charset="0"/>
                <a:ea typeface="ＭＳ Ｐゴシック" pitchFamily="34" charset="-128"/>
              </a:defRPr>
            </a:lvl4pPr>
            <a:lvl5pPr marL="2057400" indent="-228600" eaLnBrk="0" hangingPunct="0">
              <a:lnSpc>
                <a:spcPct val="90000"/>
              </a:lnSpc>
              <a:spcBef>
                <a:spcPct val="30000"/>
              </a:spcBef>
              <a:buClr>
                <a:schemeClr val="tx2"/>
              </a:buClr>
              <a:buSzPct val="75000"/>
              <a:buFont typeface="Wingdings" pitchFamily="2" charset="2"/>
              <a:buChar char="§"/>
              <a:defRPr sz="1600">
                <a:solidFill>
                  <a:schemeClr val="tx1"/>
                </a:solidFill>
                <a:latin typeface="Arial" pitchFamily="34" charset="0"/>
                <a:ea typeface="ＭＳ Ｐゴシック" pitchFamily="34" charset="-128"/>
              </a:defRPr>
            </a:lvl5pPr>
            <a:lvl6pPr marL="2514600" indent="-228600" eaLnBrk="0" fontAlgn="base" hangingPunct="0">
              <a:lnSpc>
                <a:spcPct val="90000"/>
              </a:lnSpc>
              <a:spcBef>
                <a:spcPct val="30000"/>
              </a:spcBef>
              <a:spcAft>
                <a:spcPct val="0"/>
              </a:spcAft>
              <a:buClr>
                <a:schemeClr val="tx2"/>
              </a:buClr>
              <a:buSzPct val="75000"/>
              <a:buFont typeface="Wingdings" pitchFamily="2" charset="2"/>
              <a:buChar char="§"/>
              <a:defRPr sz="1600">
                <a:solidFill>
                  <a:schemeClr val="tx1"/>
                </a:solidFill>
                <a:latin typeface="Arial" pitchFamily="34" charset="0"/>
                <a:ea typeface="ＭＳ Ｐゴシック" pitchFamily="34" charset="-128"/>
              </a:defRPr>
            </a:lvl6pPr>
            <a:lvl7pPr marL="2971800" indent="-228600" eaLnBrk="0" fontAlgn="base" hangingPunct="0">
              <a:lnSpc>
                <a:spcPct val="90000"/>
              </a:lnSpc>
              <a:spcBef>
                <a:spcPct val="30000"/>
              </a:spcBef>
              <a:spcAft>
                <a:spcPct val="0"/>
              </a:spcAft>
              <a:buClr>
                <a:schemeClr val="tx2"/>
              </a:buClr>
              <a:buSzPct val="75000"/>
              <a:buFont typeface="Wingdings" pitchFamily="2" charset="2"/>
              <a:buChar char="§"/>
              <a:defRPr sz="1600">
                <a:solidFill>
                  <a:schemeClr val="tx1"/>
                </a:solidFill>
                <a:latin typeface="Arial" pitchFamily="34" charset="0"/>
                <a:ea typeface="ＭＳ Ｐゴシック" pitchFamily="34" charset="-128"/>
              </a:defRPr>
            </a:lvl7pPr>
            <a:lvl8pPr marL="3429000" indent="-228600" eaLnBrk="0" fontAlgn="base" hangingPunct="0">
              <a:lnSpc>
                <a:spcPct val="90000"/>
              </a:lnSpc>
              <a:spcBef>
                <a:spcPct val="30000"/>
              </a:spcBef>
              <a:spcAft>
                <a:spcPct val="0"/>
              </a:spcAft>
              <a:buClr>
                <a:schemeClr val="tx2"/>
              </a:buClr>
              <a:buSzPct val="75000"/>
              <a:buFont typeface="Wingdings" pitchFamily="2" charset="2"/>
              <a:buChar char="§"/>
              <a:defRPr sz="1600">
                <a:solidFill>
                  <a:schemeClr val="tx1"/>
                </a:solidFill>
                <a:latin typeface="Arial" pitchFamily="34" charset="0"/>
                <a:ea typeface="ＭＳ Ｐゴシック" pitchFamily="34" charset="-128"/>
              </a:defRPr>
            </a:lvl8pPr>
            <a:lvl9pPr marL="3886200" indent="-228600" eaLnBrk="0" fontAlgn="base" hangingPunct="0">
              <a:lnSpc>
                <a:spcPct val="90000"/>
              </a:lnSpc>
              <a:spcBef>
                <a:spcPct val="30000"/>
              </a:spcBef>
              <a:spcAft>
                <a:spcPct val="0"/>
              </a:spcAft>
              <a:buClr>
                <a:schemeClr val="tx2"/>
              </a:buClr>
              <a:buSzPct val="75000"/>
              <a:buFont typeface="Wingdings" pitchFamily="2" charset="2"/>
              <a:buChar char="§"/>
              <a:defRPr sz="1600">
                <a:solidFill>
                  <a:schemeClr val="tx1"/>
                </a:solidFill>
                <a:latin typeface="Arial" pitchFamily="34" charset="0"/>
                <a:ea typeface="ＭＳ Ｐゴシック" pitchFamily="34" charset="-128"/>
              </a:defRPr>
            </a:lvl9pPr>
          </a:lstStyle>
          <a:p>
            <a:pPr eaLnBrk="1" hangingPunct="1">
              <a:lnSpc>
                <a:spcPct val="100000"/>
              </a:lnSpc>
              <a:spcBef>
                <a:spcPct val="0"/>
              </a:spcBef>
              <a:buClrTx/>
              <a:buSzTx/>
              <a:buNone/>
            </a:pPr>
            <a:r>
              <a:rPr lang="en-US" sz="3200" dirty="0">
                <a:hlinkClick r:id="rId2"/>
              </a:rPr>
              <a:t>https://</a:t>
            </a:r>
            <a:r>
              <a:rPr lang="en-US" sz="3200" dirty="0" smtClean="0">
                <a:hlinkClick r:id="rId2"/>
              </a:rPr>
              <a:t>www.youtube.com/watch?v=s5I4wcQ6n0g</a:t>
            </a:r>
            <a:r>
              <a:rPr lang="en-US" altLang="en-US" sz="3200" dirty="0" smtClean="0"/>
              <a:t>: </a:t>
            </a:r>
            <a:r>
              <a:rPr lang="en-US" dirty="0"/>
              <a:t>Microsoft Global Datacenters and Network Infrastructure</a:t>
            </a:r>
          </a:p>
          <a:p>
            <a:pPr eaLnBrk="1" hangingPunct="1">
              <a:lnSpc>
                <a:spcPct val="100000"/>
              </a:lnSpc>
              <a:spcBef>
                <a:spcPct val="0"/>
              </a:spcBef>
              <a:buClrTx/>
              <a:buSzTx/>
              <a:buNone/>
            </a:pPr>
            <a:endParaRPr lang="fr-FR" sz="3200" dirty="0"/>
          </a:p>
          <a:p>
            <a:pPr eaLnBrk="1" hangingPunct="1">
              <a:lnSpc>
                <a:spcPct val="100000"/>
              </a:lnSpc>
              <a:spcBef>
                <a:spcPct val="0"/>
              </a:spcBef>
              <a:buClrTx/>
              <a:buSzTx/>
              <a:buFontTx/>
              <a:buNone/>
            </a:pPr>
            <a:endParaRPr lang="en-US" altLang="en-US" sz="3200" dirty="0"/>
          </a:p>
        </p:txBody>
      </p:sp>
      <p:sp>
        <p:nvSpPr>
          <p:cNvPr id="26627" name="Rectangle 2"/>
          <p:cNvSpPr>
            <a:spLocks noChangeArrowheads="1"/>
          </p:cNvSpPr>
          <p:nvPr/>
        </p:nvSpPr>
        <p:spPr bwMode="auto">
          <a:xfrm>
            <a:off x="328613" y="2644775"/>
            <a:ext cx="854392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ct val="30000"/>
              </a:spcBef>
              <a:buClr>
                <a:schemeClr val="tx2"/>
              </a:buClr>
              <a:buSzPct val="75000"/>
              <a:buFont typeface="Wingdings" pitchFamily="2" charset="2"/>
              <a:buChar char="l"/>
              <a:defRPr sz="2800">
                <a:solidFill>
                  <a:schemeClr val="tx1"/>
                </a:solidFill>
                <a:latin typeface="Arial" pitchFamily="34" charset="0"/>
                <a:ea typeface="ＭＳ Ｐゴシック" pitchFamily="34" charset="-128"/>
              </a:defRPr>
            </a:lvl1pPr>
            <a:lvl2pPr marL="742950" indent="-285750" eaLnBrk="0" hangingPunct="0">
              <a:lnSpc>
                <a:spcPct val="90000"/>
              </a:lnSpc>
              <a:spcBef>
                <a:spcPct val="30000"/>
              </a:spcBef>
              <a:buClr>
                <a:schemeClr val="tx2"/>
              </a:buClr>
              <a:buSzPct val="75000"/>
              <a:buFont typeface="Wingdings" pitchFamily="2" charset="2"/>
              <a:buChar char="Ø"/>
              <a:defRPr sz="2400">
                <a:solidFill>
                  <a:schemeClr val="tx1"/>
                </a:solidFill>
                <a:latin typeface="Arial" pitchFamily="34" charset="0"/>
                <a:ea typeface="ＭＳ Ｐゴシック" pitchFamily="34" charset="-128"/>
              </a:defRPr>
            </a:lvl2pPr>
            <a:lvl3pPr marL="1143000" indent="-228600" eaLnBrk="0" hangingPunct="0">
              <a:lnSpc>
                <a:spcPct val="90000"/>
              </a:lnSpc>
              <a:spcBef>
                <a:spcPct val="30000"/>
              </a:spcBef>
              <a:buClr>
                <a:schemeClr val="tx2"/>
              </a:buClr>
              <a:buSzPct val="75000"/>
              <a:buFont typeface="Wingdings" pitchFamily="2" charset="2"/>
              <a:buChar char="§"/>
              <a:defRPr sz="2000">
                <a:solidFill>
                  <a:schemeClr val="tx1"/>
                </a:solidFill>
                <a:latin typeface="Arial" pitchFamily="34" charset="0"/>
                <a:ea typeface="ＭＳ Ｐゴシック" pitchFamily="34" charset="-128"/>
              </a:defRPr>
            </a:lvl3pPr>
            <a:lvl4pPr marL="1600200" indent="-228600" eaLnBrk="0" hangingPunct="0">
              <a:lnSpc>
                <a:spcPct val="90000"/>
              </a:lnSpc>
              <a:spcBef>
                <a:spcPct val="30000"/>
              </a:spcBef>
              <a:buClr>
                <a:schemeClr val="tx2"/>
              </a:buClr>
              <a:buSzPct val="75000"/>
              <a:buFont typeface="Wingdings" pitchFamily="2" charset="2"/>
              <a:buChar char="§"/>
              <a:defRPr>
                <a:solidFill>
                  <a:schemeClr val="tx1"/>
                </a:solidFill>
                <a:latin typeface="Arial" pitchFamily="34" charset="0"/>
                <a:ea typeface="ＭＳ Ｐゴシック" pitchFamily="34" charset="-128"/>
              </a:defRPr>
            </a:lvl4pPr>
            <a:lvl5pPr marL="2057400" indent="-228600" eaLnBrk="0" hangingPunct="0">
              <a:lnSpc>
                <a:spcPct val="90000"/>
              </a:lnSpc>
              <a:spcBef>
                <a:spcPct val="30000"/>
              </a:spcBef>
              <a:buClr>
                <a:schemeClr val="tx2"/>
              </a:buClr>
              <a:buSzPct val="75000"/>
              <a:buFont typeface="Wingdings" pitchFamily="2" charset="2"/>
              <a:buChar char="§"/>
              <a:defRPr sz="1600">
                <a:solidFill>
                  <a:schemeClr val="tx1"/>
                </a:solidFill>
                <a:latin typeface="Arial" pitchFamily="34" charset="0"/>
                <a:ea typeface="ＭＳ Ｐゴシック" pitchFamily="34" charset="-128"/>
              </a:defRPr>
            </a:lvl5pPr>
            <a:lvl6pPr marL="2514600" indent="-228600" eaLnBrk="0" fontAlgn="base" hangingPunct="0">
              <a:lnSpc>
                <a:spcPct val="90000"/>
              </a:lnSpc>
              <a:spcBef>
                <a:spcPct val="30000"/>
              </a:spcBef>
              <a:spcAft>
                <a:spcPct val="0"/>
              </a:spcAft>
              <a:buClr>
                <a:schemeClr val="tx2"/>
              </a:buClr>
              <a:buSzPct val="75000"/>
              <a:buFont typeface="Wingdings" pitchFamily="2" charset="2"/>
              <a:buChar char="§"/>
              <a:defRPr sz="1600">
                <a:solidFill>
                  <a:schemeClr val="tx1"/>
                </a:solidFill>
                <a:latin typeface="Arial" pitchFamily="34" charset="0"/>
                <a:ea typeface="ＭＳ Ｐゴシック" pitchFamily="34" charset="-128"/>
              </a:defRPr>
            </a:lvl6pPr>
            <a:lvl7pPr marL="2971800" indent="-228600" eaLnBrk="0" fontAlgn="base" hangingPunct="0">
              <a:lnSpc>
                <a:spcPct val="90000"/>
              </a:lnSpc>
              <a:spcBef>
                <a:spcPct val="30000"/>
              </a:spcBef>
              <a:spcAft>
                <a:spcPct val="0"/>
              </a:spcAft>
              <a:buClr>
                <a:schemeClr val="tx2"/>
              </a:buClr>
              <a:buSzPct val="75000"/>
              <a:buFont typeface="Wingdings" pitchFamily="2" charset="2"/>
              <a:buChar char="§"/>
              <a:defRPr sz="1600">
                <a:solidFill>
                  <a:schemeClr val="tx1"/>
                </a:solidFill>
                <a:latin typeface="Arial" pitchFamily="34" charset="0"/>
                <a:ea typeface="ＭＳ Ｐゴシック" pitchFamily="34" charset="-128"/>
              </a:defRPr>
            </a:lvl7pPr>
            <a:lvl8pPr marL="3429000" indent="-228600" eaLnBrk="0" fontAlgn="base" hangingPunct="0">
              <a:lnSpc>
                <a:spcPct val="90000"/>
              </a:lnSpc>
              <a:spcBef>
                <a:spcPct val="30000"/>
              </a:spcBef>
              <a:spcAft>
                <a:spcPct val="0"/>
              </a:spcAft>
              <a:buClr>
                <a:schemeClr val="tx2"/>
              </a:buClr>
              <a:buSzPct val="75000"/>
              <a:buFont typeface="Wingdings" pitchFamily="2" charset="2"/>
              <a:buChar char="§"/>
              <a:defRPr sz="1600">
                <a:solidFill>
                  <a:schemeClr val="tx1"/>
                </a:solidFill>
                <a:latin typeface="Arial" pitchFamily="34" charset="0"/>
                <a:ea typeface="ＭＳ Ｐゴシック" pitchFamily="34" charset="-128"/>
              </a:defRPr>
            </a:lvl8pPr>
            <a:lvl9pPr marL="3886200" indent="-228600" eaLnBrk="0" fontAlgn="base" hangingPunct="0">
              <a:lnSpc>
                <a:spcPct val="90000"/>
              </a:lnSpc>
              <a:spcBef>
                <a:spcPct val="30000"/>
              </a:spcBef>
              <a:spcAft>
                <a:spcPct val="0"/>
              </a:spcAft>
              <a:buClr>
                <a:schemeClr val="tx2"/>
              </a:buClr>
              <a:buSzPct val="75000"/>
              <a:buFont typeface="Wingdings" pitchFamily="2" charset="2"/>
              <a:buChar char="§"/>
              <a:defRPr sz="1600">
                <a:solidFill>
                  <a:schemeClr val="tx1"/>
                </a:solidFill>
                <a:latin typeface="Arial" pitchFamily="34" charset="0"/>
                <a:ea typeface="ＭＳ Ｐゴシック" pitchFamily="34" charset="-128"/>
              </a:defRPr>
            </a:lvl9pPr>
          </a:lstStyle>
          <a:p>
            <a:pPr eaLnBrk="1" hangingPunct="1">
              <a:lnSpc>
                <a:spcPct val="100000"/>
              </a:lnSpc>
              <a:spcBef>
                <a:spcPct val="0"/>
              </a:spcBef>
              <a:buClrTx/>
              <a:buSzTx/>
              <a:buNone/>
            </a:pPr>
            <a:r>
              <a:rPr lang="en-US" altLang="en-US" sz="3200" dirty="0">
                <a:hlinkClick r:id="rId3"/>
              </a:rPr>
              <a:t>https://</a:t>
            </a:r>
            <a:r>
              <a:rPr lang="en-US" altLang="en-US" sz="3200" dirty="0" smtClean="0">
                <a:hlinkClick r:id="rId3"/>
              </a:rPr>
              <a:t>www.youtube.com/watch?v=4e97g7_qSxA</a:t>
            </a:r>
            <a:r>
              <a:rPr lang="en-US" altLang="en-US" sz="3200" dirty="0" smtClean="0"/>
              <a:t>: </a:t>
            </a:r>
            <a:r>
              <a:rPr lang="en-US" sz="3200" dirty="0"/>
              <a:t>The world's largest data center</a:t>
            </a:r>
          </a:p>
          <a:p>
            <a:pPr eaLnBrk="1" hangingPunct="1">
              <a:lnSpc>
                <a:spcPct val="100000"/>
              </a:lnSpc>
              <a:spcBef>
                <a:spcPct val="0"/>
              </a:spcBef>
              <a:buClrTx/>
              <a:buSzTx/>
              <a:buFontTx/>
              <a:buNone/>
            </a:pPr>
            <a:endParaRPr lang="en-US" altLang="en-US" sz="3200" dirty="0"/>
          </a:p>
        </p:txBody>
      </p:sp>
      <p:sp>
        <p:nvSpPr>
          <p:cNvPr id="2" name="Rectangle 1"/>
          <p:cNvSpPr/>
          <p:nvPr/>
        </p:nvSpPr>
        <p:spPr>
          <a:xfrm>
            <a:off x="310284" y="3983603"/>
            <a:ext cx="8294163" cy="1477328"/>
          </a:xfrm>
          <a:prstGeom prst="rect">
            <a:avLst/>
          </a:prstGeom>
        </p:spPr>
        <p:txBody>
          <a:bodyPr wrap="square">
            <a:spAutoFit/>
          </a:bodyPr>
          <a:lstStyle/>
          <a:p>
            <a:r>
              <a:rPr lang="en-US" dirty="0">
                <a:latin typeface="Segoe UI" panose="020B0502040204020203" pitchFamily="34" charset="0"/>
                <a:hlinkClick r:id="rId4"/>
              </a:rPr>
              <a:t>https://www.cnn.com/2020/09/14/tech/microsoft-underwater-data-center/index.html?utm_content=2020-09-15T05%3A32%3A05&amp;utm_source=fbCNN&amp;utm_medium=social&amp;utm_term=link&amp;fbclid=IwAR1mW23Mw-OrdBkQPqwbYRrXcpi4DKXA6q-8n44bfJGl4pM3waXZ3K1PSMM</a:t>
            </a:r>
            <a:endParaRPr lang="en-US" dirty="0"/>
          </a:p>
        </p:txBody>
      </p:sp>
      <p:sp>
        <p:nvSpPr>
          <p:cNvPr id="5" name="Rectangle 4"/>
          <p:cNvSpPr/>
          <p:nvPr/>
        </p:nvSpPr>
        <p:spPr>
          <a:xfrm>
            <a:off x="310284" y="5465772"/>
            <a:ext cx="4572000" cy="646331"/>
          </a:xfrm>
          <a:prstGeom prst="rect">
            <a:avLst/>
          </a:prstGeom>
        </p:spPr>
        <p:txBody>
          <a:bodyPr>
            <a:spAutoFit/>
          </a:bodyPr>
          <a:lstStyle/>
          <a:p>
            <a:r>
              <a:rPr lang="en-US" dirty="0"/>
              <a:t>Microsoft pulled its underwater data center out of the sea in Scotland</a:t>
            </a:r>
          </a:p>
        </p:txBody>
      </p:sp>
    </p:spTree>
    <p:extLst>
      <p:ext uri="{BB962C8B-B14F-4D97-AF65-F5344CB8AC3E}">
        <p14:creationId xmlns:p14="http://schemas.microsoft.com/office/powerpoint/2010/main" val="2336280244"/>
      </p:ext>
    </p:extLst>
  </p:cSld>
  <p:clrMapOvr>
    <a:masterClrMapping/>
  </p:clrMapOvr>
  <p:transition>
    <p:zoom/>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lstStyle/>
          <a:p>
            <a:r>
              <a:rPr lang="en-US" altLang="zh-TW" dirty="0" smtClean="0"/>
              <a:t>Benefits from Cloud Computing</a:t>
            </a:r>
            <a:endParaRPr lang="zh-TW" altLang="en-US" dirty="0"/>
          </a:p>
        </p:txBody>
      </p:sp>
      <p:grpSp>
        <p:nvGrpSpPr>
          <p:cNvPr id="75" name="群組 74"/>
          <p:cNvGrpSpPr/>
          <p:nvPr/>
        </p:nvGrpSpPr>
        <p:grpSpPr>
          <a:xfrm>
            <a:off x="-468560" y="1268760"/>
            <a:ext cx="9612560" cy="5631987"/>
            <a:chOff x="-324544" y="1412776"/>
            <a:chExt cx="9468544" cy="5485702"/>
          </a:xfrm>
        </p:grpSpPr>
        <p:sp>
          <p:nvSpPr>
            <p:cNvPr id="291" name="Rectangle 3"/>
            <p:cNvSpPr>
              <a:spLocks noChangeArrowheads="1"/>
            </p:cNvSpPr>
            <p:nvPr/>
          </p:nvSpPr>
          <p:spPr bwMode="auto">
            <a:xfrm>
              <a:off x="-324544" y="1412776"/>
              <a:ext cx="9468544" cy="669925"/>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TW" sz="2000" b="0" i="1" u="none" strike="noStrike" kern="0" cap="none" spc="0" normalizeH="0" baseline="0" noProof="0" dirty="0" smtClean="0">
                  <a:ln>
                    <a:noFill/>
                  </a:ln>
                  <a:solidFill>
                    <a:srgbClr val="013064"/>
                  </a:solidFill>
                  <a:effectLst/>
                  <a:uLnTx/>
                  <a:uFillTx/>
                  <a:ea typeface="新細明體" charset="-120"/>
                </a:rPr>
                <a:t>Q: Rate the </a:t>
              </a:r>
              <a:r>
                <a:rPr kumimoji="0" lang="en-US" altLang="zh-TW" sz="2400" b="0" i="1" u="none" strike="noStrike" kern="0" cap="none" spc="0" normalizeH="0" baseline="0" noProof="0" dirty="0" smtClean="0">
                  <a:ln>
                    <a:noFill/>
                  </a:ln>
                  <a:solidFill>
                    <a:srgbClr val="006600"/>
                  </a:solidFill>
                  <a:effectLst/>
                  <a:uLnTx/>
                  <a:uFillTx/>
                  <a:ea typeface="新細明體" charset="-120"/>
                </a:rPr>
                <a:t>benefits</a:t>
              </a:r>
              <a:r>
                <a:rPr kumimoji="0" lang="en-US" altLang="zh-TW" sz="2000" b="0" i="1" u="none" strike="noStrike" kern="0" cap="none" spc="0" normalizeH="0" baseline="0" noProof="0" dirty="0" smtClean="0">
                  <a:ln>
                    <a:noFill/>
                  </a:ln>
                  <a:solidFill>
                    <a:srgbClr val="013064"/>
                  </a:solidFill>
                  <a:effectLst/>
                  <a:uLnTx/>
                  <a:uFillTx/>
                  <a:ea typeface="新細明體" charset="-120"/>
                </a:rPr>
                <a:t> commonly ascribed to the 'cloud'/on-demand model </a:t>
              </a:r>
              <a:br>
                <a:rPr kumimoji="0" lang="en-US" altLang="zh-TW" sz="2000" b="0" i="1" u="none" strike="noStrike" kern="0" cap="none" spc="0" normalizeH="0" baseline="0" noProof="0" dirty="0" smtClean="0">
                  <a:ln>
                    <a:noFill/>
                  </a:ln>
                  <a:solidFill>
                    <a:srgbClr val="013064"/>
                  </a:solidFill>
                  <a:effectLst/>
                  <a:uLnTx/>
                  <a:uFillTx/>
                  <a:ea typeface="新細明體" charset="-120"/>
                </a:rPr>
              </a:br>
              <a:endParaRPr kumimoji="0" lang="en-US" altLang="zh-TW" sz="1400" b="0" i="1" u="none" strike="noStrike" kern="0" cap="none" spc="0" normalizeH="0" baseline="0" noProof="0" dirty="0" smtClean="0">
                <a:ln>
                  <a:noFill/>
                </a:ln>
                <a:solidFill>
                  <a:srgbClr val="013064"/>
                </a:solidFill>
                <a:effectLst/>
                <a:uLnTx/>
                <a:uFillTx/>
                <a:ea typeface="新細明體" charset="-120"/>
              </a:endParaRPr>
            </a:p>
          </p:txBody>
        </p:sp>
        <p:sp>
          <p:nvSpPr>
            <p:cNvPr id="292" name="Text Box 4"/>
            <p:cNvSpPr txBox="1">
              <a:spLocks noChangeArrowheads="1"/>
            </p:cNvSpPr>
            <p:nvPr/>
          </p:nvSpPr>
          <p:spPr bwMode="auto">
            <a:xfrm>
              <a:off x="136996" y="6538739"/>
              <a:ext cx="4459374" cy="359739"/>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800" b="0" i="0" u="none" strike="noStrike" kern="0" cap="none" spc="0" normalizeH="0" baseline="0" noProof="0" dirty="0" smtClean="0">
                  <a:ln>
                    <a:noFill/>
                  </a:ln>
                  <a:solidFill>
                    <a:srgbClr val="013064"/>
                  </a:solidFill>
                  <a:effectLst/>
                  <a:uLnTx/>
                  <a:uFillTx/>
                  <a:ea typeface="新細明體" charset="-120"/>
                </a:rPr>
                <a:t>Source: IDC Enterprise Panel, September 2009</a:t>
              </a:r>
            </a:p>
          </p:txBody>
        </p:sp>
        <p:grpSp>
          <p:nvGrpSpPr>
            <p:cNvPr id="294" name="Group 340"/>
            <p:cNvGrpSpPr>
              <a:grpSpLocks/>
            </p:cNvGrpSpPr>
            <p:nvPr/>
          </p:nvGrpSpPr>
          <p:grpSpPr bwMode="auto">
            <a:xfrm>
              <a:off x="-290023" y="1877913"/>
              <a:ext cx="9434023" cy="4143375"/>
              <a:chOff x="-3" y="1161"/>
              <a:chExt cx="5817" cy="2610"/>
            </a:xfrm>
          </p:grpSpPr>
          <p:sp>
            <p:nvSpPr>
              <p:cNvPr id="295" name="AutoShape 271"/>
              <p:cNvSpPr>
                <a:spLocks noChangeAspect="1" noChangeArrowheads="1" noTextEdit="1"/>
              </p:cNvSpPr>
              <p:nvPr/>
            </p:nvSpPr>
            <p:spPr bwMode="auto">
              <a:xfrm>
                <a:off x="54" y="1161"/>
                <a:ext cx="5760" cy="2610"/>
              </a:xfrm>
              <a:prstGeom prst="rect">
                <a:avLst/>
              </a:prstGeom>
              <a:no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96" name="Rectangle 274"/>
              <p:cNvSpPr>
                <a:spLocks noChangeArrowheads="1"/>
              </p:cNvSpPr>
              <p:nvPr/>
            </p:nvSpPr>
            <p:spPr bwMode="auto">
              <a:xfrm>
                <a:off x="2254" y="1303"/>
                <a:ext cx="3295" cy="2031"/>
              </a:xfrm>
              <a:prstGeom prst="rect">
                <a:avLst/>
              </a:prstGeom>
              <a:solidFill>
                <a:srgbClr val="C0C0C0"/>
              </a:solid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smtClean="0">
                  <a:ln>
                    <a:noFill/>
                  </a:ln>
                  <a:solidFill>
                    <a:sysClr val="windowText" lastClr="000000"/>
                  </a:solidFill>
                  <a:effectLst/>
                  <a:uLnTx/>
                  <a:uFillTx/>
                </a:endParaRPr>
              </a:p>
            </p:txBody>
          </p:sp>
          <p:sp>
            <p:nvSpPr>
              <p:cNvPr id="297" name="Line 275"/>
              <p:cNvSpPr>
                <a:spLocks noChangeShapeType="1"/>
              </p:cNvSpPr>
              <p:nvPr/>
            </p:nvSpPr>
            <p:spPr bwMode="auto">
              <a:xfrm>
                <a:off x="2616" y="1303"/>
                <a:ext cx="1" cy="203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98" name="Line 276"/>
              <p:cNvSpPr>
                <a:spLocks noChangeShapeType="1"/>
              </p:cNvSpPr>
              <p:nvPr/>
            </p:nvSpPr>
            <p:spPr bwMode="auto">
              <a:xfrm>
                <a:off x="2987" y="1303"/>
                <a:ext cx="1" cy="203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299" name="Line 277"/>
              <p:cNvSpPr>
                <a:spLocks noChangeShapeType="1"/>
              </p:cNvSpPr>
              <p:nvPr/>
            </p:nvSpPr>
            <p:spPr bwMode="auto">
              <a:xfrm>
                <a:off x="3349" y="1303"/>
                <a:ext cx="1" cy="203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300" name="Line 278"/>
              <p:cNvSpPr>
                <a:spLocks noChangeShapeType="1"/>
              </p:cNvSpPr>
              <p:nvPr/>
            </p:nvSpPr>
            <p:spPr bwMode="auto">
              <a:xfrm>
                <a:off x="3720" y="1303"/>
                <a:ext cx="1" cy="203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301" name="Line 279"/>
              <p:cNvSpPr>
                <a:spLocks noChangeShapeType="1"/>
              </p:cNvSpPr>
              <p:nvPr/>
            </p:nvSpPr>
            <p:spPr bwMode="auto">
              <a:xfrm>
                <a:off x="4082" y="1303"/>
                <a:ext cx="1" cy="203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302" name="Line 280"/>
              <p:cNvSpPr>
                <a:spLocks noChangeShapeType="1"/>
              </p:cNvSpPr>
              <p:nvPr/>
            </p:nvSpPr>
            <p:spPr bwMode="auto">
              <a:xfrm>
                <a:off x="4454" y="1303"/>
                <a:ext cx="1" cy="203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303" name="Line 281"/>
              <p:cNvSpPr>
                <a:spLocks noChangeShapeType="1"/>
              </p:cNvSpPr>
              <p:nvPr/>
            </p:nvSpPr>
            <p:spPr bwMode="auto">
              <a:xfrm>
                <a:off x="4816" y="1303"/>
                <a:ext cx="1" cy="203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304" name="Line 282"/>
              <p:cNvSpPr>
                <a:spLocks noChangeShapeType="1"/>
              </p:cNvSpPr>
              <p:nvPr/>
            </p:nvSpPr>
            <p:spPr bwMode="auto">
              <a:xfrm>
                <a:off x="5187" y="1303"/>
                <a:ext cx="1" cy="203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305" name="Line 283"/>
              <p:cNvSpPr>
                <a:spLocks noChangeShapeType="1"/>
              </p:cNvSpPr>
              <p:nvPr/>
            </p:nvSpPr>
            <p:spPr bwMode="auto">
              <a:xfrm>
                <a:off x="5549" y="1303"/>
                <a:ext cx="1" cy="203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306" name="Rectangle 284"/>
              <p:cNvSpPr>
                <a:spLocks noChangeArrowheads="1"/>
              </p:cNvSpPr>
              <p:nvPr/>
            </p:nvSpPr>
            <p:spPr bwMode="auto">
              <a:xfrm>
                <a:off x="2254" y="1303"/>
                <a:ext cx="3295" cy="2031"/>
              </a:xfrm>
              <a:prstGeom prst="rect">
                <a:avLst/>
              </a:prstGeom>
              <a:noFill/>
              <a:ln w="14288">
                <a:solidFill>
                  <a:srgbClr val="80808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smtClean="0">
                  <a:ln>
                    <a:noFill/>
                  </a:ln>
                  <a:solidFill>
                    <a:sysClr val="windowText" lastClr="000000"/>
                  </a:solidFill>
                  <a:effectLst/>
                  <a:uLnTx/>
                  <a:uFillTx/>
                </a:endParaRPr>
              </a:p>
            </p:txBody>
          </p:sp>
          <p:sp>
            <p:nvSpPr>
              <p:cNvPr id="307" name="Rectangle 285"/>
              <p:cNvSpPr>
                <a:spLocks noChangeArrowheads="1"/>
              </p:cNvSpPr>
              <p:nvPr/>
            </p:nvSpPr>
            <p:spPr bwMode="auto">
              <a:xfrm>
                <a:off x="2254" y="3154"/>
                <a:ext cx="1979" cy="104"/>
              </a:xfrm>
              <a:prstGeom prst="rect">
                <a:avLst/>
              </a:prstGeom>
              <a:solidFill>
                <a:srgbClr val="006600"/>
              </a:solidFill>
              <a:ln w="14288">
                <a:solidFill>
                  <a:srgbClr val="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smtClean="0">
                  <a:ln>
                    <a:noFill/>
                  </a:ln>
                  <a:solidFill>
                    <a:sysClr val="windowText" lastClr="000000"/>
                  </a:solidFill>
                  <a:effectLst/>
                  <a:uLnTx/>
                  <a:uFillTx/>
                </a:endParaRPr>
              </a:p>
            </p:txBody>
          </p:sp>
          <p:sp>
            <p:nvSpPr>
              <p:cNvPr id="308" name="Rectangle 286"/>
              <p:cNvSpPr>
                <a:spLocks noChangeArrowheads="1"/>
              </p:cNvSpPr>
              <p:nvPr/>
            </p:nvSpPr>
            <p:spPr bwMode="auto">
              <a:xfrm>
                <a:off x="2254" y="2898"/>
                <a:ext cx="2341" cy="104"/>
              </a:xfrm>
              <a:prstGeom prst="rect">
                <a:avLst/>
              </a:prstGeom>
              <a:solidFill>
                <a:srgbClr val="006600"/>
              </a:solidFill>
              <a:ln w="14288">
                <a:solidFill>
                  <a:srgbClr val="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smtClean="0">
                  <a:ln>
                    <a:noFill/>
                  </a:ln>
                  <a:solidFill>
                    <a:sysClr val="windowText" lastClr="000000"/>
                  </a:solidFill>
                  <a:effectLst/>
                  <a:uLnTx/>
                  <a:uFillTx/>
                </a:endParaRPr>
              </a:p>
            </p:txBody>
          </p:sp>
          <p:sp>
            <p:nvSpPr>
              <p:cNvPr id="309" name="Rectangle 287"/>
              <p:cNvSpPr>
                <a:spLocks noChangeArrowheads="1"/>
              </p:cNvSpPr>
              <p:nvPr/>
            </p:nvSpPr>
            <p:spPr bwMode="auto">
              <a:xfrm>
                <a:off x="2254" y="2651"/>
                <a:ext cx="2367" cy="95"/>
              </a:xfrm>
              <a:prstGeom prst="rect">
                <a:avLst/>
              </a:prstGeom>
              <a:solidFill>
                <a:srgbClr val="006600"/>
              </a:solidFill>
              <a:ln w="14288">
                <a:solidFill>
                  <a:srgbClr val="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smtClean="0">
                  <a:ln>
                    <a:noFill/>
                  </a:ln>
                  <a:solidFill>
                    <a:sysClr val="windowText" lastClr="000000"/>
                  </a:solidFill>
                  <a:effectLst/>
                  <a:uLnTx/>
                  <a:uFillTx/>
                </a:endParaRPr>
              </a:p>
            </p:txBody>
          </p:sp>
          <p:sp>
            <p:nvSpPr>
              <p:cNvPr id="310" name="Rectangle 288"/>
              <p:cNvSpPr>
                <a:spLocks noChangeArrowheads="1"/>
              </p:cNvSpPr>
              <p:nvPr/>
            </p:nvSpPr>
            <p:spPr bwMode="auto">
              <a:xfrm>
                <a:off x="2254" y="2395"/>
                <a:ext cx="2456" cy="104"/>
              </a:xfrm>
              <a:prstGeom prst="rect">
                <a:avLst/>
              </a:prstGeom>
              <a:solidFill>
                <a:srgbClr val="006600"/>
              </a:solidFill>
              <a:ln w="14288">
                <a:solidFill>
                  <a:srgbClr val="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smtClean="0">
                  <a:ln>
                    <a:noFill/>
                  </a:ln>
                  <a:solidFill>
                    <a:sysClr val="windowText" lastClr="000000"/>
                  </a:solidFill>
                  <a:effectLst/>
                  <a:uLnTx/>
                  <a:uFillTx/>
                </a:endParaRPr>
              </a:p>
            </p:txBody>
          </p:sp>
          <p:sp>
            <p:nvSpPr>
              <p:cNvPr id="311" name="Rectangle 289"/>
              <p:cNvSpPr>
                <a:spLocks noChangeArrowheads="1"/>
              </p:cNvSpPr>
              <p:nvPr/>
            </p:nvSpPr>
            <p:spPr bwMode="auto">
              <a:xfrm>
                <a:off x="2254" y="2139"/>
                <a:ext cx="2509" cy="104"/>
              </a:xfrm>
              <a:prstGeom prst="rect">
                <a:avLst/>
              </a:prstGeom>
              <a:solidFill>
                <a:srgbClr val="006600"/>
              </a:solidFill>
              <a:ln w="14288">
                <a:solidFill>
                  <a:srgbClr val="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smtClean="0">
                  <a:ln>
                    <a:noFill/>
                  </a:ln>
                  <a:solidFill>
                    <a:sysClr val="windowText" lastClr="000000"/>
                  </a:solidFill>
                  <a:effectLst/>
                  <a:uLnTx/>
                  <a:uFillTx/>
                </a:endParaRPr>
              </a:p>
            </p:txBody>
          </p:sp>
          <p:sp>
            <p:nvSpPr>
              <p:cNvPr id="312" name="Rectangle 290"/>
              <p:cNvSpPr>
                <a:spLocks noChangeArrowheads="1"/>
              </p:cNvSpPr>
              <p:nvPr/>
            </p:nvSpPr>
            <p:spPr bwMode="auto">
              <a:xfrm>
                <a:off x="2254" y="1882"/>
                <a:ext cx="2756" cy="105"/>
              </a:xfrm>
              <a:prstGeom prst="rect">
                <a:avLst/>
              </a:prstGeom>
              <a:solidFill>
                <a:srgbClr val="006600"/>
              </a:solidFill>
              <a:ln w="14288">
                <a:solidFill>
                  <a:srgbClr val="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smtClean="0">
                  <a:ln>
                    <a:noFill/>
                  </a:ln>
                  <a:solidFill>
                    <a:sysClr val="windowText" lastClr="000000"/>
                  </a:solidFill>
                  <a:effectLst/>
                  <a:uLnTx/>
                  <a:uFillTx/>
                </a:endParaRPr>
              </a:p>
            </p:txBody>
          </p:sp>
          <p:sp>
            <p:nvSpPr>
              <p:cNvPr id="313" name="Rectangle 291"/>
              <p:cNvSpPr>
                <a:spLocks noChangeArrowheads="1"/>
              </p:cNvSpPr>
              <p:nvPr/>
            </p:nvSpPr>
            <p:spPr bwMode="auto">
              <a:xfrm>
                <a:off x="2254" y="1636"/>
                <a:ext cx="2844" cy="94"/>
              </a:xfrm>
              <a:prstGeom prst="rect">
                <a:avLst/>
              </a:prstGeom>
              <a:solidFill>
                <a:srgbClr val="006600"/>
              </a:solidFill>
              <a:ln w="14288">
                <a:solidFill>
                  <a:srgbClr val="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smtClean="0">
                  <a:ln>
                    <a:noFill/>
                  </a:ln>
                  <a:solidFill>
                    <a:sysClr val="windowText" lastClr="000000"/>
                  </a:solidFill>
                  <a:effectLst/>
                  <a:uLnTx/>
                  <a:uFillTx/>
                </a:endParaRPr>
              </a:p>
            </p:txBody>
          </p:sp>
          <p:sp>
            <p:nvSpPr>
              <p:cNvPr id="314" name="Rectangle 292"/>
              <p:cNvSpPr>
                <a:spLocks noChangeArrowheads="1"/>
              </p:cNvSpPr>
              <p:nvPr/>
            </p:nvSpPr>
            <p:spPr bwMode="auto">
              <a:xfrm>
                <a:off x="2254" y="1379"/>
                <a:ext cx="2853" cy="105"/>
              </a:xfrm>
              <a:prstGeom prst="rect">
                <a:avLst/>
              </a:prstGeom>
              <a:solidFill>
                <a:srgbClr val="006600"/>
              </a:solidFill>
              <a:ln w="14288">
                <a:solidFill>
                  <a:srgbClr val="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smtClean="0">
                  <a:ln>
                    <a:noFill/>
                  </a:ln>
                  <a:solidFill>
                    <a:sysClr val="windowText" lastClr="000000"/>
                  </a:solidFill>
                  <a:effectLst/>
                  <a:uLnTx/>
                  <a:uFillTx/>
                </a:endParaRPr>
              </a:p>
            </p:txBody>
          </p:sp>
          <p:sp>
            <p:nvSpPr>
              <p:cNvPr id="315" name="Line 293"/>
              <p:cNvSpPr>
                <a:spLocks noChangeShapeType="1"/>
              </p:cNvSpPr>
              <p:nvPr/>
            </p:nvSpPr>
            <p:spPr bwMode="auto">
              <a:xfrm>
                <a:off x="2254" y="3334"/>
                <a:ext cx="3295" cy="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316" name="Line 294"/>
              <p:cNvSpPr>
                <a:spLocks noChangeShapeType="1"/>
              </p:cNvSpPr>
              <p:nvPr/>
            </p:nvSpPr>
            <p:spPr bwMode="auto">
              <a:xfrm flipV="1">
                <a:off x="2254" y="3334"/>
                <a:ext cx="1" cy="38"/>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317" name="Line 295"/>
              <p:cNvSpPr>
                <a:spLocks noChangeShapeType="1"/>
              </p:cNvSpPr>
              <p:nvPr/>
            </p:nvSpPr>
            <p:spPr bwMode="auto">
              <a:xfrm flipV="1">
                <a:off x="2616" y="3334"/>
                <a:ext cx="1" cy="38"/>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318" name="Line 296"/>
              <p:cNvSpPr>
                <a:spLocks noChangeShapeType="1"/>
              </p:cNvSpPr>
              <p:nvPr/>
            </p:nvSpPr>
            <p:spPr bwMode="auto">
              <a:xfrm flipV="1">
                <a:off x="2987" y="3334"/>
                <a:ext cx="1" cy="38"/>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319" name="Line 297"/>
              <p:cNvSpPr>
                <a:spLocks noChangeShapeType="1"/>
              </p:cNvSpPr>
              <p:nvPr/>
            </p:nvSpPr>
            <p:spPr bwMode="auto">
              <a:xfrm flipV="1">
                <a:off x="3349" y="3334"/>
                <a:ext cx="1" cy="38"/>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320" name="Line 298"/>
              <p:cNvSpPr>
                <a:spLocks noChangeShapeType="1"/>
              </p:cNvSpPr>
              <p:nvPr/>
            </p:nvSpPr>
            <p:spPr bwMode="auto">
              <a:xfrm flipV="1">
                <a:off x="3720" y="3334"/>
                <a:ext cx="1" cy="38"/>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321" name="Line 299"/>
              <p:cNvSpPr>
                <a:spLocks noChangeShapeType="1"/>
              </p:cNvSpPr>
              <p:nvPr/>
            </p:nvSpPr>
            <p:spPr bwMode="auto">
              <a:xfrm flipV="1">
                <a:off x="4082" y="3334"/>
                <a:ext cx="1" cy="38"/>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322" name="Line 300"/>
              <p:cNvSpPr>
                <a:spLocks noChangeShapeType="1"/>
              </p:cNvSpPr>
              <p:nvPr/>
            </p:nvSpPr>
            <p:spPr bwMode="auto">
              <a:xfrm flipV="1">
                <a:off x="4454" y="3334"/>
                <a:ext cx="1" cy="38"/>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323" name="Line 301"/>
              <p:cNvSpPr>
                <a:spLocks noChangeShapeType="1"/>
              </p:cNvSpPr>
              <p:nvPr/>
            </p:nvSpPr>
            <p:spPr bwMode="auto">
              <a:xfrm flipV="1">
                <a:off x="4816" y="3334"/>
                <a:ext cx="1" cy="38"/>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324" name="Line 302"/>
              <p:cNvSpPr>
                <a:spLocks noChangeShapeType="1"/>
              </p:cNvSpPr>
              <p:nvPr/>
            </p:nvSpPr>
            <p:spPr bwMode="auto">
              <a:xfrm flipV="1">
                <a:off x="5187" y="3334"/>
                <a:ext cx="1" cy="38"/>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325" name="Line 303"/>
              <p:cNvSpPr>
                <a:spLocks noChangeShapeType="1"/>
              </p:cNvSpPr>
              <p:nvPr/>
            </p:nvSpPr>
            <p:spPr bwMode="auto">
              <a:xfrm flipV="1">
                <a:off x="5549" y="3334"/>
                <a:ext cx="1" cy="38"/>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326" name="Line 304"/>
              <p:cNvSpPr>
                <a:spLocks noChangeShapeType="1"/>
              </p:cNvSpPr>
              <p:nvPr/>
            </p:nvSpPr>
            <p:spPr bwMode="auto">
              <a:xfrm>
                <a:off x="2254" y="1303"/>
                <a:ext cx="1" cy="203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327" name="Line 305"/>
              <p:cNvSpPr>
                <a:spLocks noChangeShapeType="1"/>
              </p:cNvSpPr>
              <p:nvPr/>
            </p:nvSpPr>
            <p:spPr bwMode="auto">
              <a:xfrm>
                <a:off x="2218" y="3334"/>
                <a:ext cx="36" cy="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328" name="Line 306"/>
              <p:cNvSpPr>
                <a:spLocks noChangeShapeType="1"/>
              </p:cNvSpPr>
              <p:nvPr/>
            </p:nvSpPr>
            <p:spPr bwMode="auto">
              <a:xfrm>
                <a:off x="2218" y="3078"/>
                <a:ext cx="36" cy="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329" name="Line 307"/>
              <p:cNvSpPr>
                <a:spLocks noChangeShapeType="1"/>
              </p:cNvSpPr>
              <p:nvPr/>
            </p:nvSpPr>
            <p:spPr bwMode="auto">
              <a:xfrm>
                <a:off x="2218" y="2822"/>
                <a:ext cx="36" cy="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330" name="Line 308"/>
              <p:cNvSpPr>
                <a:spLocks noChangeShapeType="1"/>
              </p:cNvSpPr>
              <p:nvPr/>
            </p:nvSpPr>
            <p:spPr bwMode="auto">
              <a:xfrm>
                <a:off x="2218" y="2575"/>
                <a:ext cx="36" cy="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331" name="Line 309"/>
              <p:cNvSpPr>
                <a:spLocks noChangeShapeType="1"/>
              </p:cNvSpPr>
              <p:nvPr/>
            </p:nvSpPr>
            <p:spPr bwMode="auto">
              <a:xfrm>
                <a:off x="2218" y="2319"/>
                <a:ext cx="36" cy="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332" name="Line 310"/>
              <p:cNvSpPr>
                <a:spLocks noChangeShapeType="1"/>
              </p:cNvSpPr>
              <p:nvPr/>
            </p:nvSpPr>
            <p:spPr bwMode="auto">
              <a:xfrm>
                <a:off x="2218" y="2063"/>
                <a:ext cx="36" cy="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333" name="Line 311"/>
              <p:cNvSpPr>
                <a:spLocks noChangeShapeType="1"/>
              </p:cNvSpPr>
              <p:nvPr/>
            </p:nvSpPr>
            <p:spPr bwMode="auto">
              <a:xfrm>
                <a:off x="2218" y="1806"/>
                <a:ext cx="36" cy="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334" name="Line 312"/>
              <p:cNvSpPr>
                <a:spLocks noChangeShapeType="1"/>
              </p:cNvSpPr>
              <p:nvPr/>
            </p:nvSpPr>
            <p:spPr bwMode="auto">
              <a:xfrm>
                <a:off x="2218" y="1560"/>
                <a:ext cx="36" cy="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335" name="Line 313"/>
              <p:cNvSpPr>
                <a:spLocks noChangeShapeType="1"/>
              </p:cNvSpPr>
              <p:nvPr/>
            </p:nvSpPr>
            <p:spPr bwMode="auto">
              <a:xfrm>
                <a:off x="2218" y="1303"/>
                <a:ext cx="36" cy="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336" name="Rectangle 314"/>
              <p:cNvSpPr>
                <a:spLocks noChangeArrowheads="1"/>
              </p:cNvSpPr>
              <p:nvPr/>
            </p:nvSpPr>
            <p:spPr bwMode="auto">
              <a:xfrm>
                <a:off x="4268" y="3126"/>
                <a:ext cx="346" cy="144"/>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smtClean="0">
                    <a:ln>
                      <a:noFill/>
                    </a:ln>
                    <a:solidFill>
                      <a:srgbClr val="000000"/>
                    </a:solidFill>
                    <a:effectLst/>
                    <a:uLnTx/>
                    <a:uFillTx/>
                    <a:ea typeface="新細明體" charset="-120"/>
                  </a:rPr>
                  <a:t>54.0%</a:t>
                </a:r>
                <a:endParaRPr kumimoji="0" lang="en-US" altLang="zh-TW" sz="2400" b="0" i="0" u="none" strike="noStrike" kern="0" cap="none" spc="0" normalizeH="0" baseline="0" noProof="0" smtClean="0">
                  <a:ln>
                    <a:noFill/>
                  </a:ln>
                  <a:solidFill>
                    <a:srgbClr val="013064"/>
                  </a:solidFill>
                  <a:effectLst/>
                  <a:uLnTx/>
                  <a:uFillTx/>
                  <a:ea typeface="新細明體" charset="-120"/>
                </a:endParaRPr>
              </a:p>
            </p:txBody>
          </p:sp>
          <p:sp>
            <p:nvSpPr>
              <p:cNvPr id="337" name="Rectangle 315"/>
              <p:cNvSpPr>
                <a:spLocks noChangeArrowheads="1"/>
              </p:cNvSpPr>
              <p:nvPr/>
            </p:nvSpPr>
            <p:spPr bwMode="auto">
              <a:xfrm>
                <a:off x="4630" y="2869"/>
                <a:ext cx="346" cy="144"/>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smtClean="0">
                    <a:ln>
                      <a:noFill/>
                    </a:ln>
                    <a:solidFill>
                      <a:srgbClr val="000000"/>
                    </a:solidFill>
                    <a:effectLst/>
                    <a:uLnTx/>
                    <a:uFillTx/>
                    <a:ea typeface="新細明體" charset="-120"/>
                  </a:rPr>
                  <a:t>63.9%</a:t>
                </a:r>
                <a:endParaRPr kumimoji="0" lang="en-US" altLang="zh-TW" sz="2400" b="0" i="0" u="none" strike="noStrike" kern="0" cap="none" spc="0" normalizeH="0" baseline="0" noProof="0" smtClean="0">
                  <a:ln>
                    <a:noFill/>
                  </a:ln>
                  <a:solidFill>
                    <a:srgbClr val="013064"/>
                  </a:solidFill>
                  <a:effectLst/>
                  <a:uLnTx/>
                  <a:uFillTx/>
                  <a:ea typeface="新細明體" charset="-120"/>
                </a:endParaRPr>
              </a:p>
            </p:txBody>
          </p:sp>
          <p:sp>
            <p:nvSpPr>
              <p:cNvPr id="338" name="Rectangle 316"/>
              <p:cNvSpPr>
                <a:spLocks noChangeArrowheads="1"/>
              </p:cNvSpPr>
              <p:nvPr/>
            </p:nvSpPr>
            <p:spPr bwMode="auto">
              <a:xfrm>
                <a:off x="4657" y="2623"/>
                <a:ext cx="346" cy="144"/>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smtClean="0">
                    <a:ln>
                      <a:noFill/>
                    </a:ln>
                    <a:solidFill>
                      <a:srgbClr val="000000"/>
                    </a:solidFill>
                    <a:effectLst/>
                    <a:uLnTx/>
                    <a:uFillTx/>
                    <a:ea typeface="新細明體" charset="-120"/>
                  </a:rPr>
                  <a:t>64.6%</a:t>
                </a:r>
                <a:endParaRPr kumimoji="0" lang="en-US" altLang="zh-TW" sz="2400" b="0" i="0" u="none" strike="noStrike" kern="0" cap="none" spc="0" normalizeH="0" baseline="0" noProof="0" smtClean="0">
                  <a:ln>
                    <a:noFill/>
                  </a:ln>
                  <a:solidFill>
                    <a:srgbClr val="013064"/>
                  </a:solidFill>
                  <a:effectLst/>
                  <a:uLnTx/>
                  <a:uFillTx/>
                  <a:ea typeface="新細明體" charset="-120"/>
                </a:endParaRPr>
              </a:p>
            </p:txBody>
          </p:sp>
          <p:sp>
            <p:nvSpPr>
              <p:cNvPr id="339" name="Rectangle 317"/>
              <p:cNvSpPr>
                <a:spLocks noChangeArrowheads="1"/>
              </p:cNvSpPr>
              <p:nvPr/>
            </p:nvSpPr>
            <p:spPr bwMode="auto">
              <a:xfrm>
                <a:off x="4745" y="2366"/>
                <a:ext cx="345" cy="144"/>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smtClean="0">
                    <a:ln>
                      <a:noFill/>
                    </a:ln>
                    <a:solidFill>
                      <a:srgbClr val="000000"/>
                    </a:solidFill>
                    <a:effectLst/>
                    <a:uLnTx/>
                    <a:uFillTx/>
                    <a:ea typeface="新細明體" charset="-120"/>
                  </a:rPr>
                  <a:t>67.0%</a:t>
                </a:r>
                <a:endParaRPr kumimoji="0" lang="en-US" altLang="zh-TW" sz="2400" b="0" i="0" u="none" strike="noStrike" kern="0" cap="none" spc="0" normalizeH="0" baseline="0" noProof="0" smtClean="0">
                  <a:ln>
                    <a:noFill/>
                  </a:ln>
                  <a:solidFill>
                    <a:srgbClr val="013064"/>
                  </a:solidFill>
                  <a:effectLst/>
                  <a:uLnTx/>
                  <a:uFillTx/>
                  <a:ea typeface="新細明體" charset="-120"/>
                </a:endParaRPr>
              </a:p>
            </p:txBody>
          </p:sp>
          <p:sp>
            <p:nvSpPr>
              <p:cNvPr id="340" name="Rectangle 318"/>
              <p:cNvSpPr>
                <a:spLocks noChangeArrowheads="1"/>
              </p:cNvSpPr>
              <p:nvPr/>
            </p:nvSpPr>
            <p:spPr bwMode="auto">
              <a:xfrm>
                <a:off x="4798" y="2110"/>
                <a:ext cx="346" cy="144"/>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smtClean="0">
                    <a:ln>
                      <a:noFill/>
                    </a:ln>
                    <a:solidFill>
                      <a:srgbClr val="000000"/>
                    </a:solidFill>
                    <a:effectLst/>
                    <a:uLnTx/>
                    <a:uFillTx/>
                    <a:ea typeface="新細明體" charset="-120"/>
                  </a:rPr>
                  <a:t>68.5%</a:t>
                </a:r>
                <a:endParaRPr kumimoji="0" lang="en-US" altLang="zh-TW" sz="2400" b="0" i="0" u="none" strike="noStrike" kern="0" cap="none" spc="0" normalizeH="0" baseline="0" noProof="0" smtClean="0">
                  <a:ln>
                    <a:noFill/>
                  </a:ln>
                  <a:solidFill>
                    <a:srgbClr val="013064"/>
                  </a:solidFill>
                  <a:effectLst/>
                  <a:uLnTx/>
                  <a:uFillTx/>
                  <a:ea typeface="新細明體" charset="-120"/>
                </a:endParaRPr>
              </a:p>
            </p:txBody>
          </p:sp>
          <p:sp>
            <p:nvSpPr>
              <p:cNvPr id="341" name="Rectangle 319"/>
              <p:cNvSpPr>
                <a:spLocks noChangeArrowheads="1"/>
              </p:cNvSpPr>
              <p:nvPr/>
            </p:nvSpPr>
            <p:spPr bwMode="auto">
              <a:xfrm>
                <a:off x="5045" y="1854"/>
                <a:ext cx="345" cy="144"/>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smtClean="0">
                    <a:ln>
                      <a:noFill/>
                    </a:ln>
                    <a:solidFill>
                      <a:srgbClr val="000000"/>
                    </a:solidFill>
                    <a:effectLst/>
                    <a:uLnTx/>
                    <a:uFillTx/>
                    <a:ea typeface="新細明體" charset="-120"/>
                  </a:rPr>
                  <a:t>75.3%</a:t>
                </a:r>
                <a:endParaRPr kumimoji="0" lang="en-US" altLang="zh-TW" sz="2400" b="0" i="0" u="none" strike="noStrike" kern="0" cap="none" spc="0" normalizeH="0" baseline="0" noProof="0" smtClean="0">
                  <a:ln>
                    <a:noFill/>
                  </a:ln>
                  <a:solidFill>
                    <a:srgbClr val="013064"/>
                  </a:solidFill>
                  <a:effectLst/>
                  <a:uLnTx/>
                  <a:uFillTx/>
                  <a:ea typeface="新細明體" charset="-120"/>
                </a:endParaRPr>
              </a:p>
            </p:txBody>
          </p:sp>
          <p:sp>
            <p:nvSpPr>
              <p:cNvPr id="342" name="Rectangle 320"/>
              <p:cNvSpPr>
                <a:spLocks noChangeArrowheads="1"/>
              </p:cNvSpPr>
              <p:nvPr/>
            </p:nvSpPr>
            <p:spPr bwMode="auto">
              <a:xfrm>
                <a:off x="5134" y="1607"/>
                <a:ext cx="346" cy="144"/>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smtClean="0">
                    <a:ln>
                      <a:noFill/>
                    </a:ln>
                    <a:solidFill>
                      <a:srgbClr val="000000"/>
                    </a:solidFill>
                    <a:effectLst/>
                    <a:uLnTx/>
                    <a:uFillTx/>
                    <a:ea typeface="新細明體" charset="-120"/>
                  </a:rPr>
                  <a:t>77.7%</a:t>
                </a:r>
                <a:endParaRPr kumimoji="0" lang="en-US" altLang="zh-TW" sz="2400" b="0" i="0" u="none" strike="noStrike" kern="0" cap="none" spc="0" normalizeH="0" baseline="0" noProof="0" smtClean="0">
                  <a:ln>
                    <a:noFill/>
                  </a:ln>
                  <a:solidFill>
                    <a:srgbClr val="013064"/>
                  </a:solidFill>
                  <a:effectLst/>
                  <a:uLnTx/>
                  <a:uFillTx/>
                  <a:ea typeface="新細明體" charset="-120"/>
                </a:endParaRPr>
              </a:p>
            </p:txBody>
          </p:sp>
          <p:sp>
            <p:nvSpPr>
              <p:cNvPr id="343" name="Rectangle 321"/>
              <p:cNvSpPr>
                <a:spLocks noChangeArrowheads="1"/>
              </p:cNvSpPr>
              <p:nvPr/>
            </p:nvSpPr>
            <p:spPr bwMode="auto">
              <a:xfrm>
                <a:off x="5143" y="1351"/>
                <a:ext cx="346" cy="144"/>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smtClean="0">
                    <a:ln>
                      <a:noFill/>
                    </a:ln>
                    <a:solidFill>
                      <a:srgbClr val="000000"/>
                    </a:solidFill>
                    <a:effectLst/>
                    <a:uLnTx/>
                    <a:uFillTx/>
                    <a:ea typeface="新細明體" charset="-120"/>
                  </a:rPr>
                  <a:t>77.9%</a:t>
                </a:r>
                <a:endParaRPr kumimoji="0" lang="en-US" altLang="zh-TW" sz="2400" b="0" i="0" u="none" strike="noStrike" kern="0" cap="none" spc="0" normalizeH="0" baseline="0" noProof="0" smtClean="0">
                  <a:ln>
                    <a:noFill/>
                  </a:ln>
                  <a:solidFill>
                    <a:srgbClr val="013064"/>
                  </a:solidFill>
                  <a:effectLst/>
                  <a:uLnTx/>
                  <a:uFillTx/>
                  <a:ea typeface="新細明體" charset="-120"/>
                </a:endParaRPr>
              </a:p>
            </p:txBody>
          </p:sp>
          <p:sp>
            <p:nvSpPr>
              <p:cNvPr id="344" name="Rectangle 322"/>
              <p:cNvSpPr>
                <a:spLocks noChangeArrowheads="1"/>
              </p:cNvSpPr>
              <p:nvPr/>
            </p:nvSpPr>
            <p:spPr bwMode="auto">
              <a:xfrm>
                <a:off x="2174" y="3439"/>
                <a:ext cx="177" cy="144"/>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smtClean="0">
                    <a:ln>
                      <a:noFill/>
                    </a:ln>
                    <a:solidFill>
                      <a:srgbClr val="000000"/>
                    </a:solidFill>
                    <a:effectLst/>
                    <a:uLnTx/>
                    <a:uFillTx/>
                    <a:ea typeface="新細明體" charset="-120"/>
                  </a:rPr>
                  <a:t>0%</a:t>
                </a:r>
                <a:endParaRPr kumimoji="0" lang="en-US" altLang="zh-TW" sz="2400" b="0" i="0" u="none" strike="noStrike" kern="0" cap="none" spc="0" normalizeH="0" baseline="0" noProof="0" smtClean="0">
                  <a:ln>
                    <a:noFill/>
                  </a:ln>
                  <a:solidFill>
                    <a:srgbClr val="013064"/>
                  </a:solidFill>
                  <a:effectLst/>
                  <a:uLnTx/>
                  <a:uFillTx/>
                  <a:ea typeface="新細明體" charset="-120"/>
                </a:endParaRPr>
              </a:p>
            </p:txBody>
          </p:sp>
          <p:sp>
            <p:nvSpPr>
              <p:cNvPr id="345" name="Rectangle 323"/>
              <p:cNvSpPr>
                <a:spLocks noChangeArrowheads="1"/>
              </p:cNvSpPr>
              <p:nvPr/>
            </p:nvSpPr>
            <p:spPr bwMode="auto">
              <a:xfrm>
                <a:off x="2501" y="3439"/>
                <a:ext cx="244" cy="144"/>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smtClean="0">
                    <a:ln>
                      <a:noFill/>
                    </a:ln>
                    <a:solidFill>
                      <a:srgbClr val="000000"/>
                    </a:solidFill>
                    <a:effectLst/>
                    <a:uLnTx/>
                    <a:uFillTx/>
                    <a:ea typeface="新細明體" charset="-120"/>
                  </a:rPr>
                  <a:t>10%</a:t>
                </a:r>
                <a:endParaRPr kumimoji="0" lang="en-US" altLang="zh-TW" sz="2400" b="0" i="0" u="none" strike="noStrike" kern="0" cap="none" spc="0" normalizeH="0" baseline="0" noProof="0" smtClean="0">
                  <a:ln>
                    <a:noFill/>
                  </a:ln>
                  <a:solidFill>
                    <a:srgbClr val="013064"/>
                  </a:solidFill>
                  <a:effectLst/>
                  <a:uLnTx/>
                  <a:uFillTx/>
                  <a:ea typeface="新細明體" charset="-120"/>
                </a:endParaRPr>
              </a:p>
            </p:txBody>
          </p:sp>
          <p:sp>
            <p:nvSpPr>
              <p:cNvPr id="346" name="Rectangle 324"/>
              <p:cNvSpPr>
                <a:spLocks noChangeArrowheads="1"/>
              </p:cNvSpPr>
              <p:nvPr/>
            </p:nvSpPr>
            <p:spPr bwMode="auto">
              <a:xfrm>
                <a:off x="2872" y="3439"/>
                <a:ext cx="244" cy="144"/>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smtClean="0">
                    <a:ln>
                      <a:noFill/>
                    </a:ln>
                    <a:solidFill>
                      <a:srgbClr val="000000"/>
                    </a:solidFill>
                    <a:effectLst/>
                    <a:uLnTx/>
                    <a:uFillTx/>
                    <a:ea typeface="新細明體" charset="-120"/>
                  </a:rPr>
                  <a:t>20%</a:t>
                </a:r>
                <a:endParaRPr kumimoji="0" lang="en-US" altLang="zh-TW" sz="2400" b="0" i="0" u="none" strike="noStrike" kern="0" cap="none" spc="0" normalizeH="0" baseline="0" noProof="0" smtClean="0">
                  <a:ln>
                    <a:noFill/>
                  </a:ln>
                  <a:solidFill>
                    <a:srgbClr val="013064"/>
                  </a:solidFill>
                  <a:effectLst/>
                  <a:uLnTx/>
                  <a:uFillTx/>
                  <a:ea typeface="新細明體" charset="-120"/>
                </a:endParaRPr>
              </a:p>
            </p:txBody>
          </p:sp>
          <p:sp>
            <p:nvSpPr>
              <p:cNvPr id="347" name="Rectangle 325"/>
              <p:cNvSpPr>
                <a:spLocks noChangeArrowheads="1"/>
              </p:cNvSpPr>
              <p:nvPr/>
            </p:nvSpPr>
            <p:spPr bwMode="auto">
              <a:xfrm>
                <a:off x="3234" y="3439"/>
                <a:ext cx="245" cy="144"/>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smtClean="0">
                    <a:ln>
                      <a:noFill/>
                    </a:ln>
                    <a:solidFill>
                      <a:srgbClr val="000000"/>
                    </a:solidFill>
                    <a:effectLst/>
                    <a:uLnTx/>
                    <a:uFillTx/>
                    <a:ea typeface="新細明體" charset="-120"/>
                  </a:rPr>
                  <a:t>30%</a:t>
                </a:r>
                <a:endParaRPr kumimoji="0" lang="en-US" altLang="zh-TW" sz="2400" b="0" i="0" u="none" strike="noStrike" kern="0" cap="none" spc="0" normalizeH="0" baseline="0" noProof="0" smtClean="0">
                  <a:ln>
                    <a:noFill/>
                  </a:ln>
                  <a:solidFill>
                    <a:srgbClr val="013064"/>
                  </a:solidFill>
                  <a:effectLst/>
                  <a:uLnTx/>
                  <a:uFillTx/>
                  <a:ea typeface="新細明體" charset="-120"/>
                </a:endParaRPr>
              </a:p>
            </p:txBody>
          </p:sp>
          <p:sp>
            <p:nvSpPr>
              <p:cNvPr id="348" name="Rectangle 326"/>
              <p:cNvSpPr>
                <a:spLocks noChangeArrowheads="1"/>
              </p:cNvSpPr>
              <p:nvPr/>
            </p:nvSpPr>
            <p:spPr bwMode="auto">
              <a:xfrm>
                <a:off x="3605" y="3439"/>
                <a:ext cx="245" cy="144"/>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smtClean="0">
                    <a:ln>
                      <a:noFill/>
                    </a:ln>
                    <a:solidFill>
                      <a:srgbClr val="000000"/>
                    </a:solidFill>
                    <a:effectLst/>
                    <a:uLnTx/>
                    <a:uFillTx/>
                    <a:ea typeface="新細明體" charset="-120"/>
                  </a:rPr>
                  <a:t>40%</a:t>
                </a:r>
                <a:endParaRPr kumimoji="0" lang="en-US" altLang="zh-TW" sz="2400" b="0" i="0" u="none" strike="noStrike" kern="0" cap="none" spc="0" normalizeH="0" baseline="0" noProof="0" smtClean="0">
                  <a:ln>
                    <a:noFill/>
                  </a:ln>
                  <a:solidFill>
                    <a:srgbClr val="013064"/>
                  </a:solidFill>
                  <a:effectLst/>
                  <a:uLnTx/>
                  <a:uFillTx/>
                  <a:ea typeface="新細明體" charset="-120"/>
                </a:endParaRPr>
              </a:p>
            </p:txBody>
          </p:sp>
          <p:sp>
            <p:nvSpPr>
              <p:cNvPr id="349" name="Rectangle 327"/>
              <p:cNvSpPr>
                <a:spLocks noChangeArrowheads="1"/>
              </p:cNvSpPr>
              <p:nvPr/>
            </p:nvSpPr>
            <p:spPr bwMode="auto">
              <a:xfrm>
                <a:off x="3968" y="3439"/>
                <a:ext cx="245" cy="144"/>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smtClean="0">
                    <a:ln>
                      <a:noFill/>
                    </a:ln>
                    <a:solidFill>
                      <a:srgbClr val="000000"/>
                    </a:solidFill>
                    <a:effectLst/>
                    <a:uLnTx/>
                    <a:uFillTx/>
                    <a:ea typeface="新細明體" charset="-120"/>
                  </a:rPr>
                  <a:t>50%</a:t>
                </a:r>
                <a:endParaRPr kumimoji="0" lang="en-US" altLang="zh-TW" sz="2400" b="0" i="0" u="none" strike="noStrike" kern="0" cap="none" spc="0" normalizeH="0" baseline="0" noProof="0" smtClean="0">
                  <a:ln>
                    <a:noFill/>
                  </a:ln>
                  <a:solidFill>
                    <a:srgbClr val="013064"/>
                  </a:solidFill>
                  <a:effectLst/>
                  <a:uLnTx/>
                  <a:uFillTx/>
                  <a:ea typeface="新細明體" charset="-120"/>
                </a:endParaRPr>
              </a:p>
            </p:txBody>
          </p:sp>
          <p:sp>
            <p:nvSpPr>
              <p:cNvPr id="350" name="Rectangle 328"/>
              <p:cNvSpPr>
                <a:spLocks noChangeArrowheads="1"/>
              </p:cNvSpPr>
              <p:nvPr/>
            </p:nvSpPr>
            <p:spPr bwMode="auto">
              <a:xfrm>
                <a:off x="4339" y="3439"/>
                <a:ext cx="245" cy="144"/>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smtClean="0">
                    <a:ln>
                      <a:noFill/>
                    </a:ln>
                    <a:solidFill>
                      <a:srgbClr val="000000"/>
                    </a:solidFill>
                    <a:effectLst/>
                    <a:uLnTx/>
                    <a:uFillTx/>
                    <a:ea typeface="新細明體" charset="-120"/>
                  </a:rPr>
                  <a:t>60%</a:t>
                </a:r>
                <a:endParaRPr kumimoji="0" lang="en-US" altLang="zh-TW" sz="2400" b="0" i="0" u="none" strike="noStrike" kern="0" cap="none" spc="0" normalizeH="0" baseline="0" noProof="0" smtClean="0">
                  <a:ln>
                    <a:noFill/>
                  </a:ln>
                  <a:solidFill>
                    <a:srgbClr val="013064"/>
                  </a:solidFill>
                  <a:effectLst/>
                  <a:uLnTx/>
                  <a:uFillTx/>
                  <a:ea typeface="新細明體" charset="-120"/>
                </a:endParaRPr>
              </a:p>
            </p:txBody>
          </p:sp>
          <p:sp>
            <p:nvSpPr>
              <p:cNvPr id="351" name="Rectangle 329"/>
              <p:cNvSpPr>
                <a:spLocks noChangeArrowheads="1"/>
              </p:cNvSpPr>
              <p:nvPr/>
            </p:nvSpPr>
            <p:spPr bwMode="auto">
              <a:xfrm>
                <a:off x="4701" y="3439"/>
                <a:ext cx="244" cy="144"/>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smtClean="0">
                    <a:ln>
                      <a:noFill/>
                    </a:ln>
                    <a:solidFill>
                      <a:srgbClr val="000000"/>
                    </a:solidFill>
                    <a:effectLst/>
                    <a:uLnTx/>
                    <a:uFillTx/>
                    <a:ea typeface="新細明體" charset="-120"/>
                  </a:rPr>
                  <a:t>70%</a:t>
                </a:r>
                <a:endParaRPr kumimoji="0" lang="en-US" altLang="zh-TW" sz="2400" b="0" i="0" u="none" strike="noStrike" kern="0" cap="none" spc="0" normalizeH="0" baseline="0" noProof="0" smtClean="0">
                  <a:ln>
                    <a:noFill/>
                  </a:ln>
                  <a:solidFill>
                    <a:srgbClr val="013064"/>
                  </a:solidFill>
                  <a:effectLst/>
                  <a:uLnTx/>
                  <a:uFillTx/>
                  <a:ea typeface="新細明體" charset="-120"/>
                </a:endParaRPr>
              </a:p>
            </p:txBody>
          </p:sp>
          <p:sp>
            <p:nvSpPr>
              <p:cNvPr id="352" name="Rectangle 330"/>
              <p:cNvSpPr>
                <a:spLocks noChangeArrowheads="1"/>
              </p:cNvSpPr>
              <p:nvPr/>
            </p:nvSpPr>
            <p:spPr bwMode="auto">
              <a:xfrm>
                <a:off x="5072" y="3439"/>
                <a:ext cx="244" cy="144"/>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smtClean="0">
                    <a:ln>
                      <a:noFill/>
                    </a:ln>
                    <a:solidFill>
                      <a:srgbClr val="000000"/>
                    </a:solidFill>
                    <a:effectLst/>
                    <a:uLnTx/>
                    <a:uFillTx/>
                    <a:ea typeface="新細明體" charset="-120"/>
                  </a:rPr>
                  <a:t>80%</a:t>
                </a:r>
                <a:endParaRPr kumimoji="0" lang="en-US" altLang="zh-TW" sz="2400" b="0" i="0" u="none" strike="noStrike" kern="0" cap="none" spc="0" normalizeH="0" baseline="0" noProof="0" smtClean="0">
                  <a:ln>
                    <a:noFill/>
                  </a:ln>
                  <a:solidFill>
                    <a:srgbClr val="013064"/>
                  </a:solidFill>
                  <a:effectLst/>
                  <a:uLnTx/>
                  <a:uFillTx/>
                  <a:ea typeface="新細明體" charset="-120"/>
                </a:endParaRPr>
              </a:p>
            </p:txBody>
          </p:sp>
          <p:sp>
            <p:nvSpPr>
              <p:cNvPr id="353" name="Rectangle 331"/>
              <p:cNvSpPr>
                <a:spLocks noChangeArrowheads="1"/>
              </p:cNvSpPr>
              <p:nvPr/>
            </p:nvSpPr>
            <p:spPr bwMode="auto">
              <a:xfrm>
                <a:off x="5434" y="3439"/>
                <a:ext cx="244" cy="144"/>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smtClean="0">
                    <a:ln>
                      <a:noFill/>
                    </a:ln>
                    <a:solidFill>
                      <a:srgbClr val="000000"/>
                    </a:solidFill>
                    <a:effectLst/>
                    <a:uLnTx/>
                    <a:uFillTx/>
                    <a:ea typeface="新細明體" charset="-120"/>
                  </a:rPr>
                  <a:t>90%</a:t>
                </a:r>
                <a:endParaRPr kumimoji="0" lang="en-US" altLang="zh-TW" sz="2400" b="0" i="0" u="none" strike="noStrike" kern="0" cap="none" spc="0" normalizeH="0" baseline="0" noProof="0" smtClean="0">
                  <a:ln>
                    <a:noFill/>
                  </a:ln>
                  <a:solidFill>
                    <a:srgbClr val="013064"/>
                  </a:solidFill>
                  <a:effectLst/>
                  <a:uLnTx/>
                  <a:uFillTx/>
                  <a:ea typeface="新細明體" charset="-120"/>
                </a:endParaRPr>
              </a:p>
            </p:txBody>
          </p:sp>
          <p:sp>
            <p:nvSpPr>
              <p:cNvPr id="354" name="Rectangle 332"/>
              <p:cNvSpPr>
                <a:spLocks noChangeArrowheads="1"/>
              </p:cNvSpPr>
              <p:nvPr/>
            </p:nvSpPr>
            <p:spPr bwMode="auto">
              <a:xfrm>
                <a:off x="379" y="3135"/>
                <a:ext cx="1851" cy="144"/>
              </a:xfrm>
              <a:prstGeom prst="rect">
                <a:avLst/>
              </a:prstGeom>
              <a:noFill/>
              <a:ln w="9525">
                <a:noFill/>
                <a:miter lim="800000"/>
                <a:headEnd/>
                <a:tailEnd/>
              </a:ln>
            </p:spPr>
            <p:txBody>
              <a:bodyPr wrap="none" lIns="0" tIns="0" rIns="0" bIns="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dirty="0" smtClean="0">
                    <a:ln>
                      <a:noFill/>
                    </a:ln>
                    <a:solidFill>
                      <a:srgbClr val="000000"/>
                    </a:solidFill>
                    <a:effectLst/>
                    <a:uLnTx/>
                    <a:uFillTx/>
                    <a:ea typeface="新細明體" charset="-120"/>
                  </a:rPr>
                  <a:t>Seems like the way of the future</a:t>
                </a:r>
                <a:endParaRPr kumimoji="0" lang="en-US" altLang="zh-TW" sz="2400" b="0" i="0" u="none" strike="noStrike" kern="0" cap="none" spc="0" normalizeH="0" baseline="0" noProof="0" dirty="0" smtClean="0">
                  <a:ln>
                    <a:noFill/>
                  </a:ln>
                  <a:solidFill>
                    <a:srgbClr val="013064"/>
                  </a:solidFill>
                  <a:effectLst/>
                  <a:uLnTx/>
                  <a:uFillTx/>
                  <a:ea typeface="新細明體" charset="-120"/>
                </a:endParaRPr>
              </a:p>
            </p:txBody>
          </p:sp>
          <p:sp>
            <p:nvSpPr>
              <p:cNvPr id="355" name="Rectangle 333"/>
              <p:cNvSpPr>
                <a:spLocks noChangeArrowheads="1"/>
              </p:cNvSpPr>
              <p:nvPr/>
            </p:nvSpPr>
            <p:spPr bwMode="auto">
              <a:xfrm>
                <a:off x="-3" y="2879"/>
                <a:ext cx="2237" cy="144"/>
              </a:xfrm>
              <a:prstGeom prst="rect">
                <a:avLst/>
              </a:prstGeom>
              <a:noFill/>
              <a:ln w="9525">
                <a:noFill/>
                <a:miter lim="800000"/>
                <a:headEnd/>
                <a:tailEnd/>
              </a:ln>
            </p:spPr>
            <p:txBody>
              <a:bodyPr wrap="none" lIns="0" tIns="0" rIns="0" bIns="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smtClean="0">
                    <a:ln>
                      <a:noFill/>
                    </a:ln>
                    <a:solidFill>
                      <a:srgbClr val="000000"/>
                    </a:solidFill>
                    <a:effectLst/>
                    <a:uLnTx/>
                    <a:uFillTx/>
                    <a:ea typeface="新細明體" charset="-120"/>
                  </a:rPr>
                  <a:t>Sharing systems with partners simpler</a:t>
                </a:r>
                <a:endParaRPr kumimoji="0" lang="en-US" altLang="zh-TW" sz="2400" b="0" i="0" u="none" strike="noStrike" kern="0" cap="none" spc="0" normalizeH="0" baseline="0" noProof="0" smtClean="0">
                  <a:ln>
                    <a:noFill/>
                  </a:ln>
                  <a:solidFill>
                    <a:srgbClr val="013064"/>
                  </a:solidFill>
                  <a:effectLst/>
                  <a:uLnTx/>
                  <a:uFillTx/>
                  <a:ea typeface="新細明體" charset="-120"/>
                </a:endParaRPr>
              </a:p>
            </p:txBody>
          </p:sp>
          <p:sp>
            <p:nvSpPr>
              <p:cNvPr id="356" name="Rectangle 334"/>
              <p:cNvSpPr>
                <a:spLocks noChangeArrowheads="1"/>
              </p:cNvSpPr>
              <p:nvPr/>
            </p:nvSpPr>
            <p:spPr bwMode="auto">
              <a:xfrm>
                <a:off x="325" y="2623"/>
                <a:ext cx="1899" cy="144"/>
              </a:xfrm>
              <a:prstGeom prst="rect">
                <a:avLst/>
              </a:prstGeom>
              <a:noFill/>
              <a:ln w="9525">
                <a:noFill/>
                <a:miter lim="800000"/>
                <a:headEnd/>
                <a:tailEnd/>
              </a:ln>
            </p:spPr>
            <p:txBody>
              <a:bodyPr wrap="none" lIns="0" tIns="0" rIns="0" bIns="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smtClean="0">
                    <a:ln>
                      <a:noFill/>
                    </a:ln>
                    <a:solidFill>
                      <a:srgbClr val="000000"/>
                    </a:solidFill>
                    <a:effectLst/>
                    <a:uLnTx/>
                    <a:uFillTx/>
                    <a:ea typeface="新細明體" charset="-120"/>
                  </a:rPr>
                  <a:t>Always offers latest functionality</a:t>
                </a:r>
                <a:endParaRPr kumimoji="0" lang="en-US" altLang="zh-TW" sz="2400" b="0" i="0" u="none" strike="noStrike" kern="0" cap="none" spc="0" normalizeH="0" baseline="0" noProof="0" smtClean="0">
                  <a:ln>
                    <a:noFill/>
                  </a:ln>
                  <a:solidFill>
                    <a:srgbClr val="013064"/>
                  </a:solidFill>
                  <a:effectLst/>
                  <a:uLnTx/>
                  <a:uFillTx/>
                  <a:ea typeface="新細明體" charset="-120"/>
                </a:endParaRPr>
              </a:p>
            </p:txBody>
          </p:sp>
          <p:sp>
            <p:nvSpPr>
              <p:cNvPr id="357" name="Rectangle 335"/>
              <p:cNvSpPr>
                <a:spLocks noChangeArrowheads="1"/>
              </p:cNvSpPr>
              <p:nvPr/>
            </p:nvSpPr>
            <p:spPr bwMode="auto">
              <a:xfrm>
                <a:off x="95" y="2366"/>
                <a:ext cx="2148" cy="144"/>
              </a:xfrm>
              <a:prstGeom prst="rect">
                <a:avLst/>
              </a:prstGeom>
              <a:noFill/>
              <a:ln w="9525">
                <a:noFill/>
                <a:miter lim="800000"/>
                <a:headEnd/>
                <a:tailEnd/>
              </a:ln>
            </p:spPr>
            <p:txBody>
              <a:bodyPr wrap="none" lIns="0" tIns="0" rIns="0" bIns="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smtClean="0">
                    <a:ln>
                      <a:noFill/>
                    </a:ln>
                    <a:solidFill>
                      <a:srgbClr val="000000"/>
                    </a:solidFill>
                    <a:effectLst/>
                    <a:uLnTx/>
                    <a:uFillTx/>
                    <a:ea typeface="新細明體" charset="-120"/>
                  </a:rPr>
                  <a:t>Requires less in-house IT staff, costs</a:t>
                </a:r>
                <a:endParaRPr kumimoji="0" lang="en-US" altLang="zh-TW" sz="2400" b="0" i="0" u="none" strike="noStrike" kern="0" cap="none" spc="0" normalizeH="0" baseline="0" noProof="0" smtClean="0">
                  <a:ln>
                    <a:noFill/>
                  </a:ln>
                  <a:solidFill>
                    <a:srgbClr val="013064"/>
                  </a:solidFill>
                  <a:effectLst/>
                  <a:uLnTx/>
                  <a:uFillTx/>
                  <a:ea typeface="新細明體" charset="-120"/>
                </a:endParaRPr>
              </a:p>
            </p:txBody>
          </p:sp>
          <p:sp>
            <p:nvSpPr>
              <p:cNvPr id="358" name="Rectangle 336"/>
              <p:cNvSpPr>
                <a:spLocks noChangeArrowheads="1"/>
              </p:cNvSpPr>
              <p:nvPr/>
            </p:nvSpPr>
            <p:spPr bwMode="auto">
              <a:xfrm>
                <a:off x="452" y="2120"/>
                <a:ext cx="1766" cy="144"/>
              </a:xfrm>
              <a:prstGeom prst="rect">
                <a:avLst/>
              </a:prstGeom>
              <a:noFill/>
              <a:ln w="9525">
                <a:noFill/>
                <a:miter lim="800000"/>
                <a:headEnd/>
                <a:tailEnd/>
              </a:ln>
            </p:spPr>
            <p:txBody>
              <a:bodyPr wrap="none" lIns="0" tIns="0" rIns="0" bIns="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dirty="0" smtClean="0">
                    <a:ln>
                      <a:noFill/>
                    </a:ln>
                    <a:solidFill>
                      <a:srgbClr val="000000"/>
                    </a:solidFill>
                    <a:effectLst/>
                    <a:uLnTx/>
                    <a:uFillTx/>
                    <a:ea typeface="新細明體" charset="-120"/>
                  </a:rPr>
                  <a:t>Encourages standard systems</a:t>
                </a:r>
                <a:endParaRPr kumimoji="0" lang="en-US" altLang="zh-TW" sz="2400" b="0" i="0" u="none" strike="noStrike" kern="0" cap="none" spc="0" normalizeH="0" baseline="0" noProof="0" dirty="0" smtClean="0">
                  <a:ln>
                    <a:noFill/>
                  </a:ln>
                  <a:solidFill>
                    <a:srgbClr val="013064"/>
                  </a:solidFill>
                  <a:effectLst/>
                  <a:uLnTx/>
                  <a:uFillTx/>
                  <a:ea typeface="新細明體" charset="-120"/>
                </a:endParaRPr>
              </a:p>
            </p:txBody>
          </p:sp>
          <p:sp>
            <p:nvSpPr>
              <p:cNvPr id="359" name="Rectangle 337"/>
              <p:cNvSpPr>
                <a:spLocks noChangeArrowheads="1"/>
              </p:cNvSpPr>
              <p:nvPr/>
            </p:nvSpPr>
            <p:spPr bwMode="auto">
              <a:xfrm>
                <a:off x="1128" y="1863"/>
                <a:ext cx="1067" cy="144"/>
              </a:xfrm>
              <a:prstGeom prst="rect">
                <a:avLst/>
              </a:prstGeom>
              <a:noFill/>
              <a:ln w="9525">
                <a:noFill/>
                <a:miter lim="800000"/>
                <a:headEnd/>
                <a:tailEnd/>
              </a:ln>
            </p:spPr>
            <p:txBody>
              <a:bodyPr wrap="none" lIns="0" tIns="0" rIns="0" bIns="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smtClean="0">
                    <a:ln>
                      <a:noFill/>
                    </a:ln>
                    <a:solidFill>
                      <a:srgbClr val="000000"/>
                    </a:solidFill>
                    <a:effectLst/>
                    <a:uLnTx/>
                    <a:uFillTx/>
                    <a:ea typeface="新細明體" charset="-120"/>
                  </a:rPr>
                  <a:t>Monthly payments</a:t>
                </a:r>
                <a:endParaRPr kumimoji="0" lang="en-US" altLang="zh-TW" sz="2400" b="0" i="0" u="none" strike="noStrike" kern="0" cap="none" spc="0" normalizeH="0" baseline="0" noProof="0" smtClean="0">
                  <a:ln>
                    <a:noFill/>
                  </a:ln>
                  <a:solidFill>
                    <a:srgbClr val="013064"/>
                  </a:solidFill>
                  <a:effectLst/>
                  <a:uLnTx/>
                  <a:uFillTx/>
                  <a:ea typeface="新細明體" charset="-120"/>
                </a:endParaRPr>
              </a:p>
            </p:txBody>
          </p:sp>
          <p:sp>
            <p:nvSpPr>
              <p:cNvPr id="360" name="Rectangle 338"/>
              <p:cNvSpPr>
                <a:spLocks noChangeArrowheads="1"/>
              </p:cNvSpPr>
              <p:nvPr/>
            </p:nvSpPr>
            <p:spPr bwMode="auto">
              <a:xfrm>
                <a:off x="348" y="1607"/>
                <a:ext cx="1872" cy="144"/>
              </a:xfrm>
              <a:prstGeom prst="rect">
                <a:avLst/>
              </a:prstGeom>
              <a:noFill/>
              <a:ln w="9525">
                <a:noFill/>
                <a:miter lim="800000"/>
                <a:headEnd/>
                <a:tailEnd/>
              </a:ln>
            </p:spPr>
            <p:txBody>
              <a:bodyPr wrap="none" lIns="0" tIns="0" rIns="0" bIns="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dirty="0" smtClean="0">
                    <a:ln>
                      <a:noFill/>
                    </a:ln>
                    <a:solidFill>
                      <a:srgbClr val="000000"/>
                    </a:solidFill>
                    <a:effectLst/>
                    <a:uLnTx/>
                    <a:uFillTx/>
                    <a:ea typeface="新細明體" charset="-120"/>
                  </a:rPr>
                  <a:t>Easy/fast to deploy to end-users</a:t>
                </a:r>
                <a:endParaRPr kumimoji="0" lang="en-US" altLang="zh-TW" sz="2400" b="0" i="0" u="none" strike="noStrike" kern="0" cap="none" spc="0" normalizeH="0" baseline="0" noProof="0" dirty="0" smtClean="0">
                  <a:ln>
                    <a:noFill/>
                  </a:ln>
                  <a:solidFill>
                    <a:srgbClr val="013064"/>
                  </a:solidFill>
                  <a:effectLst/>
                  <a:uLnTx/>
                  <a:uFillTx/>
                  <a:ea typeface="新細明體" charset="-120"/>
                </a:endParaRPr>
              </a:p>
            </p:txBody>
          </p:sp>
          <p:sp>
            <p:nvSpPr>
              <p:cNvPr id="361" name="Rectangle 339"/>
              <p:cNvSpPr>
                <a:spLocks noChangeArrowheads="1"/>
              </p:cNvSpPr>
              <p:nvPr/>
            </p:nvSpPr>
            <p:spPr bwMode="auto">
              <a:xfrm>
                <a:off x="1000" y="1351"/>
                <a:ext cx="1239" cy="145"/>
              </a:xfrm>
              <a:prstGeom prst="rect">
                <a:avLst/>
              </a:prstGeom>
              <a:noFill/>
              <a:ln w="9525">
                <a:noFill/>
                <a:miter lim="800000"/>
                <a:headEnd/>
                <a:tailEnd/>
              </a:ln>
            </p:spPr>
            <p:txBody>
              <a:bodyPr wrap="none" lIns="0" tIns="0" rIns="0" bIns="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dirty="0" smtClean="0">
                    <a:ln>
                      <a:noFill/>
                    </a:ln>
                    <a:solidFill>
                      <a:srgbClr val="000000"/>
                    </a:solidFill>
                    <a:effectLst/>
                    <a:uLnTx/>
                    <a:uFillTx/>
                    <a:ea typeface="新細明體" charset="-120"/>
                  </a:rPr>
                  <a:t>Pay only for what you use</a:t>
                </a:r>
                <a:endParaRPr kumimoji="0" lang="en-US" altLang="zh-TW" sz="2400" b="0" i="0" u="none" strike="noStrike" kern="0" cap="none" spc="0" normalizeH="0" baseline="0" noProof="0" dirty="0" smtClean="0">
                  <a:ln>
                    <a:noFill/>
                  </a:ln>
                  <a:solidFill>
                    <a:srgbClr val="013064"/>
                  </a:solidFill>
                  <a:effectLst/>
                  <a:uLnTx/>
                  <a:uFillTx/>
                  <a:ea typeface="新細明體" charset="-120"/>
                </a:endParaRPr>
              </a:p>
            </p:txBody>
          </p:sp>
        </p:grpSp>
      </p:gr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lstStyle/>
          <a:p>
            <a:r>
              <a:rPr lang="en-US" altLang="zh-TW" dirty="0" smtClean="0"/>
              <a:t>Adoption of Cloud Computing</a:t>
            </a:r>
            <a:endParaRPr lang="zh-TW" altLang="en-US" dirty="0"/>
          </a:p>
        </p:txBody>
      </p:sp>
      <p:grpSp>
        <p:nvGrpSpPr>
          <p:cNvPr id="399" name="群組 398"/>
          <p:cNvGrpSpPr/>
          <p:nvPr/>
        </p:nvGrpSpPr>
        <p:grpSpPr>
          <a:xfrm>
            <a:off x="0" y="1268760"/>
            <a:ext cx="9252520" cy="5617607"/>
            <a:chOff x="0" y="1103313"/>
            <a:chExt cx="9252520" cy="5617607"/>
          </a:xfrm>
        </p:grpSpPr>
        <p:sp>
          <p:nvSpPr>
            <p:cNvPr id="400" name="AutoShape 10"/>
            <p:cNvSpPr>
              <a:spLocks noChangeAspect="1" noChangeArrowheads="1" noTextEdit="1"/>
            </p:cNvSpPr>
            <p:nvPr/>
          </p:nvSpPr>
          <p:spPr bwMode="auto">
            <a:xfrm>
              <a:off x="0" y="1731963"/>
              <a:ext cx="9144000" cy="4833937"/>
            </a:xfrm>
            <a:prstGeom prst="rect">
              <a:avLst/>
            </a:prstGeom>
            <a:no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02" name="Rectangle 7"/>
            <p:cNvSpPr>
              <a:spLocks noChangeArrowheads="1"/>
            </p:cNvSpPr>
            <p:nvPr/>
          </p:nvSpPr>
          <p:spPr bwMode="auto">
            <a:xfrm>
              <a:off x="443483" y="1103313"/>
              <a:ext cx="8809037" cy="45720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2000" b="0" i="1" u="none" strike="noStrike" kern="0" cap="none" spc="0" normalizeH="0" baseline="0" noProof="0" dirty="0" smtClean="0">
                  <a:ln>
                    <a:noFill/>
                  </a:ln>
                  <a:solidFill>
                    <a:srgbClr val="013064"/>
                  </a:solidFill>
                  <a:effectLst/>
                  <a:uLnTx/>
                  <a:uFillTx/>
                  <a:ea typeface="新細明體" pitchFamily="18" charset="-120"/>
                </a:rPr>
                <a:t>Q: </a:t>
              </a:r>
              <a:r>
                <a:rPr lang="en-US" altLang="zh-TW" sz="2400" i="1" kern="0" dirty="0">
                  <a:solidFill>
                    <a:srgbClr val="333399"/>
                  </a:solidFill>
                  <a:ea typeface="新細明體" pitchFamily="18" charset="-120"/>
                </a:rPr>
                <a:t>Rate your likelihood to pursue the cloud model for the following </a:t>
              </a:r>
            </a:p>
          </p:txBody>
        </p:sp>
        <p:sp>
          <p:nvSpPr>
            <p:cNvPr id="403" name="Text Box 8"/>
            <p:cNvSpPr txBox="1">
              <a:spLocks noChangeArrowheads="1"/>
            </p:cNvSpPr>
            <p:nvPr/>
          </p:nvSpPr>
          <p:spPr bwMode="auto">
            <a:xfrm>
              <a:off x="0" y="6351588"/>
              <a:ext cx="4527201" cy="369332"/>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800" b="0" i="0" u="none" strike="noStrike" kern="0" cap="none" spc="0" normalizeH="0" baseline="0" noProof="0" dirty="0" smtClean="0">
                  <a:ln>
                    <a:noFill/>
                  </a:ln>
                  <a:solidFill>
                    <a:srgbClr val="013064"/>
                  </a:solidFill>
                  <a:effectLst/>
                  <a:uLnTx/>
                  <a:uFillTx/>
                  <a:ea typeface="新細明體" pitchFamily="18" charset="-120"/>
                </a:rPr>
                <a:t>Source: IDC Enterprise Panel, September 2009</a:t>
              </a:r>
            </a:p>
          </p:txBody>
        </p:sp>
        <p:grpSp>
          <p:nvGrpSpPr>
            <p:cNvPr id="404" name="Group 95"/>
            <p:cNvGrpSpPr>
              <a:grpSpLocks/>
            </p:cNvGrpSpPr>
            <p:nvPr/>
          </p:nvGrpSpPr>
          <p:grpSpPr bwMode="auto">
            <a:xfrm>
              <a:off x="90484" y="1633538"/>
              <a:ext cx="8996373" cy="4311655"/>
              <a:chOff x="57" y="1029"/>
              <a:chExt cx="5667" cy="2716"/>
            </a:xfrm>
          </p:grpSpPr>
          <p:sp>
            <p:nvSpPr>
              <p:cNvPr id="405" name="Rectangle 13"/>
              <p:cNvSpPr>
                <a:spLocks noChangeArrowheads="1"/>
              </p:cNvSpPr>
              <p:nvPr/>
            </p:nvSpPr>
            <p:spPr bwMode="auto">
              <a:xfrm>
                <a:off x="1975" y="1029"/>
                <a:ext cx="3707" cy="2493"/>
              </a:xfrm>
              <a:prstGeom prst="rect">
                <a:avLst/>
              </a:prstGeom>
              <a:solidFill>
                <a:srgbClr val="C0C0C0"/>
              </a:solid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smtClean="0">
                  <a:ln>
                    <a:noFill/>
                  </a:ln>
                  <a:solidFill>
                    <a:sysClr val="windowText" lastClr="000000"/>
                  </a:solidFill>
                  <a:effectLst/>
                  <a:uLnTx/>
                  <a:uFillTx/>
                </a:endParaRPr>
              </a:p>
            </p:txBody>
          </p:sp>
          <p:sp>
            <p:nvSpPr>
              <p:cNvPr id="406" name="Line 14"/>
              <p:cNvSpPr>
                <a:spLocks noChangeShapeType="1"/>
              </p:cNvSpPr>
              <p:nvPr/>
            </p:nvSpPr>
            <p:spPr bwMode="auto">
              <a:xfrm>
                <a:off x="2436" y="1029"/>
                <a:ext cx="1" cy="2493"/>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07" name="Line 15"/>
              <p:cNvSpPr>
                <a:spLocks noChangeShapeType="1"/>
              </p:cNvSpPr>
              <p:nvPr/>
            </p:nvSpPr>
            <p:spPr bwMode="auto">
              <a:xfrm>
                <a:off x="2906" y="1029"/>
                <a:ext cx="1" cy="2493"/>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08" name="Line 16"/>
              <p:cNvSpPr>
                <a:spLocks noChangeShapeType="1"/>
              </p:cNvSpPr>
              <p:nvPr/>
            </p:nvSpPr>
            <p:spPr bwMode="auto">
              <a:xfrm>
                <a:off x="3367" y="1029"/>
                <a:ext cx="1" cy="2493"/>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09" name="Line 17"/>
              <p:cNvSpPr>
                <a:spLocks noChangeShapeType="1"/>
              </p:cNvSpPr>
              <p:nvPr/>
            </p:nvSpPr>
            <p:spPr bwMode="auto">
              <a:xfrm>
                <a:off x="3829" y="1029"/>
                <a:ext cx="1" cy="2493"/>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10" name="Line 18"/>
              <p:cNvSpPr>
                <a:spLocks noChangeShapeType="1"/>
              </p:cNvSpPr>
              <p:nvPr/>
            </p:nvSpPr>
            <p:spPr bwMode="auto">
              <a:xfrm>
                <a:off x="4290" y="1029"/>
                <a:ext cx="1" cy="2493"/>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11" name="Line 19"/>
              <p:cNvSpPr>
                <a:spLocks noChangeShapeType="1"/>
              </p:cNvSpPr>
              <p:nvPr/>
            </p:nvSpPr>
            <p:spPr bwMode="auto">
              <a:xfrm>
                <a:off x="4759" y="1029"/>
                <a:ext cx="1" cy="2493"/>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12" name="Line 20"/>
              <p:cNvSpPr>
                <a:spLocks noChangeShapeType="1"/>
              </p:cNvSpPr>
              <p:nvPr/>
            </p:nvSpPr>
            <p:spPr bwMode="auto">
              <a:xfrm>
                <a:off x="5221" y="1029"/>
                <a:ext cx="1" cy="2493"/>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13" name="Line 21"/>
              <p:cNvSpPr>
                <a:spLocks noChangeShapeType="1"/>
              </p:cNvSpPr>
              <p:nvPr/>
            </p:nvSpPr>
            <p:spPr bwMode="auto">
              <a:xfrm>
                <a:off x="5682" y="1029"/>
                <a:ext cx="1" cy="2493"/>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14" name="Rectangle 22"/>
              <p:cNvSpPr>
                <a:spLocks noChangeArrowheads="1"/>
              </p:cNvSpPr>
              <p:nvPr/>
            </p:nvSpPr>
            <p:spPr bwMode="auto">
              <a:xfrm>
                <a:off x="1975" y="1029"/>
                <a:ext cx="3707" cy="2493"/>
              </a:xfrm>
              <a:prstGeom prst="rect">
                <a:avLst/>
              </a:prstGeom>
              <a:noFill/>
              <a:ln w="14288">
                <a:solidFill>
                  <a:srgbClr val="80808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smtClean="0">
                  <a:ln>
                    <a:noFill/>
                  </a:ln>
                  <a:solidFill>
                    <a:sysClr val="windowText" lastClr="000000"/>
                  </a:solidFill>
                  <a:effectLst/>
                  <a:uLnTx/>
                  <a:uFillTx/>
                </a:endParaRPr>
              </a:p>
            </p:txBody>
          </p:sp>
          <p:sp>
            <p:nvSpPr>
              <p:cNvPr id="415" name="Rectangle 23"/>
              <p:cNvSpPr>
                <a:spLocks noChangeArrowheads="1"/>
              </p:cNvSpPr>
              <p:nvPr/>
            </p:nvSpPr>
            <p:spPr bwMode="auto">
              <a:xfrm>
                <a:off x="1975" y="3380"/>
                <a:ext cx="2255" cy="80"/>
              </a:xfrm>
              <a:prstGeom prst="rect">
                <a:avLst/>
              </a:prstGeom>
              <a:solidFill>
                <a:srgbClr val="333399"/>
              </a:solidFill>
              <a:ln w="14288">
                <a:solidFill>
                  <a:srgbClr val="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smtClean="0">
                  <a:ln>
                    <a:noFill/>
                  </a:ln>
                  <a:solidFill>
                    <a:sysClr val="windowText" lastClr="000000"/>
                  </a:solidFill>
                  <a:effectLst/>
                  <a:uLnTx/>
                  <a:uFillTx/>
                </a:endParaRPr>
              </a:p>
            </p:txBody>
          </p:sp>
          <p:sp>
            <p:nvSpPr>
              <p:cNvPr id="416" name="Rectangle 24"/>
              <p:cNvSpPr>
                <a:spLocks noChangeArrowheads="1"/>
              </p:cNvSpPr>
              <p:nvPr/>
            </p:nvSpPr>
            <p:spPr bwMode="auto">
              <a:xfrm>
                <a:off x="1975" y="3166"/>
                <a:ext cx="2272" cy="89"/>
              </a:xfrm>
              <a:prstGeom prst="rect">
                <a:avLst/>
              </a:prstGeom>
              <a:solidFill>
                <a:srgbClr val="333399"/>
              </a:solidFill>
              <a:ln w="14288">
                <a:solidFill>
                  <a:srgbClr val="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smtClean="0">
                  <a:ln>
                    <a:noFill/>
                  </a:ln>
                  <a:solidFill>
                    <a:sysClr val="windowText" lastClr="000000"/>
                  </a:solidFill>
                  <a:effectLst/>
                  <a:uLnTx/>
                  <a:uFillTx/>
                </a:endParaRPr>
              </a:p>
            </p:txBody>
          </p:sp>
          <p:sp>
            <p:nvSpPr>
              <p:cNvPr id="417" name="Rectangle 25"/>
              <p:cNvSpPr>
                <a:spLocks noChangeArrowheads="1"/>
              </p:cNvSpPr>
              <p:nvPr/>
            </p:nvSpPr>
            <p:spPr bwMode="auto">
              <a:xfrm>
                <a:off x="1975" y="2962"/>
                <a:ext cx="2306" cy="80"/>
              </a:xfrm>
              <a:prstGeom prst="rect">
                <a:avLst/>
              </a:prstGeom>
              <a:solidFill>
                <a:srgbClr val="333399"/>
              </a:solidFill>
              <a:ln w="14288">
                <a:solidFill>
                  <a:srgbClr val="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smtClean="0">
                  <a:ln>
                    <a:noFill/>
                  </a:ln>
                  <a:solidFill>
                    <a:sysClr val="windowText" lastClr="000000"/>
                  </a:solidFill>
                  <a:effectLst/>
                  <a:uLnTx/>
                  <a:uFillTx/>
                </a:endParaRPr>
              </a:p>
            </p:txBody>
          </p:sp>
          <p:sp>
            <p:nvSpPr>
              <p:cNvPr id="418" name="Rectangle 26"/>
              <p:cNvSpPr>
                <a:spLocks noChangeArrowheads="1"/>
              </p:cNvSpPr>
              <p:nvPr/>
            </p:nvSpPr>
            <p:spPr bwMode="auto">
              <a:xfrm>
                <a:off x="1975" y="2757"/>
                <a:ext cx="2349" cy="80"/>
              </a:xfrm>
              <a:prstGeom prst="rect">
                <a:avLst/>
              </a:prstGeom>
              <a:solidFill>
                <a:srgbClr val="333399"/>
              </a:solidFill>
              <a:ln w="14288">
                <a:solidFill>
                  <a:srgbClr val="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smtClean="0">
                  <a:ln>
                    <a:noFill/>
                  </a:ln>
                  <a:solidFill>
                    <a:sysClr val="windowText" lastClr="000000"/>
                  </a:solidFill>
                  <a:effectLst/>
                  <a:uLnTx/>
                  <a:uFillTx/>
                </a:endParaRPr>
              </a:p>
            </p:txBody>
          </p:sp>
          <p:sp>
            <p:nvSpPr>
              <p:cNvPr id="419" name="Rectangle 27"/>
              <p:cNvSpPr>
                <a:spLocks noChangeArrowheads="1"/>
              </p:cNvSpPr>
              <p:nvPr/>
            </p:nvSpPr>
            <p:spPr bwMode="auto">
              <a:xfrm>
                <a:off x="1975" y="2543"/>
                <a:ext cx="2375" cy="89"/>
              </a:xfrm>
              <a:prstGeom prst="rect">
                <a:avLst/>
              </a:prstGeom>
              <a:solidFill>
                <a:srgbClr val="333399"/>
              </a:solidFill>
              <a:ln w="14288">
                <a:solidFill>
                  <a:srgbClr val="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smtClean="0">
                  <a:ln>
                    <a:noFill/>
                  </a:ln>
                  <a:solidFill>
                    <a:sysClr val="windowText" lastClr="000000"/>
                  </a:solidFill>
                  <a:effectLst/>
                  <a:uLnTx/>
                  <a:uFillTx/>
                </a:endParaRPr>
              </a:p>
            </p:txBody>
          </p:sp>
          <p:sp>
            <p:nvSpPr>
              <p:cNvPr id="420" name="Rectangle 28"/>
              <p:cNvSpPr>
                <a:spLocks noChangeArrowheads="1"/>
              </p:cNvSpPr>
              <p:nvPr/>
            </p:nvSpPr>
            <p:spPr bwMode="auto">
              <a:xfrm>
                <a:off x="1975" y="2338"/>
                <a:ext cx="2451" cy="80"/>
              </a:xfrm>
              <a:prstGeom prst="rect">
                <a:avLst/>
              </a:prstGeom>
              <a:solidFill>
                <a:srgbClr val="333399"/>
              </a:solidFill>
              <a:ln w="14288">
                <a:solidFill>
                  <a:srgbClr val="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smtClean="0">
                  <a:ln>
                    <a:noFill/>
                  </a:ln>
                  <a:solidFill>
                    <a:sysClr val="windowText" lastClr="000000"/>
                  </a:solidFill>
                  <a:effectLst/>
                  <a:uLnTx/>
                  <a:uFillTx/>
                </a:endParaRPr>
              </a:p>
            </p:txBody>
          </p:sp>
          <p:sp>
            <p:nvSpPr>
              <p:cNvPr id="421" name="Rectangle 29"/>
              <p:cNvSpPr>
                <a:spLocks noChangeArrowheads="1"/>
              </p:cNvSpPr>
              <p:nvPr/>
            </p:nvSpPr>
            <p:spPr bwMode="auto">
              <a:xfrm>
                <a:off x="1975" y="2133"/>
                <a:ext cx="2537" cy="81"/>
              </a:xfrm>
              <a:prstGeom prst="rect">
                <a:avLst/>
              </a:prstGeom>
              <a:solidFill>
                <a:srgbClr val="333399"/>
              </a:solidFill>
              <a:ln w="14288">
                <a:solidFill>
                  <a:srgbClr val="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smtClean="0">
                  <a:ln>
                    <a:noFill/>
                  </a:ln>
                  <a:solidFill>
                    <a:sysClr val="windowText" lastClr="000000"/>
                  </a:solidFill>
                  <a:effectLst/>
                  <a:uLnTx/>
                  <a:uFillTx/>
                </a:endParaRPr>
              </a:p>
            </p:txBody>
          </p:sp>
          <p:sp>
            <p:nvSpPr>
              <p:cNvPr id="422" name="Rectangle 30"/>
              <p:cNvSpPr>
                <a:spLocks noChangeArrowheads="1"/>
              </p:cNvSpPr>
              <p:nvPr/>
            </p:nvSpPr>
            <p:spPr bwMode="auto">
              <a:xfrm>
                <a:off x="1975" y="1920"/>
                <a:ext cx="2554" cy="89"/>
              </a:xfrm>
              <a:prstGeom prst="rect">
                <a:avLst/>
              </a:prstGeom>
              <a:solidFill>
                <a:srgbClr val="333399"/>
              </a:solidFill>
              <a:ln w="14288">
                <a:solidFill>
                  <a:srgbClr val="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smtClean="0">
                  <a:ln>
                    <a:noFill/>
                  </a:ln>
                  <a:solidFill>
                    <a:sysClr val="windowText" lastClr="000000"/>
                  </a:solidFill>
                  <a:effectLst/>
                  <a:uLnTx/>
                  <a:uFillTx/>
                </a:endParaRPr>
              </a:p>
            </p:txBody>
          </p:sp>
          <p:sp>
            <p:nvSpPr>
              <p:cNvPr id="423" name="Rectangle 31"/>
              <p:cNvSpPr>
                <a:spLocks noChangeArrowheads="1"/>
              </p:cNvSpPr>
              <p:nvPr/>
            </p:nvSpPr>
            <p:spPr bwMode="auto">
              <a:xfrm>
                <a:off x="1975" y="1715"/>
                <a:ext cx="2579" cy="80"/>
              </a:xfrm>
              <a:prstGeom prst="rect">
                <a:avLst/>
              </a:prstGeom>
              <a:solidFill>
                <a:srgbClr val="333399"/>
              </a:solidFill>
              <a:ln w="14288">
                <a:solidFill>
                  <a:srgbClr val="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smtClean="0">
                  <a:ln>
                    <a:noFill/>
                  </a:ln>
                  <a:solidFill>
                    <a:sysClr val="windowText" lastClr="000000"/>
                  </a:solidFill>
                  <a:effectLst/>
                  <a:uLnTx/>
                  <a:uFillTx/>
                </a:endParaRPr>
              </a:p>
            </p:txBody>
          </p:sp>
          <p:sp>
            <p:nvSpPr>
              <p:cNvPr id="424" name="Rectangle 32"/>
              <p:cNvSpPr>
                <a:spLocks noChangeArrowheads="1"/>
              </p:cNvSpPr>
              <p:nvPr/>
            </p:nvSpPr>
            <p:spPr bwMode="auto">
              <a:xfrm>
                <a:off x="1975" y="1510"/>
                <a:ext cx="2750" cy="80"/>
              </a:xfrm>
              <a:prstGeom prst="rect">
                <a:avLst/>
              </a:prstGeom>
              <a:solidFill>
                <a:srgbClr val="333399"/>
              </a:solidFill>
              <a:ln w="14288">
                <a:solidFill>
                  <a:srgbClr val="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smtClean="0">
                  <a:ln>
                    <a:noFill/>
                  </a:ln>
                  <a:solidFill>
                    <a:sysClr val="windowText" lastClr="000000"/>
                  </a:solidFill>
                  <a:effectLst/>
                  <a:uLnTx/>
                  <a:uFillTx/>
                </a:endParaRPr>
              </a:p>
            </p:txBody>
          </p:sp>
          <p:sp>
            <p:nvSpPr>
              <p:cNvPr id="425" name="Rectangle 33"/>
              <p:cNvSpPr>
                <a:spLocks noChangeArrowheads="1"/>
              </p:cNvSpPr>
              <p:nvPr/>
            </p:nvSpPr>
            <p:spPr bwMode="auto">
              <a:xfrm>
                <a:off x="1975" y="1297"/>
                <a:ext cx="3100" cy="89"/>
              </a:xfrm>
              <a:prstGeom prst="rect">
                <a:avLst/>
              </a:prstGeom>
              <a:solidFill>
                <a:srgbClr val="333399"/>
              </a:solidFill>
              <a:ln w="14288">
                <a:solidFill>
                  <a:srgbClr val="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smtClean="0">
                  <a:ln>
                    <a:noFill/>
                  </a:ln>
                  <a:solidFill>
                    <a:sysClr val="windowText" lastClr="000000"/>
                  </a:solidFill>
                  <a:effectLst/>
                  <a:uLnTx/>
                  <a:uFillTx/>
                </a:endParaRPr>
              </a:p>
            </p:txBody>
          </p:sp>
          <p:sp>
            <p:nvSpPr>
              <p:cNvPr id="426" name="Rectangle 34"/>
              <p:cNvSpPr>
                <a:spLocks noChangeArrowheads="1"/>
              </p:cNvSpPr>
              <p:nvPr/>
            </p:nvSpPr>
            <p:spPr bwMode="auto">
              <a:xfrm>
                <a:off x="1975" y="1092"/>
                <a:ext cx="3118" cy="80"/>
              </a:xfrm>
              <a:prstGeom prst="rect">
                <a:avLst/>
              </a:prstGeom>
              <a:solidFill>
                <a:srgbClr val="333399"/>
              </a:solidFill>
              <a:ln w="14288">
                <a:solidFill>
                  <a:srgbClr val="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smtClean="0">
                  <a:ln>
                    <a:noFill/>
                  </a:ln>
                  <a:solidFill>
                    <a:sysClr val="windowText" lastClr="000000"/>
                  </a:solidFill>
                  <a:effectLst/>
                  <a:uLnTx/>
                  <a:uFillTx/>
                </a:endParaRPr>
              </a:p>
            </p:txBody>
          </p:sp>
          <p:sp>
            <p:nvSpPr>
              <p:cNvPr id="427" name="Line 35"/>
              <p:cNvSpPr>
                <a:spLocks noChangeShapeType="1"/>
              </p:cNvSpPr>
              <p:nvPr/>
            </p:nvSpPr>
            <p:spPr bwMode="auto">
              <a:xfrm>
                <a:off x="1975" y="3522"/>
                <a:ext cx="3707" cy="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28" name="Line 36"/>
              <p:cNvSpPr>
                <a:spLocks noChangeShapeType="1"/>
              </p:cNvSpPr>
              <p:nvPr/>
            </p:nvSpPr>
            <p:spPr bwMode="auto">
              <a:xfrm flipV="1">
                <a:off x="1975" y="3522"/>
                <a:ext cx="1" cy="36"/>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29" name="Line 37"/>
              <p:cNvSpPr>
                <a:spLocks noChangeShapeType="1"/>
              </p:cNvSpPr>
              <p:nvPr/>
            </p:nvSpPr>
            <p:spPr bwMode="auto">
              <a:xfrm flipV="1">
                <a:off x="2436" y="3522"/>
                <a:ext cx="1" cy="36"/>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30" name="Line 38"/>
              <p:cNvSpPr>
                <a:spLocks noChangeShapeType="1"/>
              </p:cNvSpPr>
              <p:nvPr/>
            </p:nvSpPr>
            <p:spPr bwMode="auto">
              <a:xfrm flipV="1">
                <a:off x="2906" y="3522"/>
                <a:ext cx="1" cy="36"/>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31" name="Line 39"/>
              <p:cNvSpPr>
                <a:spLocks noChangeShapeType="1"/>
              </p:cNvSpPr>
              <p:nvPr/>
            </p:nvSpPr>
            <p:spPr bwMode="auto">
              <a:xfrm flipV="1">
                <a:off x="3367" y="3522"/>
                <a:ext cx="1" cy="36"/>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32" name="Line 40"/>
              <p:cNvSpPr>
                <a:spLocks noChangeShapeType="1"/>
              </p:cNvSpPr>
              <p:nvPr/>
            </p:nvSpPr>
            <p:spPr bwMode="auto">
              <a:xfrm flipV="1">
                <a:off x="3829" y="3522"/>
                <a:ext cx="1" cy="36"/>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33" name="Line 41"/>
              <p:cNvSpPr>
                <a:spLocks noChangeShapeType="1"/>
              </p:cNvSpPr>
              <p:nvPr/>
            </p:nvSpPr>
            <p:spPr bwMode="auto">
              <a:xfrm flipV="1">
                <a:off x="4290" y="3522"/>
                <a:ext cx="1" cy="36"/>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34" name="Line 42"/>
              <p:cNvSpPr>
                <a:spLocks noChangeShapeType="1"/>
              </p:cNvSpPr>
              <p:nvPr/>
            </p:nvSpPr>
            <p:spPr bwMode="auto">
              <a:xfrm flipV="1">
                <a:off x="4759" y="3522"/>
                <a:ext cx="1" cy="36"/>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35" name="Line 43"/>
              <p:cNvSpPr>
                <a:spLocks noChangeShapeType="1"/>
              </p:cNvSpPr>
              <p:nvPr/>
            </p:nvSpPr>
            <p:spPr bwMode="auto">
              <a:xfrm flipV="1">
                <a:off x="5221" y="3522"/>
                <a:ext cx="1" cy="36"/>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36" name="Line 44"/>
              <p:cNvSpPr>
                <a:spLocks noChangeShapeType="1"/>
              </p:cNvSpPr>
              <p:nvPr/>
            </p:nvSpPr>
            <p:spPr bwMode="auto">
              <a:xfrm flipV="1">
                <a:off x="5682" y="3522"/>
                <a:ext cx="1" cy="36"/>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37" name="Line 45"/>
              <p:cNvSpPr>
                <a:spLocks noChangeShapeType="1"/>
              </p:cNvSpPr>
              <p:nvPr/>
            </p:nvSpPr>
            <p:spPr bwMode="auto">
              <a:xfrm>
                <a:off x="1975" y="1029"/>
                <a:ext cx="1" cy="2493"/>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38" name="Line 46"/>
              <p:cNvSpPr>
                <a:spLocks noChangeShapeType="1"/>
              </p:cNvSpPr>
              <p:nvPr/>
            </p:nvSpPr>
            <p:spPr bwMode="auto">
              <a:xfrm>
                <a:off x="1941" y="3522"/>
                <a:ext cx="34" cy="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39" name="Line 47"/>
              <p:cNvSpPr>
                <a:spLocks noChangeShapeType="1"/>
              </p:cNvSpPr>
              <p:nvPr/>
            </p:nvSpPr>
            <p:spPr bwMode="auto">
              <a:xfrm>
                <a:off x="1941" y="3318"/>
                <a:ext cx="34" cy="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40" name="Line 48"/>
              <p:cNvSpPr>
                <a:spLocks noChangeShapeType="1"/>
              </p:cNvSpPr>
              <p:nvPr/>
            </p:nvSpPr>
            <p:spPr bwMode="auto">
              <a:xfrm>
                <a:off x="1941" y="3104"/>
                <a:ext cx="34" cy="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41" name="Line 49"/>
              <p:cNvSpPr>
                <a:spLocks noChangeShapeType="1"/>
              </p:cNvSpPr>
              <p:nvPr/>
            </p:nvSpPr>
            <p:spPr bwMode="auto">
              <a:xfrm>
                <a:off x="1941" y="2899"/>
                <a:ext cx="34" cy="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42" name="Line 50"/>
              <p:cNvSpPr>
                <a:spLocks noChangeShapeType="1"/>
              </p:cNvSpPr>
              <p:nvPr/>
            </p:nvSpPr>
            <p:spPr bwMode="auto">
              <a:xfrm>
                <a:off x="1941" y="2694"/>
                <a:ext cx="34" cy="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43" name="Line 51"/>
              <p:cNvSpPr>
                <a:spLocks noChangeShapeType="1"/>
              </p:cNvSpPr>
              <p:nvPr/>
            </p:nvSpPr>
            <p:spPr bwMode="auto">
              <a:xfrm>
                <a:off x="1941" y="2481"/>
                <a:ext cx="34" cy="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44" name="Line 52"/>
              <p:cNvSpPr>
                <a:spLocks noChangeShapeType="1"/>
              </p:cNvSpPr>
              <p:nvPr/>
            </p:nvSpPr>
            <p:spPr bwMode="auto">
              <a:xfrm>
                <a:off x="1941" y="2276"/>
                <a:ext cx="34" cy="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45" name="Line 53"/>
              <p:cNvSpPr>
                <a:spLocks noChangeShapeType="1"/>
              </p:cNvSpPr>
              <p:nvPr/>
            </p:nvSpPr>
            <p:spPr bwMode="auto">
              <a:xfrm>
                <a:off x="1941" y="2071"/>
                <a:ext cx="34" cy="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46" name="Line 54"/>
              <p:cNvSpPr>
                <a:spLocks noChangeShapeType="1"/>
              </p:cNvSpPr>
              <p:nvPr/>
            </p:nvSpPr>
            <p:spPr bwMode="auto">
              <a:xfrm>
                <a:off x="1941" y="1857"/>
                <a:ext cx="34" cy="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47" name="Line 55"/>
              <p:cNvSpPr>
                <a:spLocks noChangeShapeType="1"/>
              </p:cNvSpPr>
              <p:nvPr/>
            </p:nvSpPr>
            <p:spPr bwMode="auto">
              <a:xfrm>
                <a:off x="1941" y="1653"/>
                <a:ext cx="34" cy="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48" name="Line 56"/>
              <p:cNvSpPr>
                <a:spLocks noChangeShapeType="1"/>
              </p:cNvSpPr>
              <p:nvPr/>
            </p:nvSpPr>
            <p:spPr bwMode="auto">
              <a:xfrm>
                <a:off x="1941" y="1448"/>
                <a:ext cx="34" cy="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49" name="Line 57"/>
              <p:cNvSpPr>
                <a:spLocks noChangeShapeType="1"/>
              </p:cNvSpPr>
              <p:nvPr/>
            </p:nvSpPr>
            <p:spPr bwMode="auto">
              <a:xfrm>
                <a:off x="1941" y="1234"/>
                <a:ext cx="34" cy="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50" name="Line 58"/>
              <p:cNvSpPr>
                <a:spLocks noChangeShapeType="1"/>
              </p:cNvSpPr>
              <p:nvPr/>
            </p:nvSpPr>
            <p:spPr bwMode="auto">
              <a:xfrm>
                <a:off x="1941" y="1029"/>
                <a:ext cx="34" cy="1"/>
              </a:xfrm>
              <a:prstGeom prst="line">
                <a:avLst/>
              </a:prstGeom>
              <a:noFill/>
              <a:ln w="0">
                <a:solidFill>
                  <a:srgbClr val="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51" name="Rectangle 59"/>
              <p:cNvSpPr>
                <a:spLocks noChangeArrowheads="1"/>
              </p:cNvSpPr>
              <p:nvPr/>
            </p:nvSpPr>
            <p:spPr bwMode="auto">
              <a:xfrm>
                <a:off x="4264" y="3344"/>
                <a:ext cx="295" cy="125"/>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300" b="0" i="0" u="none" strike="noStrike" kern="0" cap="none" spc="0" normalizeH="0" baseline="0" noProof="0" smtClean="0">
                    <a:ln>
                      <a:noFill/>
                    </a:ln>
                    <a:solidFill>
                      <a:srgbClr val="000000"/>
                    </a:solidFill>
                    <a:effectLst/>
                    <a:uLnTx/>
                    <a:uFillTx/>
                    <a:ea typeface="新細明體" pitchFamily="18" charset="-120"/>
                  </a:rPr>
                  <a:t>48.6%</a:t>
                </a:r>
                <a:endParaRPr kumimoji="0" lang="en-US" altLang="zh-TW" sz="2400" b="0" i="0" u="none" strike="noStrike" kern="0" cap="none" spc="0" normalizeH="0" baseline="0" noProof="0" smtClean="0">
                  <a:ln>
                    <a:noFill/>
                  </a:ln>
                  <a:solidFill>
                    <a:srgbClr val="013064"/>
                  </a:solidFill>
                  <a:effectLst/>
                  <a:uLnTx/>
                  <a:uFillTx/>
                  <a:ea typeface="新細明體" pitchFamily="18" charset="-120"/>
                </a:endParaRPr>
              </a:p>
            </p:txBody>
          </p:sp>
          <p:sp>
            <p:nvSpPr>
              <p:cNvPr id="452" name="Rectangle 60"/>
              <p:cNvSpPr>
                <a:spLocks noChangeArrowheads="1"/>
              </p:cNvSpPr>
              <p:nvPr/>
            </p:nvSpPr>
            <p:spPr bwMode="auto">
              <a:xfrm>
                <a:off x="4281" y="3140"/>
                <a:ext cx="295" cy="125"/>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300" b="0" i="0" u="none" strike="noStrike" kern="0" cap="none" spc="0" normalizeH="0" baseline="0" noProof="0" smtClean="0">
                    <a:ln>
                      <a:noFill/>
                    </a:ln>
                    <a:solidFill>
                      <a:srgbClr val="000000"/>
                    </a:solidFill>
                    <a:effectLst/>
                    <a:uLnTx/>
                    <a:uFillTx/>
                    <a:ea typeface="新細明體" pitchFamily="18" charset="-120"/>
                  </a:rPr>
                  <a:t>49.1%</a:t>
                </a:r>
                <a:endParaRPr kumimoji="0" lang="en-US" altLang="zh-TW" sz="2400" b="0" i="0" u="none" strike="noStrike" kern="0" cap="none" spc="0" normalizeH="0" baseline="0" noProof="0" smtClean="0">
                  <a:ln>
                    <a:noFill/>
                  </a:ln>
                  <a:solidFill>
                    <a:srgbClr val="013064"/>
                  </a:solidFill>
                  <a:effectLst/>
                  <a:uLnTx/>
                  <a:uFillTx/>
                  <a:ea typeface="新細明體" pitchFamily="18" charset="-120"/>
                </a:endParaRPr>
              </a:p>
            </p:txBody>
          </p:sp>
          <p:sp>
            <p:nvSpPr>
              <p:cNvPr id="453" name="Rectangle 61"/>
              <p:cNvSpPr>
                <a:spLocks noChangeArrowheads="1"/>
              </p:cNvSpPr>
              <p:nvPr/>
            </p:nvSpPr>
            <p:spPr bwMode="auto">
              <a:xfrm>
                <a:off x="4315" y="2926"/>
                <a:ext cx="295" cy="125"/>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300" b="0" i="0" u="none" strike="noStrike" kern="0" cap="none" spc="0" normalizeH="0" baseline="0" noProof="0" smtClean="0">
                    <a:ln>
                      <a:noFill/>
                    </a:ln>
                    <a:solidFill>
                      <a:srgbClr val="000000"/>
                    </a:solidFill>
                    <a:effectLst/>
                    <a:uLnTx/>
                    <a:uFillTx/>
                    <a:ea typeface="新細明體" pitchFamily="18" charset="-120"/>
                  </a:rPr>
                  <a:t>49.8%</a:t>
                </a:r>
                <a:endParaRPr kumimoji="0" lang="en-US" altLang="zh-TW" sz="2400" b="0" i="0" u="none" strike="noStrike" kern="0" cap="none" spc="0" normalizeH="0" baseline="0" noProof="0" smtClean="0">
                  <a:ln>
                    <a:noFill/>
                  </a:ln>
                  <a:solidFill>
                    <a:srgbClr val="013064"/>
                  </a:solidFill>
                  <a:effectLst/>
                  <a:uLnTx/>
                  <a:uFillTx/>
                  <a:ea typeface="新細明體" pitchFamily="18" charset="-120"/>
                </a:endParaRPr>
              </a:p>
            </p:txBody>
          </p:sp>
          <p:sp>
            <p:nvSpPr>
              <p:cNvPr id="454" name="Rectangle 62"/>
              <p:cNvSpPr>
                <a:spLocks noChangeArrowheads="1"/>
              </p:cNvSpPr>
              <p:nvPr/>
            </p:nvSpPr>
            <p:spPr bwMode="auto">
              <a:xfrm>
                <a:off x="4358" y="2721"/>
                <a:ext cx="295" cy="125"/>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300" b="0" i="0" u="none" strike="noStrike" kern="0" cap="none" spc="0" normalizeH="0" baseline="0" noProof="0" smtClean="0">
                    <a:ln>
                      <a:noFill/>
                    </a:ln>
                    <a:solidFill>
                      <a:srgbClr val="000000"/>
                    </a:solidFill>
                    <a:effectLst/>
                    <a:uLnTx/>
                    <a:uFillTx/>
                    <a:ea typeface="新細明體" pitchFamily="18" charset="-120"/>
                  </a:rPr>
                  <a:t>50.6%</a:t>
                </a:r>
                <a:endParaRPr kumimoji="0" lang="en-US" altLang="zh-TW" sz="2400" b="0" i="0" u="none" strike="noStrike" kern="0" cap="none" spc="0" normalizeH="0" baseline="0" noProof="0" smtClean="0">
                  <a:ln>
                    <a:noFill/>
                  </a:ln>
                  <a:solidFill>
                    <a:srgbClr val="013064"/>
                  </a:solidFill>
                  <a:effectLst/>
                  <a:uLnTx/>
                  <a:uFillTx/>
                  <a:ea typeface="新細明體" pitchFamily="18" charset="-120"/>
                </a:endParaRPr>
              </a:p>
            </p:txBody>
          </p:sp>
          <p:sp>
            <p:nvSpPr>
              <p:cNvPr id="455" name="Rectangle 63"/>
              <p:cNvSpPr>
                <a:spLocks noChangeArrowheads="1"/>
              </p:cNvSpPr>
              <p:nvPr/>
            </p:nvSpPr>
            <p:spPr bwMode="auto">
              <a:xfrm>
                <a:off x="4384" y="2516"/>
                <a:ext cx="295" cy="125"/>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300" b="0" i="0" u="none" strike="noStrike" kern="0" cap="none" spc="0" normalizeH="0" baseline="0" noProof="0" smtClean="0">
                    <a:ln>
                      <a:noFill/>
                    </a:ln>
                    <a:solidFill>
                      <a:srgbClr val="000000"/>
                    </a:solidFill>
                    <a:effectLst/>
                    <a:uLnTx/>
                    <a:uFillTx/>
                    <a:ea typeface="新細明體" pitchFamily="18" charset="-120"/>
                  </a:rPr>
                  <a:t>51.3%</a:t>
                </a:r>
                <a:endParaRPr kumimoji="0" lang="en-US" altLang="zh-TW" sz="2400" b="0" i="0" u="none" strike="noStrike" kern="0" cap="none" spc="0" normalizeH="0" baseline="0" noProof="0" smtClean="0">
                  <a:ln>
                    <a:noFill/>
                  </a:ln>
                  <a:solidFill>
                    <a:srgbClr val="013064"/>
                  </a:solidFill>
                  <a:effectLst/>
                  <a:uLnTx/>
                  <a:uFillTx/>
                  <a:ea typeface="新細明體" pitchFamily="18" charset="-120"/>
                </a:endParaRPr>
              </a:p>
            </p:txBody>
          </p:sp>
          <p:sp>
            <p:nvSpPr>
              <p:cNvPr id="456" name="Rectangle 64"/>
              <p:cNvSpPr>
                <a:spLocks noChangeArrowheads="1"/>
              </p:cNvSpPr>
              <p:nvPr/>
            </p:nvSpPr>
            <p:spPr bwMode="auto">
              <a:xfrm>
                <a:off x="4461" y="2303"/>
                <a:ext cx="295" cy="125"/>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300" b="0" i="0" u="none" strike="noStrike" kern="0" cap="none" spc="0" normalizeH="0" baseline="0" noProof="0" smtClean="0">
                    <a:ln>
                      <a:noFill/>
                    </a:ln>
                    <a:solidFill>
                      <a:srgbClr val="000000"/>
                    </a:solidFill>
                    <a:effectLst/>
                    <a:uLnTx/>
                    <a:uFillTx/>
                    <a:ea typeface="新細明體" pitchFamily="18" charset="-120"/>
                  </a:rPr>
                  <a:t>52.9%</a:t>
                </a:r>
                <a:endParaRPr kumimoji="0" lang="en-US" altLang="zh-TW" sz="2400" b="0" i="0" u="none" strike="noStrike" kern="0" cap="none" spc="0" normalizeH="0" baseline="0" noProof="0" smtClean="0">
                  <a:ln>
                    <a:noFill/>
                  </a:ln>
                  <a:solidFill>
                    <a:srgbClr val="013064"/>
                  </a:solidFill>
                  <a:effectLst/>
                  <a:uLnTx/>
                  <a:uFillTx/>
                  <a:ea typeface="新細明體" pitchFamily="18" charset="-120"/>
                </a:endParaRPr>
              </a:p>
            </p:txBody>
          </p:sp>
          <p:sp>
            <p:nvSpPr>
              <p:cNvPr id="457" name="Rectangle 65"/>
              <p:cNvSpPr>
                <a:spLocks noChangeArrowheads="1"/>
              </p:cNvSpPr>
              <p:nvPr/>
            </p:nvSpPr>
            <p:spPr bwMode="auto">
              <a:xfrm>
                <a:off x="4546" y="2098"/>
                <a:ext cx="295" cy="125"/>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300" b="0" i="0" u="none" strike="noStrike" kern="0" cap="none" spc="0" normalizeH="0" baseline="0" noProof="0" smtClean="0">
                    <a:ln>
                      <a:noFill/>
                    </a:ln>
                    <a:solidFill>
                      <a:srgbClr val="000000"/>
                    </a:solidFill>
                    <a:effectLst/>
                    <a:uLnTx/>
                    <a:uFillTx/>
                    <a:ea typeface="新細明體" pitchFamily="18" charset="-120"/>
                  </a:rPr>
                  <a:t>54.8%</a:t>
                </a:r>
                <a:endParaRPr kumimoji="0" lang="en-US" altLang="zh-TW" sz="2400" b="0" i="0" u="none" strike="noStrike" kern="0" cap="none" spc="0" normalizeH="0" baseline="0" noProof="0" smtClean="0">
                  <a:ln>
                    <a:noFill/>
                  </a:ln>
                  <a:solidFill>
                    <a:srgbClr val="013064"/>
                  </a:solidFill>
                  <a:effectLst/>
                  <a:uLnTx/>
                  <a:uFillTx/>
                  <a:ea typeface="新細明體" pitchFamily="18" charset="-120"/>
                </a:endParaRPr>
              </a:p>
            </p:txBody>
          </p:sp>
          <p:sp>
            <p:nvSpPr>
              <p:cNvPr id="458" name="Rectangle 66"/>
              <p:cNvSpPr>
                <a:spLocks noChangeArrowheads="1"/>
              </p:cNvSpPr>
              <p:nvPr/>
            </p:nvSpPr>
            <p:spPr bwMode="auto">
              <a:xfrm>
                <a:off x="4563" y="1893"/>
                <a:ext cx="295" cy="125"/>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300" b="0" i="0" u="none" strike="noStrike" kern="0" cap="none" spc="0" normalizeH="0" baseline="0" noProof="0" smtClean="0">
                    <a:ln>
                      <a:noFill/>
                    </a:ln>
                    <a:solidFill>
                      <a:srgbClr val="000000"/>
                    </a:solidFill>
                    <a:effectLst/>
                    <a:uLnTx/>
                    <a:uFillTx/>
                    <a:ea typeface="新細明體" pitchFamily="18" charset="-120"/>
                  </a:rPr>
                  <a:t>55.1%</a:t>
                </a:r>
                <a:endParaRPr kumimoji="0" lang="en-US" altLang="zh-TW" sz="2400" b="0" i="0" u="none" strike="noStrike" kern="0" cap="none" spc="0" normalizeH="0" baseline="0" noProof="0" smtClean="0">
                  <a:ln>
                    <a:noFill/>
                  </a:ln>
                  <a:solidFill>
                    <a:srgbClr val="013064"/>
                  </a:solidFill>
                  <a:effectLst/>
                  <a:uLnTx/>
                  <a:uFillTx/>
                  <a:ea typeface="新細明體" pitchFamily="18" charset="-120"/>
                </a:endParaRPr>
              </a:p>
            </p:txBody>
          </p:sp>
          <p:sp>
            <p:nvSpPr>
              <p:cNvPr id="459" name="Rectangle 67"/>
              <p:cNvSpPr>
                <a:spLocks noChangeArrowheads="1"/>
              </p:cNvSpPr>
              <p:nvPr/>
            </p:nvSpPr>
            <p:spPr bwMode="auto">
              <a:xfrm>
                <a:off x="4589" y="1679"/>
                <a:ext cx="295" cy="125"/>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300" b="0" i="0" u="none" strike="noStrike" kern="0" cap="none" spc="0" normalizeH="0" baseline="0" noProof="0" smtClean="0">
                    <a:ln>
                      <a:noFill/>
                    </a:ln>
                    <a:solidFill>
                      <a:srgbClr val="000000"/>
                    </a:solidFill>
                    <a:effectLst/>
                    <a:uLnTx/>
                    <a:uFillTx/>
                    <a:ea typeface="新細明體" pitchFamily="18" charset="-120"/>
                  </a:rPr>
                  <a:t>55.6%</a:t>
                </a:r>
                <a:endParaRPr kumimoji="0" lang="en-US" altLang="zh-TW" sz="2400" b="0" i="0" u="none" strike="noStrike" kern="0" cap="none" spc="0" normalizeH="0" baseline="0" noProof="0" smtClean="0">
                  <a:ln>
                    <a:noFill/>
                  </a:ln>
                  <a:solidFill>
                    <a:srgbClr val="013064"/>
                  </a:solidFill>
                  <a:effectLst/>
                  <a:uLnTx/>
                  <a:uFillTx/>
                  <a:ea typeface="新細明體" pitchFamily="18" charset="-120"/>
                </a:endParaRPr>
              </a:p>
            </p:txBody>
          </p:sp>
          <p:sp>
            <p:nvSpPr>
              <p:cNvPr id="460" name="Rectangle 68"/>
              <p:cNvSpPr>
                <a:spLocks noChangeArrowheads="1"/>
              </p:cNvSpPr>
              <p:nvPr/>
            </p:nvSpPr>
            <p:spPr bwMode="auto">
              <a:xfrm>
                <a:off x="4759" y="1475"/>
                <a:ext cx="295" cy="125"/>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300" b="0" i="0" u="none" strike="noStrike" kern="0" cap="none" spc="0" normalizeH="0" baseline="0" noProof="0" smtClean="0">
                    <a:ln>
                      <a:noFill/>
                    </a:ln>
                    <a:solidFill>
                      <a:srgbClr val="000000"/>
                    </a:solidFill>
                    <a:effectLst/>
                    <a:uLnTx/>
                    <a:uFillTx/>
                    <a:ea typeface="新細明體" pitchFamily="18" charset="-120"/>
                  </a:rPr>
                  <a:t>59.4%</a:t>
                </a:r>
                <a:endParaRPr kumimoji="0" lang="en-US" altLang="zh-TW" sz="2400" b="0" i="0" u="none" strike="noStrike" kern="0" cap="none" spc="0" normalizeH="0" baseline="0" noProof="0" smtClean="0">
                  <a:ln>
                    <a:noFill/>
                  </a:ln>
                  <a:solidFill>
                    <a:srgbClr val="013064"/>
                  </a:solidFill>
                  <a:effectLst/>
                  <a:uLnTx/>
                  <a:uFillTx/>
                  <a:ea typeface="新細明體" pitchFamily="18" charset="-120"/>
                </a:endParaRPr>
              </a:p>
            </p:txBody>
          </p:sp>
          <p:sp>
            <p:nvSpPr>
              <p:cNvPr id="461" name="Rectangle 69"/>
              <p:cNvSpPr>
                <a:spLocks noChangeArrowheads="1"/>
              </p:cNvSpPr>
              <p:nvPr/>
            </p:nvSpPr>
            <p:spPr bwMode="auto">
              <a:xfrm>
                <a:off x="5110" y="1270"/>
                <a:ext cx="295" cy="125"/>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300" b="0" i="0" u="none" strike="noStrike" kern="0" cap="none" spc="0" normalizeH="0" baseline="0" noProof="0" smtClean="0">
                    <a:ln>
                      <a:noFill/>
                    </a:ln>
                    <a:solidFill>
                      <a:srgbClr val="000000"/>
                    </a:solidFill>
                    <a:effectLst/>
                    <a:uLnTx/>
                    <a:uFillTx/>
                    <a:ea typeface="新細明體" pitchFamily="18" charset="-120"/>
                  </a:rPr>
                  <a:t>66.9%</a:t>
                </a:r>
                <a:endParaRPr kumimoji="0" lang="en-US" altLang="zh-TW" sz="2400" b="0" i="0" u="none" strike="noStrike" kern="0" cap="none" spc="0" normalizeH="0" baseline="0" noProof="0" smtClean="0">
                  <a:ln>
                    <a:noFill/>
                  </a:ln>
                  <a:solidFill>
                    <a:srgbClr val="013064"/>
                  </a:solidFill>
                  <a:effectLst/>
                  <a:uLnTx/>
                  <a:uFillTx/>
                  <a:ea typeface="新細明體" pitchFamily="18" charset="-120"/>
                </a:endParaRPr>
              </a:p>
            </p:txBody>
          </p:sp>
          <p:sp>
            <p:nvSpPr>
              <p:cNvPr id="462" name="Rectangle 70"/>
              <p:cNvSpPr>
                <a:spLocks noChangeArrowheads="1"/>
              </p:cNvSpPr>
              <p:nvPr/>
            </p:nvSpPr>
            <p:spPr bwMode="auto">
              <a:xfrm>
                <a:off x="5127" y="1056"/>
                <a:ext cx="295" cy="125"/>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300" b="0" i="0" u="none" strike="noStrike" kern="0" cap="none" spc="0" normalizeH="0" baseline="0" noProof="0" smtClean="0">
                    <a:ln>
                      <a:noFill/>
                    </a:ln>
                    <a:solidFill>
                      <a:srgbClr val="000000"/>
                    </a:solidFill>
                    <a:effectLst/>
                    <a:uLnTx/>
                    <a:uFillTx/>
                    <a:ea typeface="新細明體" pitchFamily="18" charset="-120"/>
                  </a:rPr>
                  <a:t>67.3%</a:t>
                </a:r>
                <a:endParaRPr kumimoji="0" lang="en-US" altLang="zh-TW" sz="2400" b="0" i="0" u="none" strike="noStrike" kern="0" cap="none" spc="0" normalizeH="0" baseline="0" noProof="0" smtClean="0">
                  <a:ln>
                    <a:noFill/>
                  </a:ln>
                  <a:solidFill>
                    <a:srgbClr val="013064"/>
                  </a:solidFill>
                  <a:effectLst/>
                  <a:uLnTx/>
                  <a:uFillTx/>
                  <a:ea typeface="新細明體" pitchFamily="18" charset="-120"/>
                </a:endParaRPr>
              </a:p>
            </p:txBody>
          </p:sp>
          <p:sp>
            <p:nvSpPr>
              <p:cNvPr id="463" name="Rectangle 71"/>
              <p:cNvSpPr>
                <a:spLocks noChangeArrowheads="1"/>
              </p:cNvSpPr>
              <p:nvPr/>
            </p:nvSpPr>
            <p:spPr bwMode="auto">
              <a:xfrm>
                <a:off x="1898" y="3620"/>
                <a:ext cx="150" cy="125"/>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300" b="0" i="0" u="none" strike="noStrike" kern="0" cap="none" spc="0" normalizeH="0" baseline="0" noProof="0" smtClean="0">
                    <a:ln>
                      <a:noFill/>
                    </a:ln>
                    <a:solidFill>
                      <a:srgbClr val="000000"/>
                    </a:solidFill>
                    <a:effectLst/>
                    <a:uLnTx/>
                    <a:uFillTx/>
                    <a:ea typeface="新細明體" pitchFamily="18" charset="-120"/>
                  </a:rPr>
                  <a:t>0%</a:t>
                </a:r>
                <a:endParaRPr kumimoji="0" lang="en-US" altLang="zh-TW" sz="2400" b="0" i="0" u="none" strike="noStrike" kern="0" cap="none" spc="0" normalizeH="0" baseline="0" noProof="0" smtClean="0">
                  <a:ln>
                    <a:noFill/>
                  </a:ln>
                  <a:solidFill>
                    <a:srgbClr val="013064"/>
                  </a:solidFill>
                  <a:effectLst/>
                  <a:uLnTx/>
                  <a:uFillTx/>
                  <a:ea typeface="新細明體" pitchFamily="18" charset="-120"/>
                </a:endParaRPr>
              </a:p>
            </p:txBody>
          </p:sp>
          <p:sp>
            <p:nvSpPr>
              <p:cNvPr id="464" name="Rectangle 72"/>
              <p:cNvSpPr>
                <a:spLocks noChangeArrowheads="1"/>
              </p:cNvSpPr>
              <p:nvPr/>
            </p:nvSpPr>
            <p:spPr bwMode="auto">
              <a:xfrm>
                <a:off x="2334" y="3620"/>
                <a:ext cx="208" cy="125"/>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300" b="0" i="0" u="none" strike="noStrike" kern="0" cap="none" spc="0" normalizeH="0" baseline="0" noProof="0" smtClean="0">
                    <a:ln>
                      <a:noFill/>
                    </a:ln>
                    <a:solidFill>
                      <a:srgbClr val="000000"/>
                    </a:solidFill>
                    <a:effectLst/>
                    <a:uLnTx/>
                    <a:uFillTx/>
                    <a:ea typeface="新細明體" pitchFamily="18" charset="-120"/>
                  </a:rPr>
                  <a:t>10%</a:t>
                </a:r>
                <a:endParaRPr kumimoji="0" lang="en-US" altLang="zh-TW" sz="2400" b="0" i="0" u="none" strike="noStrike" kern="0" cap="none" spc="0" normalizeH="0" baseline="0" noProof="0" smtClean="0">
                  <a:ln>
                    <a:noFill/>
                  </a:ln>
                  <a:solidFill>
                    <a:srgbClr val="013064"/>
                  </a:solidFill>
                  <a:effectLst/>
                  <a:uLnTx/>
                  <a:uFillTx/>
                  <a:ea typeface="新細明體" pitchFamily="18" charset="-120"/>
                </a:endParaRPr>
              </a:p>
            </p:txBody>
          </p:sp>
          <p:sp>
            <p:nvSpPr>
              <p:cNvPr id="465" name="Rectangle 73"/>
              <p:cNvSpPr>
                <a:spLocks noChangeArrowheads="1"/>
              </p:cNvSpPr>
              <p:nvPr/>
            </p:nvSpPr>
            <p:spPr bwMode="auto">
              <a:xfrm>
                <a:off x="2804" y="3620"/>
                <a:ext cx="208" cy="125"/>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300" b="0" i="0" u="none" strike="noStrike" kern="0" cap="none" spc="0" normalizeH="0" baseline="0" noProof="0" smtClean="0">
                    <a:ln>
                      <a:noFill/>
                    </a:ln>
                    <a:solidFill>
                      <a:srgbClr val="000000"/>
                    </a:solidFill>
                    <a:effectLst/>
                    <a:uLnTx/>
                    <a:uFillTx/>
                    <a:ea typeface="新細明體" pitchFamily="18" charset="-120"/>
                  </a:rPr>
                  <a:t>20%</a:t>
                </a:r>
                <a:endParaRPr kumimoji="0" lang="en-US" altLang="zh-TW" sz="2400" b="0" i="0" u="none" strike="noStrike" kern="0" cap="none" spc="0" normalizeH="0" baseline="0" noProof="0" smtClean="0">
                  <a:ln>
                    <a:noFill/>
                  </a:ln>
                  <a:solidFill>
                    <a:srgbClr val="013064"/>
                  </a:solidFill>
                  <a:effectLst/>
                  <a:uLnTx/>
                  <a:uFillTx/>
                  <a:ea typeface="新細明體" pitchFamily="18" charset="-120"/>
                </a:endParaRPr>
              </a:p>
            </p:txBody>
          </p:sp>
          <p:sp>
            <p:nvSpPr>
              <p:cNvPr id="466" name="Rectangle 74"/>
              <p:cNvSpPr>
                <a:spLocks noChangeArrowheads="1"/>
              </p:cNvSpPr>
              <p:nvPr/>
            </p:nvSpPr>
            <p:spPr bwMode="auto">
              <a:xfrm>
                <a:off x="3265" y="3620"/>
                <a:ext cx="208" cy="125"/>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300" b="0" i="0" u="none" strike="noStrike" kern="0" cap="none" spc="0" normalizeH="0" baseline="0" noProof="0" smtClean="0">
                    <a:ln>
                      <a:noFill/>
                    </a:ln>
                    <a:solidFill>
                      <a:srgbClr val="000000"/>
                    </a:solidFill>
                    <a:effectLst/>
                    <a:uLnTx/>
                    <a:uFillTx/>
                    <a:ea typeface="新細明體" pitchFamily="18" charset="-120"/>
                  </a:rPr>
                  <a:t>30%</a:t>
                </a:r>
                <a:endParaRPr kumimoji="0" lang="en-US" altLang="zh-TW" sz="2400" b="0" i="0" u="none" strike="noStrike" kern="0" cap="none" spc="0" normalizeH="0" baseline="0" noProof="0" smtClean="0">
                  <a:ln>
                    <a:noFill/>
                  </a:ln>
                  <a:solidFill>
                    <a:srgbClr val="013064"/>
                  </a:solidFill>
                  <a:effectLst/>
                  <a:uLnTx/>
                  <a:uFillTx/>
                  <a:ea typeface="新細明體" pitchFamily="18" charset="-120"/>
                </a:endParaRPr>
              </a:p>
            </p:txBody>
          </p:sp>
          <p:sp>
            <p:nvSpPr>
              <p:cNvPr id="467" name="Rectangle 75"/>
              <p:cNvSpPr>
                <a:spLocks noChangeArrowheads="1"/>
              </p:cNvSpPr>
              <p:nvPr/>
            </p:nvSpPr>
            <p:spPr bwMode="auto">
              <a:xfrm>
                <a:off x="3726" y="3620"/>
                <a:ext cx="208" cy="125"/>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300" b="0" i="0" u="none" strike="noStrike" kern="0" cap="none" spc="0" normalizeH="0" baseline="0" noProof="0" smtClean="0">
                    <a:ln>
                      <a:noFill/>
                    </a:ln>
                    <a:solidFill>
                      <a:srgbClr val="000000"/>
                    </a:solidFill>
                    <a:effectLst/>
                    <a:uLnTx/>
                    <a:uFillTx/>
                    <a:ea typeface="新細明體" pitchFamily="18" charset="-120"/>
                  </a:rPr>
                  <a:t>40%</a:t>
                </a:r>
                <a:endParaRPr kumimoji="0" lang="en-US" altLang="zh-TW" sz="2400" b="0" i="0" u="none" strike="noStrike" kern="0" cap="none" spc="0" normalizeH="0" baseline="0" noProof="0" smtClean="0">
                  <a:ln>
                    <a:noFill/>
                  </a:ln>
                  <a:solidFill>
                    <a:srgbClr val="013064"/>
                  </a:solidFill>
                  <a:effectLst/>
                  <a:uLnTx/>
                  <a:uFillTx/>
                  <a:ea typeface="新細明體" pitchFamily="18" charset="-120"/>
                </a:endParaRPr>
              </a:p>
            </p:txBody>
          </p:sp>
          <p:sp>
            <p:nvSpPr>
              <p:cNvPr id="468" name="Rectangle 76"/>
              <p:cNvSpPr>
                <a:spLocks noChangeArrowheads="1"/>
              </p:cNvSpPr>
              <p:nvPr/>
            </p:nvSpPr>
            <p:spPr bwMode="auto">
              <a:xfrm>
                <a:off x="4187" y="3620"/>
                <a:ext cx="208" cy="125"/>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300" b="0" i="0" u="none" strike="noStrike" kern="0" cap="none" spc="0" normalizeH="0" baseline="0" noProof="0" smtClean="0">
                    <a:ln>
                      <a:noFill/>
                    </a:ln>
                    <a:solidFill>
                      <a:srgbClr val="000000"/>
                    </a:solidFill>
                    <a:effectLst/>
                    <a:uLnTx/>
                    <a:uFillTx/>
                    <a:ea typeface="新細明體" pitchFamily="18" charset="-120"/>
                  </a:rPr>
                  <a:t>50%</a:t>
                </a:r>
                <a:endParaRPr kumimoji="0" lang="en-US" altLang="zh-TW" sz="2400" b="0" i="0" u="none" strike="noStrike" kern="0" cap="none" spc="0" normalizeH="0" baseline="0" noProof="0" smtClean="0">
                  <a:ln>
                    <a:noFill/>
                  </a:ln>
                  <a:solidFill>
                    <a:srgbClr val="013064"/>
                  </a:solidFill>
                  <a:effectLst/>
                  <a:uLnTx/>
                  <a:uFillTx/>
                  <a:ea typeface="新細明體" pitchFamily="18" charset="-120"/>
                </a:endParaRPr>
              </a:p>
            </p:txBody>
          </p:sp>
          <p:sp>
            <p:nvSpPr>
              <p:cNvPr id="469" name="Rectangle 77"/>
              <p:cNvSpPr>
                <a:spLocks noChangeArrowheads="1"/>
              </p:cNvSpPr>
              <p:nvPr/>
            </p:nvSpPr>
            <p:spPr bwMode="auto">
              <a:xfrm>
                <a:off x="4657" y="3620"/>
                <a:ext cx="208" cy="125"/>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300" b="0" i="0" u="none" strike="noStrike" kern="0" cap="none" spc="0" normalizeH="0" baseline="0" noProof="0" smtClean="0">
                    <a:ln>
                      <a:noFill/>
                    </a:ln>
                    <a:solidFill>
                      <a:srgbClr val="000000"/>
                    </a:solidFill>
                    <a:effectLst/>
                    <a:uLnTx/>
                    <a:uFillTx/>
                    <a:ea typeface="新細明體" pitchFamily="18" charset="-120"/>
                  </a:rPr>
                  <a:t>60%</a:t>
                </a:r>
                <a:endParaRPr kumimoji="0" lang="en-US" altLang="zh-TW" sz="2400" b="0" i="0" u="none" strike="noStrike" kern="0" cap="none" spc="0" normalizeH="0" baseline="0" noProof="0" smtClean="0">
                  <a:ln>
                    <a:noFill/>
                  </a:ln>
                  <a:solidFill>
                    <a:srgbClr val="013064"/>
                  </a:solidFill>
                  <a:effectLst/>
                  <a:uLnTx/>
                  <a:uFillTx/>
                  <a:ea typeface="新細明體" pitchFamily="18" charset="-120"/>
                </a:endParaRPr>
              </a:p>
            </p:txBody>
          </p:sp>
          <p:sp>
            <p:nvSpPr>
              <p:cNvPr id="470" name="Rectangle 78"/>
              <p:cNvSpPr>
                <a:spLocks noChangeArrowheads="1"/>
              </p:cNvSpPr>
              <p:nvPr/>
            </p:nvSpPr>
            <p:spPr bwMode="auto">
              <a:xfrm>
                <a:off x="5118" y="3620"/>
                <a:ext cx="208" cy="125"/>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300" b="0" i="0" u="none" strike="noStrike" kern="0" cap="none" spc="0" normalizeH="0" baseline="0" noProof="0" smtClean="0">
                    <a:ln>
                      <a:noFill/>
                    </a:ln>
                    <a:solidFill>
                      <a:srgbClr val="000000"/>
                    </a:solidFill>
                    <a:effectLst/>
                    <a:uLnTx/>
                    <a:uFillTx/>
                    <a:ea typeface="新細明體" pitchFamily="18" charset="-120"/>
                  </a:rPr>
                  <a:t>70%</a:t>
                </a:r>
                <a:endParaRPr kumimoji="0" lang="en-US" altLang="zh-TW" sz="2400" b="0" i="0" u="none" strike="noStrike" kern="0" cap="none" spc="0" normalizeH="0" baseline="0" noProof="0" smtClean="0">
                  <a:ln>
                    <a:noFill/>
                  </a:ln>
                  <a:solidFill>
                    <a:srgbClr val="013064"/>
                  </a:solidFill>
                  <a:effectLst/>
                  <a:uLnTx/>
                  <a:uFillTx/>
                  <a:ea typeface="新細明體" pitchFamily="18" charset="-120"/>
                </a:endParaRPr>
              </a:p>
            </p:txBody>
          </p:sp>
          <p:sp>
            <p:nvSpPr>
              <p:cNvPr id="471" name="Rectangle 79"/>
              <p:cNvSpPr>
                <a:spLocks noChangeArrowheads="1"/>
              </p:cNvSpPr>
              <p:nvPr/>
            </p:nvSpPr>
            <p:spPr bwMode="auto">
              <a:xfrm>
                <a:off x="5516" y="3620"/>
                <a:ext cx="208" cy="125"/>
              </a:xfrm>
              <a:prstGeom prst="rect">
                <a:avLst/>
              </a:prstGeom>
              <a:noFill/>
              <a:ln w="9525">
                <a:noFill/>
                <a:miter lim="800000"/>
                <a:headEnd/>
                <a:tailEnd/>
              </a:ln>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300" b="0" i="0" u="none" strike="noStrike" kern="0" cap="none" spc="0" normalizeH="0" baseline="0" noProof="0" smtClean="0">
                    <a:ln>
                      <a:noFill/>
                    </a:ln>
                    <a:solidFill>
                      <a:srgbClr val="000000"/>
                    </a:solidFill>
                    <a:effectLst/>
                    <a:uLnTx/>
                    <a:uFillTx/>
                    <a:ea typeface="新細明體" pitchFamily="18" charset="-120"/>
                  </a:rPr>
                  <a:t>80%</a:t>
                </a:r>
                <a:endParaRPr kumimoji="0" lang="en-US" altLang="zh-TW" sz="2400" b="0" i="0" u="none" strike="noStrike" kern="0" cap="none" spc="0" normalizeH="0" baseline="0" noProof="0" smtClean="0">
                  <a:ln>
                    <a:noFill/>
                  </a:ln>
                  <a:solidFill>
                    <a:srgbClr val="013064"/>
                  </a:solidFill>
                  <a:effectLst/>
                  <a:uLnTx/>
                  <a:uFillTx/>
                  <a:ea typeface="新細明體" pitchFamily="18" charset="-120"/>
                </a:endParaRPr>
              </a:p>
            </p:txBody>
          </p:sp>
          <p:sp>
            <p:nvSpPr>
              <p:cNvPr id="472" name="Rectangle 80"/>
              <p:cNvSpPr>
                <a:spLocks noChangeArrowheads="1"/>
              </p:cNvSpPr>
              <p:nvPr/>
            </p:nvSpPr>
            <p:spPr bwMode="auto">
              <a:xfrm>
                <a:off x="759" y="3344"/>
                <a:ext cx="1147" cy="145"/>
              </a:xfrm>
              <a:prstGeom prst="rect">
                <a:avLst/>
              </a:prstGeom>
              <a:noFill/>
              <a:ln w="9525">
                <a:noFill/>
                <a:miter lim="800000"/>
                <a:headEnd/>
                <a:tailEnd/>
              </a:ln>
            </p:spPr>
            <p:txBody>
              <a:bodyPr wrap="none" lIns="0" tIns="0" rIns="0" bIns="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smtClean="0">
                    <a:ln>
                      <a:noFill/>
                    </a:ln>
                    <a:solidFill>
                      <a:srgbClr val="000000"/>
                    </a:solidFill>
                    <a:effectLst/>
                    <a:uLnTx/>
                    <a:uFillTx/>
                    <a:ea typeface="新細明體" pitchFamily="18" charset="-120"/>
                  </a:rPr>
                  <a:t>IT/Information Security</a:t>
                </a:r>
                <a:endParaRPr kumimoji="0" lang="en-US" altLang="zh-TW" sz="1500" b="0" i="0" u="none" strike="noStrike" kern="0" cap="none" spc="0" normalizeH="0" baseline="0" noProof="0" smtClean="0">
                  <a:ln>
                    <a:noFill/>
                  </a:ln>
                  <a:solidFill>
                    <a:srgbClr val="013064"/>
                  </a:solidFill>
                  <a:effectLst/>
                  <a:uLnTx/>
                  <a:uFillTx/>
                  <a:ea typeface="新細明體" pitchFamily="18" charset="-120"/>
                </a:endParaRPr>
              </a:p>
            </p:txBody>
          </p:sp>
          <p:sp>
            <p:nvSpPr>
              <p:cNvPr id="473" name="Rectangle 81"/>
              <p:cNvSpPr>
                <a:spLocks noChangeArrowheads="1"/>
              </p:cNvSpPr>
              <p:nvPr/>
            </p:nvSpPr>
            <p:spPr bwMode="auto">
              <a:xfrm>
                <a:off x="57" y="3140"/>
                <a:ext cx="1838" cy="145"/>
              </a:xfrm>
              <a:prstGeom prst="rect">
                <a:avLst/>
              </a:prstGeom>
              <a:noFill/>
              <a:ln w="9525">
                <a:noFill/>
                <a:miter lim="800000"/>
                <a:headEnd/>
                <a:tailEnd/>
              </a:ln>
            </p:spPr>
            <p:txBody>
              <a:bodyPr wrap="none" lIns="0" tIns="0" rIns="0" bIns="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smtClean="0">
                    <a:ln>
                      <a:noFill/>
                    </a:ln>
                    <a:solidFill>
                      <a:srgbClr val="000000"/>
                    </a:solidFill>
                    <a:effectLst/>
                    <a:uLnTx/>
                    <a:uFillTx/>
                    <a:ea typeface="新細明體" pitchFamily="18" charset="-120"/>
                  </a:rPr>
                  <a:t>Application dev/test/deploy platform</a:t>
                </a:r>
                <a:endParaRPr kumimoji="0" lang="en-US" altLang="zh-TW" sz="1500" b="0" i="0" u="none" strike="noStrike" kern="0" cap="none" spc="0" normalizeH="0" baseline="0" noProof="0" smtClean="0">
                  <a:ln>
                    <a:noFill/>
                  </a:ln>
                  <a:solidFill>
                    <a:srgbClr val="013064"/>
                  </a:solidFill>
                  <a:effectLst/>
                  <a:uLnTx/>
                  <a:uFillTx/>
                  <a:ea typeface="新細明體" pitchFamily="18" charset="-120"/>
                </a:endParaRPr>
              </a:p>
            </p:txBody>
          </p:sp>
          <p:sp>
            <p:nvSpPr>
              <p:cNvPr id="474" name="Rectangle 82"/>
              <p:cNvSpPr>
                <a:spLocks noChangeArrowheads="1"/>
              </p:cNvSpPr>
              <p:nvPr/>
            </p:nvSpPr>
            <p:spPr bwMode="auto">
              <a:xfrm>
                <a:off x="349" y="2935"/>
                <a:ext cx="1512" cy="145"/>
              </a:xfrm>
              <a:prstGeom prst="rect">
                <a:avLst/>
              </a:prstGeom>
              <a:noFill/>
              <a:ln w="9525">
                <a:noFill/>
                <a:miter lim="800000"/>
                <a:headEnd/>
                <a:tailEnd/>
              </a:ln>
            </p:spPr>
            <p:txBody>
              <a:bodyPr wrap="none" lIns="0" tIns="0" rIns="0" bIns="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smtClean="0">
                    <a:ln>
                      <a:noFill/>
                    </a:ln>
                    <a:solidFill>
                      <a:srgbClr val="000000"/>
                    </a:solidFill>
                    <a:effectLst/>
                    <a:uLnTx/>
                    <a:uFillTx/>
                    <a:ea typeface="新細明體" pitchFamily="18" charset="-120"/>
                  </a:rPr>
                  <a:t>Business Intelligence/Analytics</a:t>
                </a:r>
                <a:endParaRPr kumimoji="0" lang="en-US" altLang="zh-TW" sz="1500" b="0" i="0" u="none" strike="noStrike" kern="0" cap="none" spc="0" normalizeH="0" baseline="0" noProof="0" smtClean="0">
                  <a:ln>
                    <a:noFill/>
                  </a:ln>
                  <a:solidFill>
                    <a:srgbClr val="013064"/>
                  </a:solidFill>
                  <a:effectLst/>
                  <a:uLnTx/>
                  <a:uFillTx/>
                  <a:ea typeface="新細明體" pitchFamily="18" charset="-120"/>
                </a:endParaRPr>
              </a:p>
            </p:txBody>
          </p:sp>
          <p:sp>
            <p:nvSpPr>
              <p:cNvPr id="475" name="Rectangle 83"/>
              <p:cNvSpPr>
                <a:spLocks noChangeArrowheads="1"/>
              </p:cNvSpPr>
              <p:nvPr/>
            </p:nvSpPr>
            <p:spPr bwMode="auto">
              <a:xfrm>
                <a:off x="559" y="2721"/>
                <a:ext cx="1336" cy="145"/>
              </a:xfrm>
              <a:prstGeom prst="rect">
                <a:avLst/>
              </a:prstGeom>
              <a:noFill/>
              <a:ln w="9525">
                <a:noFill/>
                <a:miter lim="800000"/>
                <a:headEnd/>
                <a:tailEnd/>
              </a:ln>
            </p:spPr>
            <p:txBody>
              <a:bodyPr wrap="none" lIns="0" tIns="0" rIns="0" bIns="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smtClean="0">
                    <a:ln>
                      <a:noFill/>
                    </a:ln>
                    <a:solidFill>
                      <a:srgbClr val="000000"/>
                    </a:solidFill>
                    <a:effectLst/>
                    <a:uLnTx/>
                    <a:uFillTx/>
                    <a:ea typeface="新細明體" pitchFamily="18" charset="-120"/>
                  </a:rPr>
                  <a:t>Server capacity on demand</a:t>
                </a:r>
                <a:endParaRPr kumimoji="0" lang="en-US" altLang="zh-TW" sz="1500" b="0" i="0" u="none" strike="noStrike" kern="0" cap="none" spc="0" normalizeH="0" baseline="0" noProof="0" smtClean="0">
                  <a:ln>
                    <a:noFill/>
                  </a:ln>
                  <a:solidFill>
                    <a:srgbClr val="013064"/>
                  </a:solidFill>
                  <a:effectLst/>
                  <a:uLnTx/>
                  <a:uFillTx/>
                  <a:ea typeface="新細明體" pitchFamily="18" charset="-120"/>
                </a:endParaRPr>
              </a:p>
            </p:txBody>
          </p:sp>
          <p:sp>
            <p:nvSpPr>
              <p:cNvPr id="476" name="Rectangle 84"/>
              <p:cNvSpPr>
                <a:spLocks noChangeArrowheads="1"/>
              </p:cNvSpPr>
              <p:nvPr/>
            </p:nvSpPr>
            <p:spPr bwMode="auto">
              <a:xfrm>
                <a:off x="650" y="2516"/>
                <a:ext cx="1241" cy="145"/>
              </a:xfrm>
              <a:prstGeom prst="rect">
                <a:avLst/>
              </a:prstGeom>
              <a:noFill/>
              <a:ln w="9525">
                <a:noFill/>
                <a:miter lim="800000"/>
                <a:headEnd/>
                <a:tailEnd/>
              </a:ln>
            </p:spPr>
            <p:txBody>
              <a:bodyPr wrap="none" lIns="0" tIns="0" rIns="0" bIns="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smtClean="0">
                    <a:ln>
                      <a:noFill/>
                    </a:ln>
                    <a:solidFill>
                      <a:srgbClr val="000000"/>
                    </a:solidFill>
                    <a:effectLst/>
                    <a:uLnTx/>
                    <a:uFillTx/>
                    <a:ea typeface="新細明體" pitchFamily="18" charset="-120"/>
                  </a:rPr>
                  <a:t>IT Management software</a:t>
                </a:r>
                <a:endParaRPr kumimoji="0" lang="en-US" altLang="zh-TW" sz="1500" b="0" i="0" u="none" strike="noStrike" kern="0" cap="none" spc="0" normalizeH="0" baseline="0" noProof="0" smtClean="0">
                  <a:ln>
                    <a:noFill/>
                  </a:ln>
                  <a:solidFill>
                    <a:srgbClr val="013064"/>
                  </a:solidFill>
                  <a:effectLst/>
                  <a:uLnTx/>
                  <a:uFillTx/>
                  <a:ea typeface="新細明體" pitchFamily="18" charset="-120"/>
                </a:endParaRPr>
              </a:p>
            </p:txBody>
          </p:sp>
          <p:sp>
            <p:nvSpPr>
              <p:cNvPr id="477" name="Rectangle 85"/>
              <p:cNvSpPr>
                <a:spLocks noChangeArrowheads="1"/>
              </p:cNvSpPr>
              <p:nvPr/>
            </p:nvSpPr>
            <p:spPr bwMode="auto">
              <a:xfrm>
                <a:off x="488" y="2312"/>
                <a:ext cx="1397" cy="145"/>
              </a:xfrm>
              <a:prstGeom prst="rect">
                <a:avLst/>
              </a:prstGeom>
              <a:noFill/>
              <a:ln w="9525">
                <a:noFill/>
                <a:miter lim="800000"/>
                <a:headEnd/>
                <a:tailEnd/>
              </a:ln>
            </p:spPr>
            <p:txBody>
              <a:bodyPr wrap="none" lIns="0" tIns="0" rIns="0" bIns="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smtClean="0">
                    <a:ln>
                      <a:noFill/>
                    </a:ln>
                    <a:solidFill>
                      <a:srgbClr val="000000"/>
                    </a:solidFill>
                    <a:effectLst/>
                    <a:uLnTx/>
                    <a:uFillTx/>
                    <a:ea typeface="新細明體" pitchFamily="18" charset="-120"/>
                  </a:rPr>
                  <a:t>Storage capacity on demand</a:t>
                </a:r>
                <a:endParaRPr kumimoji="0" lang="en-US" altLang="zh-TW" sz="1500" b="0" i="0" u="none" strike="noStrike" kern="0" cap="none" spc="0" normalizeH="0" baseline="0" noProof="0" smtClean="0">
                  <a:ln>
                    <a:noFill/>
                  </a:ln>
                  <a:solidFill>
                    <a:srgbClr val="013064"/>
                  </a:solidFill>
                  <a:effectLst/>
                  <a:uLnTx/>
                  <a:uFillTx/>
                  <a:ea typeface="新細明體" pitchFamily="18" charset="-120"/>
                </a:endParaRPr>
              </a:p>
            </p:txBody>
          </p:sp>
          <p:sp>
            <p:nvSpPr>
              <p:cNvPr id="478" name="Rectangle 86"/>
              <p:cNvSpPr>
                <a:spLocks noChangeArrowheads="1"/>
              </p:cNvSpPr>
              <p:nvPr/>
            </p:nvSpPr>
            <p:spPr bwMode="auto">
              <a:xfrm>
                <a:off x="163" y="2098"/>
                <a:ext cx="1705" cy="145"/>
              </a:xfrm>
              <a:prstGeom prst="rect">
                <a:avLst/>
              </a:prstGeom>
              <a:noFill/>
              <a:ln w="9525">
                <a:noFill/>
                <a:miter lim="800000"/>
                <a:headEnd/>
                <a:tailEnd/>
              </a:ln>
            </p:spPr>
            <p:txBody>
              <a:bodyPr wrap="none" lIns="0" tIns="0" rIns="0" bIns="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smtClean="0">
                    <a:ln>
                      <a:noFill/>
                    </a:ln>
                    <a:solidFill>
                      <a:srgbClr val="000000"/>
                    </a:solidFill>
                    <a:effectLst/>
                    <a:uLnTx/>
                    <a:uFillTx/>
                    <a:ea typeface="新細明體" pitchFamily="18" charset="-120"/>
                  </a:rPr>
                  <a:t>Data/Content Distribution services</a:t>
                </a:r>
                <a:endParaRPr kumimoji="0" lang="en-US" altLang="zh-TW" sz="1500" b="0" i="0" u="none" strike="noStrike" kern="0" cap="none" spc="0" normalizeH="0" baseline="0" noProof="0" smtClean="0">
                  <a:ln>
                    <a:noFill/>
                  </a:ln>
                  <a:solidFill>
                    <a:srgbClr val="013064"/>
                  </a:solidFill>
                  <a:effectLst/>
                  <a:uLnTx/>
                  <a:uFillTx/>
                  <a:ea typeface="新細明體" pitchFamily="18" charset="-120"/>
                </a:endParaRPr>
              </a:p>
            </p:txBody>
          </p:sp>
          <p:sp>
            <p:nvSpPr>
              <p:cNvPr id="479" name="Rectangle 87"/>
              <p:cNvSpPr>
                <a:spLocks noChangeArrowheads="1"/>
              </p:cNvSpPr>
              <p:nvPr/>
            </p:nvSpPr>
            <p:spPr bwMode="auto">
              <a:xfrm>
                <a:off x="574" y="1893"/>
                <a:ext cx="1308" cy="145"/>
              </a:xfrm>
              <a:prstGeom prst="rect">
                <a:avLst/>
              </a:prstGeom>
              <a:noFill/>
              <a:ln w="9525">
                <a:noFill/>
                <a:miter lim="800000"/>
                <a:headEnd/>
                <a:tailEnd/>
              </a:ln>
            </p:spPr>
            <p:txBody>
              <a:bodyPr wrap="none" lIns="0" tIns="0" rIns="0" bIns="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smtClean="0">
                    <a:ln>
                      <a:noFill/>
                    </a:ln>
                    <a:solidFill>
                      <a:srgbClr val="000000"/>
                    </a:solidFill>
                    <a:effectLst/>
                    <a:uLnTx/>
                    <a:uFillTx/>
                    <a:ea typeface="新細明體" pitchFamily="18" charset="-120"/>
                  </a:rPr>
                  <a:t>Personal productivity apps</a:t>
                </a:r>
                <a:endParaRPr kumimoji="0" lang="en-US" altLang="zh-TW" sz="1500" b="0" i="0" u="none" strike="noStrike" kern="0" cap="none" spc="0" normalizeH="0" baseline="0" noProof="0" smtClean="0">
                  <a:ln>
                    <a:noFill/>
                  </a:ln>
                  <a:solidFill>
                    <a:srgbClr val="013064"/>
                  </a:solidFill>
                  <a:effectLst/>
                  <a:uLnTx/>
                  <a:uFillTx/>
                  <a:ea typeface="新細明體" pitchFamily="18" charset="-120"/>
                </a:endParaRPr>
              </a:p>
            </p:txBody>
          </p:sp>
          <p:sp>
            <p:nvSpPr>
              <p:cNvPr id="480" name="Rectangle 88"/>
              <p:cNvSpPr>
                <a:spLocks noChangeArrowheads="1"/>
              </p:cNvSpPr>
              <p:nvPr/>
            </p:nvSpPr>
            <p:spPr bwMode="auto">
              <a:xfrm>
                <a:off x="399" y="1688"/>
                <a:ext cx="1462" cy="145"/>
              </a:xfrm>
              <a:prstGeom prst="rect">
                <a:avLst/>
              </a:prstGeom>
              <a:noFill/>
              <a:ln w="9525">
                <a:noFill/>
                <a:miter lim="800000"/>
                <a:headEnd/>
                <a:tailEnd/>
              </a:ln>
            </p:spPr>
            <p:txBody>
              <a:bodyPr wrap="none" lIns="0" tIns="0" rIns="0" bIns="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smtClean="0">
                    <a:ln>
                      <a:noFill/>
                    </a:ln>
                    <a:solidFill>
                      <a:srgbClr val="000000"/>
                    </a:solidFill>
                    <a:effectLst/>
                    <a:uLnTx/>
                    <a:uFillTx/>
                    <a:ea typeface="新細明體" pitchFamily="18" charset="-120"/>
                  </a:rPr>
                  <a:t>Business apps (CRM, HR, ERP)</a:t>
                </a:r>
                <a:endParaRPr kumimoji="0" lang="en-US" altLang="zh-TW" sz="1500" b="0" i="0" u="none" strike="noStrike" kern="0" cap="none" spc="0" normalizeH="0" baseline="0" noProof="0" smtClean="0">
                  <a:ln>
                    <a:noFill/>
                  </a:ln>
                  <a:solidFill>
                    <a:srgbClr val="013064"/>
                  </a:solidFill>
                  <a:effectLst/>
                  <a:uLnTx/>
                  <a:uFillTx/>
                  <a:ea typeface="新細明體" pitchFamily="18" charset="-120"/>
                </a:endParaRPr>
              </a:p>
            </p:txBody>
          </p:sp>
          <p:sp>
            <p:nvSpPr>
              <p:cNvPr id="481" name="Rectangle 89"/>
              <p:cNvSpPr>
                <a:spLocks noChangeArrowheads="1"/>
              </p:cNvSpPr>
              <p:nvPr/>
            </p:nvSpPr>
            <p:spPr bwMode="auto">
              <a:xfrm>
                <a:off x="297" y="1475"/>
                <a:ext cx="1604" cy="145"/>
              </a:xfrm>
              <a:prstGeom prst="rect">
                <a:avLst/>
              </a:prstGeom>
              <a:noFill/>
              <a:ln w="9525">
                <a:noFill/>
                <a:miter lim="800000"/>
                <a:headEnd/>
                <a:tailEnd/>
              </a:ln>
            </p:spPr>
            <p:txBody>
              <a:bodyPr wrap="none" lIns="0" tIns="0" rIns="0" bIns="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smtClean="0">
                    <a:ln>
                      <a:noFill/>
                    </a:ln>
                    <a:solidFill>
                      <a:srgbClr val="000000"/>
                    </a:solidFill>
                    <a:effectLst/>
                    <a:uLnTx/>
                    <a:uFillTx/>
                    <a:ea typeface="新細明體" pitchFamily="18" charset="-120"/>
                  </a:rPr>
                  <a:t>Data Back-up or Archive services</a:t>
                </a:r>
                <a:endParaRPr kumimoji="0" lang="en-US" altLang="zh-TW" sz="1500" b="0" i="0" u="none" strike="noStrike" kern="0" cap="none" spc="0" normalizeH="0" baseline="0" noProof="0" smtClean="0">
                  <a:ln>
                    <a:noFill/>
                  </a:ln>
                  <a:solidFill>
                    <a:srgbClr val="013064"/>
                  </a:solidFill>
                  <a:effectLst/>
                  <a:uLnTx/>
                  <a:uFillTx/>
                  <a:ea typeface="新細明體" pitchFamily="18" charset="-120"/>
                </a:endParaRPr>
              </a:p>
            </p:txBody>
          </p:sp>
          <p:sp>
            <p:nvSpPr>
              <p:cNvPr id="482" name="Rectangle 90"/>
              <p:cNvSpPr>
                <a:spLocks noChangeArrowheads="1"/>
              </p:cNvSpPr>
              <p:nvPr/>
            </p:nvSpPr>
            <p:spPr bwMode="auto">
              <a:xfrm>
                <a:off x="360" y="1270"/>
                <a:ext cx="1513" cy="145"/>
              </a:xfrm>
              <a:prstGeom prst="rect">
                <a:avLst/>
              </a:prstGeom>
              <a:noFill/>
              <a:ln w="9525">
                <a:noFill/>
                <a:miter lim="800000"/>
                <a:headEnd/>
                <a:tailEnd/>
              </a:ln>
            </p:spPr>
            <p:txBody>
              <a:bodyPr wrap="none" lIns="0" tIns="0" rIns="0" bIns="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dirty="0" smtClean="0">
                    <a:ln>
                      <a:noFill/>
                    </a:ln>
                    <a:solidFill>
                      <a:srgbClr val="000000"/>
                    </a:solidFill>
                    <a:effectLst/>
                    <a:uLnTx/>
                    <a:uFillTx/>
                    <a:ea typeface="新細明體" pitchFamily="18" charset="-120"/>
                  </a:rPr>
                  <a:t>Web applications/Web serving</a:t>
                </a:r>
                <a:endParaRPr kumimoji="0" lang="en-US" altLang="zh-TW" sz="1500" b="0" i="0" u="none" strike="noStrike" kern="0" cap="none" spc="0" normalizeH="0" baseline="0" noProof="0" dirty="0" smtClean="0">
                  <a:ln>
                    <a:noFill/>
                  </a:ln>
                  <a:solidFill>
                    <a:srgbClr val="013064"/>
                  </a:solidFill>
                  <a:effectLst/>
                  <a:uLnTx/>
                  <a:uFillTx/>
                  <a:ea typeface="新細明體" pitchFamily="18" charset="-120"/>
                </a:endParaRPr>
              </a:p>
            </p:txBody>
          </p:sp>
          <p:sp>
            <p:nvSpPr>
              <p:cNvPr id="483" name="Rectangle 91"/>
              <p:cNvSpPr>
                <a:spLocks noChangeArrowheads="1"/>
              </p:cNvSpPr>
              <p:nvPr/>
            </p:nvSpPr>
            <p:spPr bwMode="auto">
              <a:xfrm>
                <a:off x="567" y="1065"/>
                <a:ext cx="1286" cy="145"/>
              </a:xfrm>
              <a:prstGeom prst="rect">
                <a:avLst/>
              </a:prstGeom>
              <a:noFill/>
              <a:ln w="9525">
                <a:noFill/>
                <a:miter lim="800000"/>
                <a:headEnd/>
                <a:tailEnd/>
              </a:ln>
            </p:spPr>
            <p:txBody>
              <a:bodyPr wrap="none" lIns="0" tIns="0" rIns="0" bIns="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TW" sz="1500" b="0" i="0" u="none" strike="noStrike" kern="0" cap="none" spc="0" normalizeH="0" baseline="0" noProof="0" dirty="0" smtClean="0">
                    <a:ln>
                      <a:noFill/>
                    </a:ln>
                    <a:solidFill>
                      <a:srgbClr val="000000"/>
                    </a:solidFill>
                    <a:effectLst/>
                    <a:uLnTx/>
                    <a:uFillTx/>
                    <a:ea typeface="新細明體" pitchFamily="18" charset="-120"/>
                  </a:rPr>
                  <a:t>Collaboration applications</a:t>
                </a:r>
                <a:endParaRPr kumimoji="0" lang="en-US" altLang="zh-TW" sz="1500" b="0" i="0" u="none" strike="noStrike" kern="0" cap="none" spc="0" normalizeH="0" baseline="0" noProof="0" dirty="0" smtClean="0">
                  <a:ln>
                    <a:noFill/>
                  </a:ln>
                  <a:solidFill>
                    <a:srgbClr val="013064"/>
                  </a:solidFill>
                  <a:effectLst/>
                  <a:uLnTx/>
                  <a:uFillTx/>
                  <a:ea typeface="新細明體" pitchFamily="18" charset="-120"/>
                </a:endParaRPr>
              </a:p>
            </p:txBody>
          </p:sp>
        </p:grpSp>
      </p:grpSp>
      <p:sp>
        <p:nvSpPr>
          <p:cNvPr id="2" name="Rectangle 1"/>
          <p:cNvSpPr/>
          <p:nvPr/>
        </p:nvSpPr>
        <p:spPr>
          <a:xfrm>
            <a:off x="0" y="6002364"/>
            <a:ext cx="4572000" cy="646331"/>
          </a:xfrm>
          <a:prstGeom prst="rect">
            <a:avLst/>
          </a:prstGeom>
        </p:spPr>
        <p:txBody>
          <a:bodyPr>
            <a:spAutoFit/>
          </a:bodyPr>
          <a:lstStyle/>
          <a:p>
            <a:r>
              <a:rPr lang="en-US" dirty="0"/>
              <a:t>Customer relationship management (</a:t>
            </a:r>
            <a:r>
              <a:rPr lang="en-US" b="1" dirty="0"/>
              <a:t>CRM</a:t>
            </a:r>
            <a:r>
              <a:rPr lang="en-US" dirty="0"/>
              <a:t>) </a:t>
            </a:r>
          </a:p>
          <a:p>
            <a:r>
              <a:rPr lang="en-US" dirty="0"/>
              <a:t>Enterprise resource planning (</a:t>
            </a:r>
            <a:r>
              <a:rPr lang="en-US" b="1" dirty="0"/>
              <a:t>ERP</a:t>
            </a:r>
            <a:r>
              <a:rPr lang="en-US" dirty="0"/>
              <a:t>)</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hlinkClick r:id="rId2"/>
              </a:rPr>
              <a:t>https://www.youtube.com/watch?v=_</a:t>
            </a:r>
            <a:r>
              <a:rPr lang="en-US" dirty="0" smtClean="0">
                <a:hlinkClick r:id="rId2"/>
              </a:rPr>
              <a:t>HCWBS6k8j0</a:t>
            </a:r>
            <a:endParaRPr lang="en-US" dirty="0" smtClean="0"/>
          </a:p>
          <a:p>
            <a:r>
              <a:rPr lang="en-US" dirty="0"/>
              <a:t>Google’s AI Beats World’s Best ‘Go’ Player</a:t>
            </a:r>
          </a:p>
          <a:p>
            <a:endParaRPr lang="en-US" dirty="0"/>
          </a:p>
        </p:txBody>
      </p:sp>
    </p:spTree>
    <p:extLst>
      <p:ext uri="{BB962C8B-B14F-4D97-AF65-F5344CB8AC3E}">
        <p14:creationId xmlns:p14="http://schemas.microsoft.com/office/powerpoint/2010/main" val="116360171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lstStyle/>
          <a:p>
            <a:r>
              <a:rPr lang="en-US" altLang="zh-TW" dirty="0" smtClean="0"/>
              <a:t>Cloud Value Drivers &amp; Effects</a:t>
            </a:r>
            <a:endParaRPr lang="zh-TW" altLang="en-US" dirty="0"/>
          </a:p>
        </p:txBody>
      </p:sp>
      <p:pic>
        <p:nvPicPr>
          <p:cNvPr id="51202" name="Picture 2"/>
          <p:cNvPicPr>
            <a:picLocks noChangeAspect="1" noChangeArrowheads="1"/>
          </p:cNvPicPr>
          <p:nvPr/>
        </p:nvPicPr>
        <p:blipFill>
          <a:blip r:embed="rId3" cstate="print"/>
          <a:srcRect/>
          <a:stretch>
            <a:fillRect/>
          </a:stretch>
        </p:blipFill>
        <p:spPr bwMode="auto">
          <a:xfrm>
            <a:off x="242888" y="1142826"/>
            <a:ext cx="8656637" cy="56705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群組 13"/>
          <p:cNvGrpSpPr/>
          <p:nvPr/>
        </p:nvGrpSpPr>
        <p:grpSpPr>
          <a:xfrm>
            <a:off x="0" y="757638"/>
            <a:ext cx="1707147" cy="943170"/>
            <a:chOff x="3449069" y="-84875"/>
            <a:chExt cx="1742821" cy="1526298"/>
          </a:xfrm>
        </p:grpSpPr>
        <p:sp>
          <p:nvSpPr>
            <p:cNvPr id="24" name="橢圓 23"/>
            <p:cNvSpPr/>
            <p:nvPr/>
          </p:nvSpPr>
          <p:spPr>
            <a:xfrm>
              <a:off x="3449069" y="-84875"/>
              <a:ext cx="1742821" cy="1526298"/>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5" name="橢圓 4"/>
            <p:cNvSpPr/>
            <p:nvPr/>
          </p:nvSpPr>
          <p:spPr>
            <a:xfrm>
              <a:off x="3704299" y="138646"/>
              <a:ext cx="1232361" cy="107925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altLang="zh-TW" sz="1800" kern="1200" dirty="0" smtClean="0"/>
                <a:t>Lower costs</a:t>
              </a:r>
              <a:endParaRPr lang="zh-TW" altLang="en-US" sz="1800" kern="1200" dirty="0"/>
            </a:p>
          </p:txBody>
        </p:sp>
      </p:grpSp>
      <p:sp>
        <p:nvSpPr>
          <p:cNvPr id="2" name="標題 1"/>
          <p:cNvSpPr>
            <a:spLocks noGrp="1"/>
          </p:cNvSpPr>
          <p:nvPr>
            <p:ph type="title"/>
          </p:nvPr>
        </p:nvSpPr>
        <p:spPr/>
        <p:txBody>
          <a:bodyPr>
            <a:normAutofit fontScale="90000"/>
          </a:bodyPr>
          <a:lstStyle/>
          <a:p>
            <a:r>
              <a:rPr lang="en-US" altLang="zh-TW" dirty="0" smtClean="0"/>
              <a:t>Lower IT operating and capital costs</a:t>
            </a:r>
          </a:p>
        </p:txBody>
      </p:sp>
      <p:sp>
        <p:nvSpPr>
          <p:cNvPr id="3" name="內容版面配置區 2"/>
          <p:cNvSpPr>
            <a:spLocks noGrp="1"/>
          </p:cNvSpPr>
          <p:nvPr>
            <p:ph idx="1"/>
          </p:nvPr>
        </p:nvSpPr>
        <p:spPr>
          <a:xfrm>
            <a:off x="457200" y="1700808"/>
            <a:ext cx="8229600" cy="4680520"/>
          </a:xfrm>
        </p:spPr>
        <p:txBody>
          <a:bodyPr>
            <a:normAutofit fontScale="92500" lnSpcReduction="20000"/>
          </a:bodyPr>
          <a:lstStyle/>
          <a:p>
            <a:r>
              <a:rPr lang="en-US" altLang="zh-TW" dirty="0" smtClean="0"/>
              <a:t>The leading value driver is lower IT operating and capital costs </a:t>
            </a:r>
          </a:p>
          <a:p>
            <a:endParaRPr lang="en-US" altLang="zh-TW" dirty="0" smtClean="0"/>
          </a:p>
          <a:p>
            <a:r>
              <a:rPr lang="en-US" altLang="zh-TW" dirty="0" smtClean="0"/>
              <a:t>Lower IT cost</a:t>
            </a:r>
          </a:p>
          <a:p>
            <a:pPr lvl="1"/>
            <a:r>
              <a:rPr lang="en-US" altLang="zh-TW" dirty="0" smtClean="0"/>
              <a:t>Optimize, consolidate and reduce servers </a:t>
            </a:r>
          </a:p>
          <a:p>
            <a:pPr lvl="1"/>
            <a:r>
              <a:rPr lang="en-US" altLang="zh-TW" dirty="0" smtClean="0"/>
              <a:t>Improve capital utilization &amp; quality</a:t>
            </a:r>
          </a:p>
          <a:p>
            <a:pPr lvl="1"/>
            <a:r>
              <a:rPr lang="en-US" altLang="zh-TW" dirty="0" smtClean="0"/>
              <a:t>Reduce energy costs </a:t>
            </a:r>
          </a:p>
          <a:p>
            <a:r>
              <a:rPr lang="en-US" altLang="zh-TW" dirty="0" smtClean="0"/>
              <a:t>Enables implementation of ideas or applications</a:t>
            </a:r>
          </a:p>
          <a:p>
            <a:pPr lvl="1"/>
            <a:r>
              <a:rPr lang="en-US" altLang="zh-TW" dirty="0" smtClean="0"/>
              <a:t>Cheaper pilots encourages experimentation and innovation </a:t>
            </a:r>
          </a:p>
          <a:p>
            <a:pPr lvl="1"/>
            <a:r>
              <a:rPr lang="en-US" altLang="zh-TW" dirty="0" smtClean="0"/>
              <a:t>Reduction in the costs for large, compute and storage intensive applications </a:t>
            </a:r>
          </a:p>
          <a:p>
            <a:pPr lvl="1"/>
            <a:r>
              <a:rPr lang="en-US" altLang="zh-TW" dirty="0" smtClean="0"/>
              <a:t>A Pay for Use model and the lower cloud costs of large computing and storage resources</a:t>
            </a:r>
            <a:endParaRPr lang="zh-TW" altLang="en-US"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群組 9"/>
          <p:cNvGrpSpPr/>
          <p:nvPr/>
        </p:nvGrpSpPr>
        <p:grpSpPr>
          <a:xfrm>
            <a:off x="0" y="757638"/>
            <a:ext cx="1707147" cy="943170"/>
            <a:chOff x="5777889" y="2298753"/>
            <a:chExt cx="1742821" cy="1526298"/>
          </a:xfrm>
        </p:grpSpPr>
        <p:sp>
          <p:nvSpPr>
            <p:cNvPr id="14" name="橢圓 13"/>
            <p:cNvSpPr/>
            <p:nvPr/>
          </p:nvSpPr>
          <p:spPr>
            <a:xfrm>
              <a:off x="5777889" y="2298753"/>
              <a:ext cx="1742821" cy="1526298"/>
            </a:xfrm>
            <a:prstGeom prst="ellipse">
              <a:avLst/>
            </a:prstGeom>
          </p:spPr>
          <p:style>
            <a:lnRef idx="2">
              <a:schemeClr val="lt1">
                <a:hueOff val="0"/>
                <a:satOff val="0"/>
                <a:lumOff val="0"/>
                <a:alphaOff val="0"/>
              </a:schemeClr>
            </a:lnRef>
            <a:fillRef idx="1">
              <a:schemeClr val="accent2">
                <a:hueOff val="1560506"/>
                <a:satOff val="-1946"/>
                <a:lumOff val="458"/>
                <a:alphaOff val="0"/>
              </a:schemeClr>
            </a:fillRef>
            <a:effectRef idx="0">
              <a:schemeClr val="accent2">
                <a:hueOff val="1560506"/>
                <a:satOff val="-1946"/>
                <a:lumOff val="458"/>
                <a:alphaOff val="0"/>
              </a:schemeClr>
            </a:effectRef>
            <a:fontRef idx="minor">
              <a:schemeClr val="lt1"/>
            </a:fontRef>
          </p:style>
        </p:sp>
        <p:sp>
          <p:nvSpPr>
            <p:cNvPr id="15" name="橢圓 6"/>
            <p:cNvSpPr/>
            <p:nvPr/>
          </p:nvSpPr>
          <p:spPr>
            <a:xfrm>
              <a:off x="6033119" y="2522274"/>
              <a:ext cx="1232361" cy="107925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altLang="en-US" sz="1800" kern="1200" dirty="0" smtClean="0"/>
                <a:t>Fine grained and rapid provisioning</a:t>
              </a:r>
              <a:endParaRPr lang="zh-TW" altLang="en-US" sz="1800" kern="1200" dirty="0"/>
            </a:p>
          </p:txBody>
        </p:sp>
      </p:grpSp>
      <p:sp>
        <p:nvSpPr>
          <p:cNvPr id="2" name="標題 1"/>
          <p:cNvSpPr>
            <a:spLocks noGrp="1"/>
          </p:cNvSpPr>
          <p:nvPr>
            <p:ph type="title"/>
          </p:nvPr>
        </p:nvSpPr>
        <p:spPr/>
        <p:txBody>
          <a:bodyPr>
            <a:normAutofit fontScale="90000"/>
          </a:bodyPr>
          <a:lstStyle/>
          <a:p>
            <a:pPr lvl="0" defTabSz="622300">
              <a:lnSpc>
                <a:spcPct val="90000"/>
              </a:lnSpc>
              <a:spcAft>
                <a:spcPct val="35000"/>
              </a:spcAft>
            </a:pPr>
            <a:r>
              <a:rPr lang="en-US" altLang="en-US" dirty="0" smtClean="0"/>
              <a:t>Fine grained and rapid provisioning</a:t>
            </a:r>
            <a:endParaRPr lang="zh-TW" altLang="en-US" dirty="0"/>
          </a:p>
        </p:txBody>
      </p:sp>
      <p:sp>
        <p:nvSpPr>
          <p:cNvPr id="11" name="內容版面配置區 10"/>
          <p:cNvSpPr>
            <a:spLocks noGrp="1"/>
          </p:cNvSpPr>
          <p:nvPr>
            <p:ph idx="1"/>
          </p:nvPr>
        </p:nvSpPr>
        <p:spPr>
          <a:xfrm>
            <a:off x="457200" y="1600200"/>
            <a:ext cx="8229600" cy="1180728"/>
          </a:xfrm>
        </p:spPr>
        <p:txBody>
          <a:bodyPr>
            <a:normAutofit fontScale="92500"/>
          </a:bodyPr>
          <a:lstStyle/>
          <a:p>
            <a:r>
              <a:rPr lang="en-US" altLang="zh-TW" dirty="0" smtClean="0"/>
              <a:t>Fine grained IT services with very rapid provisioning change the way IT can acquire capacity </a:t>
            </a:r>
            <a:endParaRPr lang="zh-TW" altLang="en-US" dirty="0"/>
          </a:p>
        </p:txBody>
      </p:sp>
      <p:graphicFrame>
        <p:nvGraphicFramePr>
          <p:cNvPr id="12" name="內容版面配置區 9"/>
          <p:cNvGraphicFramePr>
            <a:graphicFrameLocks/>
          </p:cNvGraphicFramePr>
          <p:nvPr>
            <p:extLst>
              <p:ext uri="{D42A27DB-BD31-4B8C-83A1-F6EECF244321}">
                <p14:modId xmlns:p14="http://schemas.microsoft.com/office/powerpoint/2010/main" val="1790024740"/>
              </p:ext>
            </p:extLst>
          </p:nvPr>
        </p:nvGraphicFramePr>
        <p:xfrm>
          <a:off x="457200" y="2564904"/>
          <a:ext cx="8229600" cy="4028440"/>
        </p:xfrm>
        <a:graphic>
          <a:graphicData uri="http://schemas.openxmlformats.org/drawingml/2006/table">
            <a:tbl>
              <a:tblPr firstRow="1" bandRow="1">
                <a:tableStyleId>{3C2FFA5D-87B4-456A-9821-1D502468CF0F}</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pPr algn="ctr"/>
                      <a:endParaRPr lang="zh-TW" altLang="en-US" dirty="0"/>
                    </a:p>
                  </a:txBody>
                  <a:tcPr anchor="ctr"/>
                </a:tc>
                <a:tc>
                  <a:txBody>
                    <a:bodyPr/>
                    <a:lstStyle/>
                    <a:p>
                      <a:pPr algn="ctr"/>
                      <a:r>
                        <a:rPr lang="en-US" altLang="zh-TW" dirty="0" smtClean="0"/>
                        <a:t>Traditional IT</a:t>
                      </a:r>
                      <a:endParaRPr lang="zh-TW" altLang="en-US" dirty="0"/>
                    </a:p>
                  </a:txBody>
                  <a:tcPr anchor="ctr"/>
                </a:tc>
                <a:tc>
                  <a:txBody>
                    <a:bodyPr/>
                    <a:lstStyle/>
                    <a:p>
                      <a:pPr algn="ctr"/>
                      <a:r>
                        <a:rPr lang="en-US" altLang="zh-TW" dirty="0" smtClean="0"/>
                        <a:t>Cloud</a:t>
                      </a:r>
                      <a:endParaRPr lang="zh-TW" altLang="en-US" dirty="0"/>
                    </a:p>
                  </a:txBody>
                  <a:tcPr anchor="ctr"/>
                </a:tc>
                <a:extLst>
                  <a:ext uri="{0D108BD9-81ED-4DB2-BD59-A6C34878D82A}">
                    <a16:rowId xmlns:a16="http://schemas.microsoft.com/office/drawing/2014/main" val="10000"/>
                  </a:ext>
                </a:extLst>
              </a:tr>
              <a:tr h="370840">
                <a:tc>
                  <a:txBody>
                    <a:bodyPr/>
                    <a:lstStyle/>
                    <a:p>
                      <a:pPr algn="ctr"/>
                      <a:r>
                        <a:rPr lang="en-US" altLang="zh-TW" dirty="0" smtClean="0"/>
                        <a:t>Servers</a:t>
                      </a:r>
                      <a:endParaRPr lang="zh-TW" altLang="en-US" b="1" dirty="0"/>
                    </a:p>
                  </a:txBody>
                  <a:tcPr anchor="ctr"/>
                </a:tc>
                <a:tc>
                  <a:txBody>
                    <a:bodyPr/>
                    <a:lstStyle/>
                    <a:p>
                      <a:pPr algn="l"/>
                      <a:r>
                        <a:rPr lang="en-US" altLang="zh-TW" dirty="0" smtClean="0"/>
                        <a:t>Today buy large capacities </a:t>
                      </a:r>
                    </a:p>
                    <a:p>
                      <a:pPr algn="l"/>
                      <a:r>
                        <a:rPr lang="en-US" altLang="zh-TW" dirty="0" smtClean="0"/>
                        <a:t>using multi-year leases/ </a:t>
                      </a:r>
                    </a:p>
                    <a:p>
                      <a:pPr algn="l"/>
                      <a:r>
                        <a:rPr lang="en-US" altLang="zh-TW" dirty="0" smtClean="0"/>
                        <a:t>capital</a:t>
                      </a:r>
                      <a:endParaRPr lang="zh-TW" altLang="en-US" dirty="0"/>
                    </a:p>
                  </a:txBody>
                  <a:tcPr/>
                </a:tc>
                <a:tc>
                  <a:txBody>
                    <a:bodyPr/>
                    <a:lstStyle/>
                    <a:p>
                      <a:pPr algn="l"/>
                      <a:r>
                        <a:rPr lang="en-US" altLang="zh-TW" dirty="0" smtClean="0"/>
                        <a:t>With cloud capacity on demand, pay-as-you-go</a:t>
                      </a:r>
                      <a:endParaRPr lang="zh-TW" altLang="en-US" dirty="0"/>
                    </a:p>
                  </a:txBody>
                  <a:tcPr/>
                </a:tc>
                <a:extLst>
                  <a:ext uri="{0D108BD9-81ED-4DB2-BD59-A6C34878D82A}">
                    <a16:rowId xmlns:a16="http://schemas.microsoft.com/office/drawing/2014/main" val="10001"/>
                  </a:ext>
                </a:extLst>
              </a:tr>
              <a:tr h="370840">
                <a:tc>
                  <a:txBody>
                    <a:bodyPr/>
                    <a:lstStyle/>
                    <a:p>
                      <a:pPr algn="ctr"/>
                      <a:r>
                        <a:rPr lang="en-US" altLang="zh-TW" dirty="0" smtClean="0"/>
                        <a:t>Software</a:t>
                      </a:r>
                      <a:endParaRPr lang="zh-TW" altLang="en-US" b="1" dirty="0"/>
                    </a:p>
                  </a:txBody>
                  <a:tcPr anchor="ctr"/>
                </a:tc>
                <a:tc>
                  <a:txBody>
                    <a:bodyPr/>
                    <a:lstStyle/>
                    <a:p>
                      <a:pPr algn="l"/>
                      <a:r>
                        <a:rPr lang="en-US" altLang="zh-TW" dirty="0" smtClean="0"/>
                        <a:t>Today multi-year Software </a:t>
                      </a:r>
                    </a:p>
                    <a:p>
                      <a:pPr algn="l"/>
                      <a:r>
                        <a:rPr lang="en-US" altLang="zh-TW" dirty="0" smtClean="0"/>
                        <a:t>Licenses</a:t>
                      </a:r>
                      <a:endParaRPr lang="zh-TW" altLang="en-US" dirty="0"/>
                    </a:p>
                  </a:txBody>
                  <a:tcPr/>
                </a:tc>
                <a:tc>
                  <a:txBody>
                    <a:bodyPr/>
                    <a:lstStyle/>
                    <a:p>
                      <a:pPr algn="l"/>
                      <a:r>
                        <a:rPr lang="en-US" altLang="zh-TW" dirty="0" smtClean="0"/>
                        <a:t>With cloud </a:t>
                      </a:r>
                      <a:r>
                        <a:rPr lang="en-US" altLang="zh-TW" dirty="0" err="1" smtClean="0"/>
                        <a:t>SaaS</a:t>
                      </a:r>
                      <a:r>
                        <a:rPr lang="en-US" altLang="zh-TW" dirty="0" smtClean="0"/>
                        <a:t> model, pay by the month</a:t>
                      </a:r>
                      <a:endParaRPr lang="zh-TW" altLang="en-US" dirty="0"/>
                    </a:p>
                  </a:txBody>
                  <a:tcPr/>
                </a:tc>
                <a:extLst>
                  <a:ext uri="{0D108BD9-81ED-4DB2-BD59-A6C34878D82A}">
                    <a16:rowId xmlns:a16="http://schemas.microsoft.com/office/drawing/2014/main" val="10002"/>
                  </a:ext>
                </a:extLst>
              </a:tr>
              <a:tr h="370840">
                <a:tc>
                  <a:txBody>
                    <a:bodyPr/>
                    <a:lstStyle/>
                    <a:p>
                      <a:pPr algn="ctr"/>
                      <a:r>
                        <a:rPr lang="en-US" altLang="zh-TW" dirty="0" smtClean="0"/>
                        <a:t>Infrastructure capacity in </a:t>
                      </a:r>
                    </a:p>
                    <a:p>
                      <a:pPr algn="ctr"/>
                      <a:r>
                        <a:rPr lang="en-US" altLang="zh-TW" dirty="0" smtClean="0"/>
                        <a:t>very small increments </a:t>
                      </a:r>
                      <a:endParaRPr lang="zh-TW" altLang="en-US" b="1" dirty="0"/>
                    </a:p>
                  </a:txBody>
                  <a:tcPr anchor="ctr"/>
                </a:tc>
                <a:tc>
                  <a:txBody>
                    <a:bodyPr/>
                    <a:lstStyle/>
                    <a:p>
                      <a:pPr algn="l"/>
                      <a:r>
                        <a:rPr lang="en-US" altLang="zh-TW" dirty="0" smtClean="0"/>
                        <a:t>Traditional IT capacities </a:t>
                      </a:r>
                    </a:p>
                    <a:p>
                      <a:pPr algn="l"/>
                      <a:r>
                        <a:rPr lang="en-US" altLang="zh-TW" dirty="0" smtClean="0"/>
                        <a:t>come in large increments</a:t>
                      </a:r>
                    </a:p>
                    <a:p>
                      <a:pPr algn="l"/>
                      <a:r>
                        <a:rPr lang="en-US" altLang="zh-TW" dirty="0" smtClean="0"/>
                        <a:t>with up-front capital costs </a:t>
                      </a:r>
                      <a:endParaRPr lang="zh-TW" altLang="en-US" dirty="0"/>
                    </a:p>
                  </a:txBody>
                  <a:tcPr/>
                </a:tc>
                <a:tc>
                  <a:txBody>
                    <a:bodyPr/>
                    <a:lstStyle/>
                    <a:p>
                      <a:pPr algn="l"/>
                      <a:r>
                        <a:rPr lang="en-US" altLang="zh-TW" dirty="0" smtClean="0"/>
                        <a:t>Fine grained cloud services </a:t>
                      </a:r>
                    </a:p>
                    <a:p>
                      <a:pPr algn="l"/>
                      <a:r>
                        <a:rPr lang="en-US" altLang="zh-TW" dirty="0" smtClean="0"/>
                        <a:t>allow capacity to be obtained on just what is needed then and on a pay-as-you-go basis</a:t>
                      </a:r>
                      <a:endParaRPr lang="zh-TW" altLang="en-US" dirty="0"/>
                    </a:p>
                  </a:txBody>
                  <a:tcPr/>
                </a:tc>
                <a:extLst>
                  <a:ext uri="{0D108BD9-81ED-4DB2-BD59-A6C34878D82A}">
                    <a16:rowId xmlns:a16="http://schemas.microsoft.com/office/drawing/2014/main" val="10003"/>
                  </a:ext>
                </a:extLst>
              </a:tr>
              <a:tr h="370840">
                <a:tc>
                  <a:txBody>
                    <a:bodyPr/>
                    <a:lstStyle/>
                    <a:p>
                      <a:pPr algn="ctr"/>
                      <a:r>
                        <a:rPr lang="en-US" altLang="zh-TW" dirty="0" smtClean="0"/>
                        <a:t>Rapid provisioning and </a:t>
                      </a:r>
                    </a:p>
                    <a:p>
                      <a:pPr algn="ctr"/>
                      <a:r>
                        <a:rPr lang="en-US" altLang="zh-TW" dirty="0" smtClean="0"/>
                        <a:t>scaling up or down easily </a:t>
                      </a:r>
                      <a:endParaRPr lang="zh-TW" altLang="en-US" b="1" dirty="0"/>
                    </a:p>
                  </a:txBody>
                  <a:tcPr anchor="ctr"/>
                </a:tc>
                <a:tc>
                  <a:txBody>
                    <a:bodyPr/>
                    <a:lstStyle/>
                    <a:p>
                      <a:pPr algn="l"/>
                      <a:r>
                        <a:rPr lang="en-US" altLang="zh-TW" dirty="0" smtClean="0"/>
                        <a:t>Today routine provisioning </a:t>
                      </a:r>
                    </a:p>
                    <a:p>
                      <a:pPr algn="l"/>
                      <a:r>
                        <a:rPr lang="en-US" altLang="zh-TW" dirty="0" smtClean="0"/>
                        <a:t>2 to 3 weeks</a:t>
                      </a:r>
                      <a:endParaRPr lang="zh-TW" altLang="en-US" dirty="0"/>
                    </a:p>
                  </a:txBody>
                  <a:tcPr/>
                </a:tc>
                <a:tc>
                  <a:txBody>
                    <a:bodyPr/>
                    <a:lstStyle/>
                    <a:p>
                      <a:pPr algn="l"/>
                      <a:r>
                        <a:rPr lang="en-US" altLang="zh-TW" dirty="0" smtClean="0"/>
                        <a:t>With cloud provisioning</a:t>
                      </a:r>
                      <a:r>
                        <a:rPr lang="en-US" altLang="zh-TW" baseline="0" dirty="0" smtClean="0"/>
                        <a:t> in minutes to hours</a:t>
                      </a:r>
                      <a:endParaRPr lang="zh-TW" altLang="en-US" dirty="0"/>
                    </a:p>
                  </a:txBody>
                  <a:tcP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lvl="0" defTabSz="622300">
              <a:lnSpc>
                <a:spcPct val="90000"/>
              </a:lnSpc>
              <a:spcAft>
                <a:spcPct val="35000"/>
              </a:spcAft>
            </a:pPr>
            <a:r>
              <a:rPr lang="en-US" altLang="zh-TW" dirty="0" smtClean="0"/>
              <a:t>Removing IT complexity</a:t>
            </a:r>
            <a:endParaRPr lang="zh-TW" altLang="en-US" dirty="0"/>
          </a:p>
        </p:txBody>
      </p:sp>
      <p:sp>
        <p:nvSpPr>
          <p:cNvPr id="7" name="內容版面配置區 6"/>
          <p:cNvSpPr>
            <a:spLocks noGrp="1"/>
          </p:cNvSpPr>
          <p:nvPr>
            <p:ph idx="1"/>
          </p:nvPr>
        </p:nvSpPr>
        <p:spPr>
          <a:xfrm>
            <a:off x="457200" y="1600200"/>
            <a:ext cx="8229600" cy="4997152"/>
          </a:xfrm>
        </p:spPr>
        <p:txBody>
          <a:bodyPr>
            <a:normAutofit/>
          </a:bodyPr>
          <a:lstStyle/>
          <a:p>
            <a:r>
              <a:rPr lang="en-US" altLang="zh-TW" dirty="0" smtClean="0"/>
              <a:t>Removing IT complexity from end users</a:t>
            </a:r>
          </a:p>
          <a:p>
            <a:endParaRPr lang="en-US" altLang="zh-TW" dirty="0" smtClean="0"/>
          </a:p>
          <a:p>
            <a:r>
              <a:rPr lang="en-US" altLang="zh-TW" dirty="0" smtClean="0"/>
              <a:t>End users can easily access services without worrying about technical details</a:t>
            </a:r>
          </a:p>
          <a:p>
            <a:pPr lvl="1"/>
            <a:r>
              <a:rPr lang="en-US" altLang="zh-TW" dirty="0" smtClean="0"/>
              <a:t>Acquire computing services via the Internet </a:t>
            </a:r>
          </a:p>
          <a:p>
            <a:pPr lvl="2"/>
            <a:r>
              <a:rPr lang="en-US" altLang="zh-TW" dirty="0" smtClean="0"/>
              <a:t>using web-based user interface </a:t>
            </a:r>
          </a:p>
          <a:p>
            <a:pPr lvl="1"/>
            <a:r>
              <a:rPr lang="en-US" altLang="zh-TW" dirty="0" smtClean="0"/>
              <a:t>Cloud enhances user experience through faster and richer cloud services</a:t>
            </a:r>
          </a:p>
        </p:txBody>
      </p:sp>
      <p:grpSp>
        <p:nvGrpSpPr>
          <p:cNvPr id="8" name="群組 7"/>
          <p:cNvGrpSpPr/>
          <p:nvPr/>
        </p:nvGrpSpPr>
        <p:grpSpPr>
          <a:xfrm>
            <a:off x="0" y="757638"/>
            <a:ext cx="1707147" cy="943170"/>
            <a:chOff x="3354908" y="4019577"/>
            <a:chExt cx="1742821" cy="1526298"/>
          </a:xfrm>
        </p:grpSpPr>
        <p:sp>
          <p:nvSpPr>
            <p:cNvPr id="12" name="橢圓 11"/>
            <p:cNvSpPr/>
            <p:nvPr/>
          </p:nvSpPr>
          <p:spPr>
            <a:xfrm>
              <a:off x="3354908" y="4019577"/>
              <a:ext cx="1742821" cy="1526298"/>
            </a:xfrm>
            <a:prstGeom prst="ellipse">
              <a:avLst/>
            </a:prstGeom>
          </p:spPr>
          <p:style>
            <a:lnRef idx="2">
              <a:schemeClr val="lt1">
                <a:hueOff val="0"/>
                <a:satOff val="0"/>
                <a:lumOff val="0"/>
                <a:alphaOff val="0"/>
              </a:schemeClr>
            </a:lnRef>
            <a:fillRef idx="1">
              <a:schemeClr val="accent2">
                <a:hueOff val="3121013"/>
                <a:satOff val="-3893"/>
                <a:lumOff val="915"/>
                <a:alphaOff val="0"/>
              </a:schemeClr>
            </a:fillRef>
            <a:effectRef idx="0">
              <a:schemeClr val="accent2">
                <a:hueOff val="3121013"/>
                <a:satOff val="-3893"/>
                <a:lumOff val="915"/>
                <a:alphaOff val="0"/>
              </a:schemeClr>
            </a:effectRef>
            <a:fontRef idx="minor">
              <a:schemeClr val="lt1"/>
            </a:fontRef>
          </p:style>
        </p:sp>
        <p:sp>
          <p:nvSpPr>
            <p:cNvPr id="13" name="橢圓 8"/>
            <p:cNvSpPr/>
            <p:nvPr/>
          </p:nvSpPr>
          <p:spPr>
            <a:xfrm>
              <a:off x="3610138" y="4243098"/>
              <a:ext cx="1232361" cy="107925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altLang="zh-TW" sz="1800" kern="1200" dirty="0" smtClean="0"/>
                <a:t>Removing IT complexity</a:t>
              </a:r>
              <a:endParaRPr lang="zh-TW" altLang="en-US" sz="1800" kern="1200" dirty="0"/>
            </a:p>
          </p:txBody>
        </p:sp>
      </p:gr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lvl="0" defTabSz="622300">
              <a:lnSpc>
                <a:spcPct val="90000"/>
              </a:lnSpc>
              <a:spcAft>
                <a:spcPct val="35000"/>
              </a:spcAft>
            </a:pPr>
            <a:r>
              <a:rPr lang="en-US" altLang="en-US" dirty="0" smtClean="0"/>
              <a:t>Pay for what is used</a:t>
            </a:r>
            <a:endParaRPr lang="zh-TW" altLang="en-US" dirty="0"/>
          </a:p>
        </p:txBody>
      </p:sp>
      <p:sp>
        <p:nvSpPr>
          <p:cNvPr id="7" name="內容版面配置區 6"/>
          <p:cNvSpPr>
            <a:spLocks noGrp="1"/>
          </p:cNvSpPr>
          <p:nvPr>
            <p:ph idx="1"/>
          </p:nvPr>
        </p:nvSpPr>
        <p:spPr>
          <a:xfrm>
            <a:off x="457200" y="1700808"/>
            <a:ext cx="8229600" cy="3456384"/>
          </a:xfrm>
        </p:spPr>
        <p:txBody>
          <a:bodyPr>
            <a:normAutofit lnSpcReduction="10000"/>
          </a:bodyPr>
          <a:lstStyle/>
          <a:p>
            <a:r>
              <a:rPr lang="en-US" altLang="zh-TW" dirty="0" smtClean="0"/>
              <a:t>Cloud pricing models based on paying for what is used</a:t>
            </a:r>
          </a:p>
          <a:p>
            <a:pPr lvl="1"/>
            <a:endParaRPr lang="en-US" altLang="zh-TW" dirty="0" smtClean="0"/>
          </a:p>
          <a:p>
            <a:r>
              <a:rPr lang="en-US" altLang="zh-TW" dirty="0" smtClean="0"/>
              <a:t>Avoid the upfront cost for infrastructure and the financial risk</a:t>
            </a:r>
          </a:p>
          <a:p>
            <a:pPr lvl="1"/>
            <a:r>
              <a:rPr lang="en-US" altLang="zh-TW" dirty="0" smtClean="0"/>
              <a:t>Cloud pricing models allow pay for what is used</a:t>
            </a:r>
          </a:p>
          <a:p>
            <a:pPr lvl="1"/>
            <a:r>
              <a:rPr lang="en-US" altLang="zh-TW" dirty="0" smtClean="0"/>
              <a:t>Scare capital needed to invest in infrastructure is replaced with an operating expense</a:t>
            </a:r>
          </a:p>
        </p:txBody>
      </p:sp>
      <p:grpSp>
        <p:nvGrpSpPr>
          <p:cNvPr id="8" name="群組 7"/>
          <p:cNvGrpSpPr/>
          <p:nvPr/>
        </p:nvGrpSpPr>
        <p:grpSpPr>
          <a:xfrm>
            <a:off x="0" y="757638"/>
            <a:ext cx="1707147" cy="943170"/>
            <a:chOff x="1063532" y="2219318"/>
            <a:chExt cx="1742821" cy="1526298"/>
          </a:xfrm>
        </p:grpSpPr>
        <p:sp>
          <p:nvSpPr>
            <p:cNvPr id="11" name="橢圓 10"/>
            <p:cNvSpPr/>
            <p:nvPr/>
          </p:nvSpPr>
          <p:spPr>
            <a:xfrm>
              <a:off x="1063532" y="2219318"/>
              <a:ext cx="1742821" cy="1526298"/>
            </a:xfrm>
            <a:prstGeom prst="ellipse">
              <a:avLst/>
            </a:prstGeom>
          </p:spPr>
          <p:style>
            <a:lnRef idx="2">
              <a:schemeClr val="lt1">
                <a:hueOff val="0"/>
                <a:satOff val="0"/>
                <a:lumOff val="0"/>
                <a:alphaOff val="0"/>
              </a:schemeClr>
            </a:lnRef>
            <a:fillRef idx="1">
              <a:schemeClr val="accent2">
                <a:hueOff val="4681519"/>
                <a:satOff val="-5839"/>
                <a:lumOff val="1373"/>
                <a:alphaOff val="0"/>
              </a:schemeClr>
            </a:fillRef>
            <a:effectRef idx="0">
              <a:schemeClr val="accent2">
                <a:hueOff val="4681519"/>
                <a:satOff val="-5839"/>
                <a:lumOff val="1373"/>
                <a:alphaOff val="0"/>
              </a:schemeClr>
            </a:effectRef>
            <a:fontRef idx="minor">
              <a:schemeClr val="lt1"/>
            </a:fontRef>
          </p:style>
        </p:sp>
        <p:sp>
          <p:nvSpPr>
            <p:cNvPr id="12" name="橢圓 10"/>
            <p:cNvSpPr/>
            <p:nvPr/>
          </p:nvSpPr>
          <p:spPr>
            <a:xfrm>
              <a:off x="1318762" y="2442839"/>
              <a:ext cx="1232361" cy="107925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altLang="en-US" sz="1800" kern="1200" dirty="0" smtClean="0"/>
                <a:t>Pay for what is used</a:t>
              </a:r>
              <a:endParaRPr lang="zh-TW" altLang="en-US" sz="1800" kern="1200" dirty="0"/>
            </a:p>
          </p:txBody>
        </p:sp>
      </p:grpSp>
      <p:sp>
        <p:nvSpPr>
          <p:cNvPr id="9" name="內容版面配置區 2"/>
          <p:cNvSpPr txBox="1">
            <a:spLocks/>
          </p:cNvSpPr>
          <p:nvPr/>
        </p:nvSpPr>
        <p:spPr>
          <a:xfrm>
            <a:off x="5292080" y="5157192"/>
            <a:ext cx="3744416" cy="1684784"/>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
                <a:schemeClr val="accent1">
                  <a:lumMod val="75000"/>
                </a:schemeClr>
              </a:buClr>
              <a:buSzTx/>
              <a:tabLst/>
              <a:defRPr/>
            </a:pPr>
            <a:r>
              <a:rPr kumimoji="0" lang="en-US" altLang="zh-TW" sz="2400" b="0" i="0" u="none" strike="noStrike" kern="1200" cap="none" spc="0" normalizeH="0" baseline="0" noProof="0" dirty="0" smtClean="0">
                <a:ln>
                  <a:noFill/>
                </a:ln>
                <a:solidFill>
                  <a:schemeClr val="tx2">
                    <a:lumMod val="75000"/>
                  </a:schemeClr>
                </a:solidFill>
                <a:effectLst/>
                <a:uLnTx/>
                <a:uFillTx/>
                <a:latin typeface="Cambria" pitchFamily="18" charset="0"/>
                <a:ea typeface="+mn-ea"/>
                <a:cs typeface="+mn-cs"/>
              </a:rPr>
              <a:t>Typical IT budget models :</a:t>
            </a:r>
          </a:p>
          <a:p>
            <a:pPr marL="742950" marR="0" lvl="1" indent="-285750" algn="l" defTabSz="914400" rtl="0" eaLnBrk="1" fontAlgn="auto" latinLnBrk="0" hangingPunct="1">
              <a:lnSpc>
                <a:spcPct val="100000"/>
              </a:lnSpc>
              <a:spcBef>
                <a:spcPct val="20000"/>
              </a:spcBef>
              <a:spcAft>
                <a:spcPts val="0"/>
              </a:spcAft>
              <a:buClr>
                <a:schemeClr val="accent3">
                  <a:lumMod val="50000"/>
                </a:schemeClr>
              </a:buClr>
              <a:buSzTx/>
              <a:buFont typeface="Wingdings" pitchFamily="2" charset="2"/>
              <a:buChar char="§"/>
              <a:tabLst/>
              <a:defRPr/>
            </a:pPr>
            <a:r>
              <a:rPr kumimoji="0" lang="en-US" altLang="zh-TW"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Applications: 35%</a:t>
            </a:r>
          </a:p>
          <a:p>
            <a:pPr marL="742950" marR="0" lvl="1" indent="-285750" algn="l" defTabSz="914400" rtl="0" eaLnBrk="1" fontAlgn="auto" latinLnBrk="0" hangingPunct="1">
              <a:lnSpc>
                <a:spcPct val="100000"/>
              </a:lnSpc>
              <a:spcBef>
                <a:spcPct val="20000"/>
              </a:spcBef>
              <a:spcAft>
                <a:spcPts val="0"/>
              </a:spcAft>
              <a:buClr>
                <a:schemeClr val="accent3">
                  <a:lumMod val="50000"/>
                </a:schemeClr>
              </a:buClr>
              <a:buSzTx/>
              <a:buFont typeface="Wingdings" pitchFamily="2" charset="2"/>
              <a:buChar char="§"/>
              <a:tabLst/>
              <a:defRPr/>
            </a:pPr>
            <a:r>
              <a:rPr kumimoji="0" lang="en-US" altLang="zh-TW" sz="2000" b="0" i="0" u="none" strike="noStrike" kern="1200" cap="none" spc="0" normalizeH="0" baseline="0" noProof="0" dirty="0" smtClean="0">
                <a:ln>
                  <a:noFill/>
                </a:ln>
                <a:solidFill>
                  <a:srgbClr val="FF0000"/>
                </a:solidFill>
                <a:effectLst/>
                <a:uLnTx/>
                <a:uFillTx/>
                <a:latin typeface="Cambria" pitchFamily="18" charset="0"/>
                <a:ea typeface="+mn-ea"/>
                <a:cs typeface="+mn-cs"/>
              </a:rPr>
              <a:t>Infrastructure: 60%</a:t>
            </a:r>
          </a:p>
          <a:p>
            <a:pPr marL="742950" marR="0" lvl="1" indent="-285750" algn="l" defTabSz="914400" rtl="0" eaLnBrk="1" fontAlgn="auto" latinLnBrk="0" hangingPunct="1">
              <a:lnSpc>
                <a:spcPct val="100000"/>
              </a:lnSpc>
              <a:spcBef>
                <a:spcPct val="20000"/>
              </a:spcBef>
              <a:spcAft>
                <a:spcPts val="0"/>
              </a:spcAft>
              <a:buClr>
                <a:schemeClr val="accent3">
                  <a:lumMod val="50000"/>
                </a:schemeClr>
              </a:buClr>
              <a:buSzTx/>
              <a:buFont typeface="Wingdings" pitchFamily="2" charset="2"/>
              <a:buChar char="§"/>
              <a:tabLst/>
              <a:defRPr/>
            </a:pPr>
            <a:r>
              <a:rPr kumimoji="0" lang="en-US" altLang="zh-TW" sz="2000" b="0" i="0" u="none" strike="noStrike" kern="1200" cap="none" spc="0" normalizeH="0" baseline="0" noProof="0" dirty="0" smtClean="0">
                <a:ln>
                  <a:noFill/>
                </a:ln>
                <a:solidFill>
                  <a:schemeClr val="accent3">
                    <a:lumMod val="50000"/>
                  </a:schemeClr>
                </a:solidFill>
                <a:effectLst/>
                <a:uLnTx/>
                <a:uFillTx/>
                <a:latin typeface="Cambria" pitchFamily="18" charset="0"/>
                <a:ea typeface="+mn-ea"/>
                <a:cs typeface="+mn-cs"/>
              </a:rPr>
              <a:t>Other: 5%</a:t>
            </a:r>
            <a:endParaRPr kumimoji="0" lang="zh-TW" altLang="en-US" sz="2000" b="0" i="0" u="none" strike="noStrike" kern="1200" cap="none" spc="0" normalizeH="0" baseline="0" noProof="0" dirty="0">
              <a:ln>
                <a:noFill/>
              </a:ln>
              <a:solidFill>
                <a:schemeClr val="accent3">
                  <a:lumMod val="50000"/>
                </a:schemeClr>
              </a:solidFill>
              <a:effectLst/>
              <a:uLnTx/>
              <a:uFillTx/>
              <a:latin typeface="Cambria" pitchFamily="18" charset="0"/>
              <a:ea typeface="+mn-ea"/>
              <a:cs typeface="+mn-cs"/>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smtClean="0"/>
              <a:t>Cloud Computing Players</a:t>
            </a:r>
            <a:br>
              <a:rPr lang="en-US" altLang="zh-TW" dirty="0" smtClean="0"/>
            </a:br>
            <a:r>
              <a:rPr lang="en-US" altLang="zh-TW" sz="3100" dirty="0" smtClean="0"/>
              <a:t>more and more…</a:t>
            </a:r>
            <a:endParaRPr lang="zh-TW" altLang="en-US" sz="3100" dirty="0"/>
          </a:p>
        </p:txBody>
      </p:sp>
      <p:grpSp>
        <p:nvGrpSpPr>
          <p:cNvPr id="3" name="Group 60"/>
          <p:cNvGrpSpPr>
            <a:grpSpLocks noGrp="1"/>
          </p:cNvGrpSpPr>
          <p:nvPr/>
        </p:nvGrpSpPr>
        <p:grpSpPr bwMode="auto">
          <a:xfrm>
            <a:off x="390364" y="1628800"/>
            <a:ext cx="8363272" cy="4741987"/>
            <a:chOff x="763" y="768"/>
            <a:chExt cx="4230" cy="3160"/>
          </a:xfrm>
        </p:grpSpPr>
        <p:pic>
          <p:nvPicPr>
            <p:cNvPr id="46" name="Picture 10"/>
            <p:cNvPicPr>
              <a:picLocks noChangeAspect="1" noChangeArrowheads="1"/>
            </p:cNvPicPr>
            <p:nvPr/>
          </p:nvPicPr>
          <p:blipFill>
            <a:blip r:embed="rId2" cstate="print"/>
            <a:srcRect/>
            <a:stretch>
              <a:fillRect/>
            </a:stretch>
          </p:blipFill>
          <p:spPr bwMode="auto">
            <a:xfrm>
              <a:off x="816" y="768"/>
              <a:ext cx="3929" cy="1505"/>
            </a:xfrm>
            <a:prstGeom prst="rect">
              <a:avLst/>
            </a:prstGeom>
            <a:noFill/>
            <a:ln w="12700">
              <a:noFill/>
              <a:miter lim="800000"/>
              <a:headEnd/>
              <a:tailEnd/>
            </a:ln>
            <a:effectLst/>
          </p:spPr>
        </p:pic>
        <p:pic>
          <p:nvPicPr>
            <p:cNvPr id="47" name="Picture 11" descr="IBM">
              <a:hlinkClick r:id="rId3"/>
            </p:cNvPr>
            <p:cNvPicPr>
              <a:picLocks noChangeAspect="1" noChangeArrowheads="1"/>
            </p:cNvPicPr>
            <p:nvPr/>
          </p:nvPicPr>
          <p:blipFill>
            <a:blip r:embed="rId4" cstate="print"/>
            <a:srcRect/>
            <a:stretch>
              <a:fillRect/>
            </a:stretch>
          </p:blipFill>
          <p:spPr bwMode="auto">
            <a:xfrm>
              <a:off x="3380" y="2320"/>
              <a:ext cx="556" cy="278"/>
            </a:xfrm>
            <a:prstGeom prst="rect">
              <a:avLst/>
            </a:prstGeom>
            <a:noFill/>
          </p:spPr>
        </p:pic>
        <p:pic>
          <p:nvPicPr>
            <p:cNvPr id="48" name="Picture 12" descr="Open Text">
              <a:hlinkClick r:id="rId5"/>
            </p:cNvPr>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2678" y="2318"/>
              <a:ext cx="648" cy="325"/>
            </a:xfrm>
            <a:prstGeom prst="rect">
              <a:avLst/>
            </a:prstGeom>
            <a:noFill/>
          </p:spPr>
        </p:pic>
        <p:pic>
          <p:nvPicPr>
            <p:cNvPr id="49" name="Picture 13" descr="Oracle">
              <a:hlinkClick r:id="rId7"/>
            </p:cNvPr>
            <p:cNvPicPr>
              <a:picLocks noChangeAspect="1" noChangeArrowheads="1"/>
            </p:cNvPicPr>
            <p:nvPr/>
          </p:nvPicPr>
          <p:blipFill>
            <a:blip r:embed="rId8" cstate="print"/>
            <a:srcRect/>
            <a:stretch>
              <a:fillRect/>
            </a:stretch>
          </p:blipFill>
          <p:spPr bwMode="auto">
            <a:xfrm>
              <a:off x="1695" y="2616"/>
              <a:ext cx="649" cy="324"/>
            </a:xfrm>
            <a:prstGeom prst="rect">
              <a:avLst/>
            </a:prstGeom>
            <a:noFill/>
          </p:spPr>
        </p:pic>
        <p:pic>
          <p:nvPicPr>
            <p:cNvPr id="50" name="Picture 14" descr="Alcatel Lucent">
              <a:hlinkClick r:id="rId9"/>
            </p:cNvPr>
            <p:cNvPicPr>
              <a:picLocks noChangeAspect="1" noChangeArrowheads="1"/>
            </p:cNvPicPr>
            <p:nvPr/>
          </p:nvPicPr>
          <p:blipFill>
            <a:blip r:embed="rId10" cstate="print"/>
            <a:srcRect/>
            <a:stretch>
              <a:fillRect/>
            </a:stretch>
          </p:blipFill>
          <p:spPr bwMode="auto">
            <a:xfrm>
              <a:off x="1335" y="2318"/>
              <a:ext cx="649" cy="325"/>
            </a:xfrm>
            <a:prstGeom prst="rect">
              <a:avLst/>
            </a:prstGeom>
            <a:noFill/>
          </p:spPr>
        </p:pic>
        <p:pic>
          <p:nvPicPr>
            <p:cNvPr id="51" name="Picture 15" descr="Horn Group">
              <a:hlinkClick r:id="rId11"/>
            </p:cNvPr>
            <p:cNvPicPr>
              <a:picLocks noChangeAspect="1" noChangeArrowheads="1"/>
            </p:cNvPicPr>
            <p:nvPr/>
          </p:nvPicPr>
          <p:blipFill>
            <a:blip r:embed="rId12" cstate="print"/>
            <a:srcRect/>
            <a:stretch>
              <a:fillRect/>
            </a:stretch>
          </p:blipFill>
          <p:spPr bwMode="auto">
            <a:xfrm>
              <a:off x="4416" y="2352"/>
              <a:ext cx="577" cy="288"/>
            </a:xfrm>
            <a:prstGeom prst="rect">
              <a:avLst/>
            </a:prstGeom>
            <a:noFill/>
          </p:spPr>
        </p:pic>
        <p:pic>
          <p:nvPicPr>
            <p:cNvPr id="52" name="Picture 16" descr="novell">
              <a:hlinkClick r:id="rId13"/>
            </p:cNvPr>
            <p:cNvPicPr>
              <a:picLocks noChangeAspect="1" noChangeArrowheads="1"/>
            </p:cNvPicPr>
            <p:nvPr/>
          </p:nvPicPr>
          <p:blipFill>
            <a:blip r:embed="rId14" cstate="print"/>
            <a:srcRect/>
            <a:stretch>
              <a:fillRect/>
            </a:stretch>
          </p:blipFill>
          <p:spPr bwMode="auto">
            <a:xfrm>
              <a:off x="2065" y="2323"/>
              <a:ext cx="567" cy="284"/>
            </a:xfrm>
            <a:prstGeom prst="rect">
              <a:avLst/>
            </a:prstGeom>
            <a:noFill/>
          </p:spPr>
        </p:pic>
        <p:pic>
          <p:nvPicPr>
            <p:cNvPr id="53" name="Picture 17" descr="Acquia">
              <a:hlinkClick r:id="rId15"/>
            </p:cNvPr>
            <p:cNvPicPr>
              <a:picLocks noChangeAspect="1" noChangeArrowheads="1"/>
            </p:cNvPicPr>
            <p:nvPr/>
          </p:nvPicPr>
          <p:blipFill>
            <a:blip r:embed="rId16" cstate="print"/>
            <a:srcRect/>
            <a:stretch>
              <a:fillRect/>
            </a:stretch>
          </p:blipFill>
          <p:spPr bwMode="auto">
            <a:xfrm>
              <a:off x="1533" y="3094"/>
              <a:ext cx="649" cy="324"/>
            </a:xfrm>
            <a:prstGeom prst="rect">
              <a:avLst/>
            </a:prstGeom>
            <a:noFill/>
          </p:spPr>
        </p:pic>
        <p:pic>
          <p:nvPicPr>
            <p:cNvPr id="54" name="Picture 18" descr="Alfresco">
              <a:hlinkClick r:id="rId17"/>
            </p:cNvPr>
            <p:cNvPicPr>
              <a:picLocks noChangeAspect="1" noChangeArrowheads="1"/>
            </p:cNvPicPr>
            <p:nvPr/>
          </p:nvPicPr>
          <p:blipFill>
            <a:blip r:embed="rId18" cstate="print"/>
            <a:srcRect/>
            <a:stretch>
              <a:fillRect/>
            </a:stretch>
          </p:blipFill>
          <p:spPr bwMode="auto">
            <a:xfrm>
              <a:off x="3885" y="2868"/>
              <a:ext cx="649" cy="325"/>
            </a:xfrm>
            <a:prstGeom prst="rect">
              <a:avLst/>
            </a:prstGeom>
            <a:noFill/>
          </p:spPr>
        </p:pic>
        <p:pic>
          <p:nvPicPr>
            <p:cNvPr id="55" name="Picture 19" descr="ConnectBeam">
              <a:hlinkClick r:id="rId19"/>
            </p:cNvPr>
            <p:cNvPicPr>
              <a:picLocks noChangeAspect="1" noChangeArrowheads="1"/>
            </p:cNvPicPr>
            <p:nvPr/>
          </p:nvPicPr>
          <p:blipFill>
            <a:blip r:embed="rId20" cstate="print"/>
            <a:srcRect/>
            <a:stretch>
              <a:fillRect/>
            </a:stretch>
          </p:blipFill>
          <p:spPr bwMode="auto">
            <a:xfrm>
              <a:off x="803" y="3071"/>
              <a:ext cx="712" cy="356"/>
            </a:xfrm>
            <a:prstGeom prst="rect">
              <a:avLst/>
            </a:prstGeom>
            <a:noFill/>
          </p:spPr>
        </p:pic>
        <p:pic>
          <p:nvPicPr>
            <p:cNvPr id="56" name="Picture 20" descr="IGLOO">
              <a:hlinkClick r:id="rId21"/>
            </p:cNvPr>
            <p:cNvPicPr>
              <a:picLocks noChangeAspect="1" noChangeArrowheads="1"/>
            </p:cNvPicPr>
            <p:nvPr/>
          </p:nvPicPr>
          <p:blipFill>
            <a:blip r:embed="rId22" cstate="print"/>
            <a:srcRect/>
            <a:stretch>
              <a:fillRect/>
            </a:stretch>
          </p:blipFill>
          <p:spPr bwMode="auto">
            <a:xfrm>
              <a:off x="2705" y="2868"/>
              <a:ext cx="648" cy="325"/>
            </a:xfrm>
            <a:prstGeom prst="rect">
              <a:avLst/>
            </a:prstGeom>
            <a:noFill/>
          </p:spPr>
        </p:pic>
        <p:pic>
          <p:nvPicPr>
            <p:cNvPr id="57" name="Picture 21" descr="Inquira">
              <a:hlinkClick r:id="rId23"/>
            </p:cNvPr>
            <p:cNvPicPr>
              <a:picLocks noChangeAspect="1" noChangeArrowheads="1"/>
            </p:cNvPicPr>
            <p:nvPr/>
          </p:nvPicPr>
          <p:blipFill>
            <a:blip r:embed="rId24" cstate="print"/>
            <a:srcRect/>
            <a:stretch>
              <a:fillRect/>
            </a:stretch>
          </p:blipFill>
          <p:spPr bwMode="auto">
            <a:xfrm>
              <a:off x="2256" y="3168"/>
              <a:ext cx="649" cy="325"/>
            </a:xfrm>
            <a:prstGeom prst="rect">
              <a:avLst/>
            </a:prstGeom>
            <a:noFill/>
          </p:spPr>
        </p:pic>
        <p:pic>
          <p:nvPicPr>
            <p:cNvPr id="58" name="Picture 22" descr="jive">
              <a:hlinkClick r:id="rId25"/>
            </p:cNvPr>
            <p:cNvPicPr>
              <a:picLocks noChangeAspect="1" noChangeArrowheads="1"/>
            </p:cNvPicPr>
            <p:nvPr/>
          </p:nvPicPr>
          <p:blipFill>
            <a:blip r:embed="rId26" cstate="print"/>
            <a:srcRect/>
            <a:stretch>
              <a:fillRect/>
            </a:stretch>
          </p:blipFill>
          <p:spPr bwMode="auto">
            <a:xfrm>
              <a:off x="3407" y="2922"/>
              <a:ext cx="451" cy="226"/>
            </a:xfrm>
            <a:prstGeom prst="rect">
              <a:avLst/>
            </a:prstGeom>
            <a:noFill/>
          </p:spPr>
        </p:pic>
        <p:pic>
          <p:nvPicPr>
            <p:cNvPr id="59" name="Picture 23" descr="liquidplanner">
              <a:hlinkClick r:id="rId27"/>
            </p:cNvPr>
            <p:cNvPicPr>
              <a:picLocks noChangeAspect="1" noChangeArrowheads="1"/>
            </p:cNvPicPr>
            <p:nvPr/>
          </p:nvPicPr>
          <p:blipFill>
            <a:blip r:embed="rId28" cstate="print"/>
            <a:srcRect/>
            <a:stretch>
              <a:fillRect/>
            </a:stretch>
          </p:blipFill>
          <p:spPr bwMode="auto">
            <a:xfrm>
              <a:off x="2236" y="2931"/>
              <a:ext cx="433" cy="217"/>
            </a:xfrm>
            <a:prstGeom prst="rect">
              <a:avLst/>
            </a:prstGeom>
            <a:noFill/>
          </p:spPr>
        </p:pic>
        <p:pic>
          <p:nvPicPr>
            <p:cNvPr id="60" name="Picture 24" descr="nGenera Corporation">
              <a:hlinkClick r:id="rId29"/>
            </p:cNvPr>
            <p:cNvPicPr>
              <a:picLocks noChangeAspect="1" noChangeArrowheads="1"/>
            </p:cNvPicPr>
            <p:nvPr/>
          </p:nvPicPr>
          <p:blipFill>
            <a:blip r:embed="rId30" cstate="print"/>
            <a:srcRect/>
            <a:stretch>
              <a:fillRect/>
            </a:stretch>
          </p:blipFill>
          <p:spPr bwMode="auto">
            <a:xfrm>
              <a:off x="1533" y="2859"/>
              <a:ext cx="649" cy="325"/>
            </a:xfrm>
            <a:prstGeom prst="rect">
              <a:avLst/>
            </a:prstGeom>
            <a:noFill/>
          </p:spPr>
        </p:pic>
        <p:pic>
          <p:nvPicPr>
            <p:cNvPr id="61" name="Picture 25" descr="Remy Corporation">
              <a:hlinkClick r:id="rId31"/>
            </p:cNvPr>
            <p:cNvPicPr>
              <a:picLocks noChangeAspect="1" noChangeArrowheads="1"/>
            </p:cNvPicPr>
            <p:nvPr/>
          </p:nvPicPr>
          <p:blipFill>
            <a:blip r:embed="rId32" cstate="print"/>
            <a:srcRect/>
            <a:stretch>
              <a:fillRect/>
            </a:stretch>
          </p:blipFill>
          <p:spPr bwMode="auto">
            <a:xfrm>
              <a:off x="794" y="2377"/>
              <a:ext cx="514" cy="257"/>
            </a:xfrm>
            <a:prstGeom prst="rect">
              <a:avLst/>
            </a:prstGeom>
            <a:noFill/>
          </p:spPr>
        </p:pic>
        <p:pic>
          <p:nvPicPr>
            <p:cNvPr id="62" name="Picture 26" descr="Socialtext">
              <a:hlinkClick r:id="rId33"/>
            </p:cNvPr>
            <p:cNvPicPr>
              <a:picLocks noChangeAspect="1" noChangeArrowheads="1"/>
            </p:cNvPicPr>
            <p:nvPr/>
          </p:nvPicPr>
          <p:blipFill>
            <a:blip r:embed="rId34" cstate="print"/>
            <a:srcRect/>
            <a:stretch>
              <a:fillRect/>
            </a:stretch>
          </p:blipFill>
          <p:spPr bwMode="auto">
            <a:xfrm>
              <a:off x="776" y="2562"/>
              <a:ext cx="793" cy="396"/>
            </a:xfrm>
            <a:prstGeom prst="rect">
              <a:avLst/>
            </a:prstGeom>
            <a:noFill/>
          </p:spPr>
        </p:pic>
        <p:pic>
          <p:nvPicPr>
            <p:cNvPr id="63" name="Picture 27" descr="Spigit">
              <a:hlinkClick r:id="rId35"/>
            </p:cNvPr>
            <p:cNvPicPr>
              <a:picLocks noChangeAspect="1" noChangeArrowheads="1"/>
            </p:cNvPicPr>
            <p:nvPr/>
          </p:nvPicPr>
          <p:blipFill>
            <a:blip r:embed="rId36" cstate="print"/>
            <a:srcRect/>
            <a:stretch>
              <a:fillRect/>
            </a:stretch>
          </p:blipFill>
          <p:spPr bwMode="auto">
            <a:xfrm>
              <a:off x="812" y="2859"/>
              <a:ext cx="649" cy="325"/>
            </a:xfrm>
            <a:prstGeom prst="rect">
              <a:avLst/>
            </a:prstGeom>
            <a:noFill/>
          </p:spPr>
        </p:pic>
        <p:pic>
          <p:nvPicPr>
            <p:cNvPr id="64" name="Picture 28" descr="Telligent">
              <a:hlinkClick r:id="rId37"/>
            </p:cNvPr>
            <p:cNvPicPr>
              <a:picLocks noChangeAspect="1" noChangeArrowheads="1"/>
            </p:cNvPicPr>
            <p:nvPr/>
          </p:nvPicPr>
          <p:blipFill>
            <a:blip r:embed="rId38" cstate="print"/>
            <a:srcRect/>
            <a:stretch>
              <a:fillRect/>
            </a:stretch>
          </p:blipFill>
          <p:spPr bwMode="auto">
            <a:xfrm>
              <a:off x="2434" y="2607"/>
              <a:ext cx="649" cy="324"/>
            </a:xfrm>
            <a:prstGeom prst="rect">
              <a:avLst/>
            </a:prstGeom>
            <a:noFill/>
          </p:spPr>
        </p:pic>
        <p:pic>
          <p:nvPicPr>
            <p:cNvPr id="65" name="Picture 29" descr="Trampoline">
              <a:hlinkClick r:id="rId39"/>
            </p:cNvPr>
            <p:cNvPicPr>
              <a:picLocks noChangeAspect="1" noChangeArrowheads="1"/>
            </p:cNvPicPr>
            <p:nvPr/>
          </p:nvPicPr>
          <p:blipFill>
            <a:blip r:embed="rId40" cstate="print"/>
            <a:srcRect/>
            <a:stretch>
              <a:fillRect/>
            </a:stretch>
          </p:blipFill>
          <p:spPr bwMode="auto">
            <a:xfrm>
              <a:off x="3129" y="2616"/>
              <a:ext cx="713" cy="261"/>
            </a:xfrm>
            <a:prstGeom prst="rect">
              <a:avLst/>
            </a:prstGeom>
            <a:noFill/>
          </p:spPr>
        </p:pic>
        <p:pic>
          <p:nvPicPr>
            <p:cNvPr id="66" name="Picture 30" descr="Worklight">
              <a:hlinkClick r:id="rId41"/>
            </p:cNvPr>
            <p:cNvPicPr>
              <a:picLocks noChangeAspect="1" noChangeArrowheads="1"/>
            </p:cNvPicPr>
            <p:nvPr/>
          </p:nvPicPr>
          <p:blipFill>
            <a:blip r:embed="rId42" cstate="print"/>
            <a:srcRect/>
            <a:stretch>
              <a:fillRect/>
            </a:stretch>
          </p:blipFill>
          <p:spPr bwMode="auto">
            <a:xfrm>
              <a:off x="3903" y="2589"/>
              <a:ext cx="649" cy="324"/>
            </a:xfrm>
            <a:prstGeom prst="rect">
              <a:avLst/>
            </a:prstGeom>
            <a:noFill/>
          </p:spPr>
        </p:pic>
        <p:pic>
          <p:nvPicPr>
            <p:cNvPr id="67" name="Picture 31" descr="elastra">
              <a:hlinkClick r:id="rId43"/>
            </p:cNvPr>
            <p:cNvPicPr>
              <a:picLocks noChangeAspect="1" noChangeArrowheads="1"/>
            </p:cNvPicPr>
            <p:nvPr/>
          </p:nvPicPr>
          <p:blipFill>
            <a:blip r:embed="rId44" cstate="print"/>
            <a:srcRect/>
            <a:stretch>
              <a:fillRect/>
            </a:stretch>
          </p:blipFill>
          <p:spPr bwMode="auto">
            <a:xfrm>
              <a:off x="2145" y="3521"/>
              <a:ext cx="504" cy="101"/>
            </a:xfrm>
            <a:prstGeom prst="rect">
              <a:avLst/>
            </a:prstGeom>
            <a:noFill/>
          </p:spPr>
        </p:pic>
        <p:pic>
          <p:nvPicPr>
            <p:cNvPr id="68" name="Picture 32" descr="banner_new_08"/>
            <p:cNvPicPr>
              <a:picLocks noChangeAspect="1" noChangeArrowheads="1"/>
            </p:cNvPicPr>
            <p:nvPr/>
          </p:nvPicPr>
          <p:blipFill>
            <a:blip r:embed="rId45" cstate="print"/>
            <a:srcRect/>
            <a:stretch>
              <a:fillRect/>
            </a:stretch>
          </p:blipFill>
          <p:spPr bwMode="auto">
            <a:xfrm>
              <a:off x="3804" y="3233"/>
              <a:ext cx="997" cy="206"/>
            </a:xfrm>
            <a:prstGeom prst="rect">
              <a:avLst/>
            </a:prstGeom>
            <a:noFill/>
          </p:spPr>
        </p:pic>
        <p:pic>
          <p:nvPicPr>
            <p:cNvPr id="69" name="Picture 33" descr="Netrics"/>
            <p:cNvPicPr>
              <a:picLocks noChangeAspect="1" noChangeArrowheads="1"/>
            </p:cNvPicPr>
            <p:nvPr/>
          </p:nvPicPr>
          <p:blipFill>
            <a:blip r:embed="rId46" cstate="print"/>
            <a:srcRect/>
            <a:stretch>
              <a:fillRect/>
            </a:stretch>
          </p:blipFill>
          <p:spPr bwMode="auto">
            <a:xfrm>
              <a:off x="1213" y="3633"/>
              <a:ext cx="676" cy="270"/>
            </a:xfrm>
            <a:prstGeom prst="rect">
              <a:avLst/>
            </a:prstGeom>
            <a:noFill/>
          </p:spPr>
        </p:pic>
        <p:pic>
          <p:nvPicPr>
            <p:cNvPr id="70" name="Picture 34" descr="CloudWorks Logo">
              <a:hlinkClick r:id="rId47"/>
            </p:cNvPr>
            <p:cNvPicPr>
              <a:picLocks noChangeAspect="1" noChangeArrowheads="1"/>
            </p:cNvPicPr>
            <p:nvPr/>
          </p:nvPicPr>
          <p:blipFill>
            <a:blip r:embed="rId48" cstate="print"/>
            <a:srcRect/>
            <a:stretch>
              <a:fillRect/>
            </a:stretch>
          </p:blipFill>
          <p:spPr bwMode="auto">
            <a:xfrm>
              <a:off x="3964" y="3431"/>
              <a:ext cx="816" cy="144"/>
            </a:xfrm>
            <a:prstGeom prst="rect">
              <a:avLst/>
            </a:prstGeom>
            <a:noFill/>
          </p:spPr>
        </p:pic>
        <p:pic>
          <p:nvPicPr>
            <p:cNvPr id="71" name="Picture 35" descr="Appistry">
              <a:hlinkClick r:id="rId49"/>
            </p:cNvPr>
            <p:cNvPicPr>
              <a:picLocks noChangeAspect="1" noChangeArrowheads="1"/>
            </p:cNvPicPr>
            <p:nvPr/>
          </p:nvPicPr>
          <p:blipFill>
            <a:blip r:embed="rId50" cstate="print"/>
            <a:srcRect/>
            <a:stretch>
              <a:fillRect/>
            </a:stretch>
          </p:blipFill>
          <p:spPr bwMode="auto">
            <a:xfrm>
              <a:off x="3097" y="3665"/>
              <a:ext cx="234" cy="262"/>
            </a:xfrm>
            <a:prstGeom prst="rect">
              <a:avLst/>
            </a:prstGeom>
            <a:noFill/>
          </p:spPr>
        </p:pic>
        <p:pic>
          <p:nvPicPr>
            <p:cNvPr id="72" name="Picture 36" descr="logoNirvanix"/>
            <p:cNvPicPr>
              <a:picLocks noChangeAspect="1" noChangeArrowheads="1"/>
            </p:cNvPicPr>
            <p:nvPr/>
          </p:nvPicPr>
          <p:blipFill>
            <a:blip r:embed="rId51" cstate="print"/>
            <a:srcRect/>
            <a:stretch>
              <a:fillRect/>
            </a:stretch>
          </p:blipFill>
          <p:spPr bwMode="auto">
            <a:xfrm>
              <a:off x="763" y="3622"/>
              <a:ext cx="383" cy="253"/>
            </a:xfrm>
            <a:prstGeom prst="rect">
              <a:avLst/>
            </a:prstGeom>
            <a:noFill/>
          </p:spPr>
        </p:pic>
        <p:pic>
          <p:nvPicPr>
            <p:cNvPr id="73" name="Picture 37" descr="skytap-logo"/>
            <p:cNvPicPr>
              <a:picLocks noChangeAspect="1" noChangeArrowheads="1"/>
            </p:cNvPicPr>
            <p:nvPr/>
          </p:nvPicPr>
          <p:blipFill>
            <a:blip r:embed="rId52" cstate="print"/>
            <a:srcRect/>
            <a:stretch>
              <a:fillRect/>
            </a:stretch>
          </p:blipFill>
          <p:spPr bwMode="auto">
            <a:xfrm>
              <a:off x="1998" y="3686"/>
              <a:ext cx="1000" cy="242"/>
            </a:xfrm>
            <a:prstGeom prst="rect">
              <a:avLst/>
            </a:prstGeom>
            <a:noFill/>
          </p:spPr>
        </p:pic>
        <p:pic>
          <p:nvPicPr>
            <p:cNvPr id="74" name="Picture 38" descr="ServePath Dedicated Server Hosting">
              <a:hlinkClick r:id="rId53"/>
            </p:cNvPr>
            <p:cNvPicPr>
              <a:picLocks noChangeAspect="1" noChangeArrowheads="1"/>
            </p:cNvPicPr>
            <p:nvPr/>
          </p:nvPicPr>
          <p:blipFill>
            <a:blip r:embed="rId54" cstate="print"/>
            <a:srcRect/>
            <a:stretch>
              <a:fillRect/>
            </a:stretch>
          </p:blipFill>
          <p:spPr bwMode="auto">
            <a:xfrm>
              <a:off x="3317" y="3457"/>
              <a:ext cx="594" cy="120"/>
            </a:xfrm>
            <a:prstGeom prst="rect">
              <a:avLst/>
            </a:prstGeom>
            <a:noFill/>
          </p:spPr>
        </p:pic>
        <p:pic>
          <p:nvPicPr>
            <p:cNvPr id="75" name="Picture 39" descr="ParaScale Cloud Storage Software">
              <a:hlinkClick r:id="rId55"/>
            </p:cNvPr>
            <p:cNvPicPr>
              <a:picLocks noChangeAspect="1" noChangeArrowheads="1"/>
            </p:cNvPicPr>
            <p:nvPr/>
          </p:nvPicPr>
          <p:blipFill>
            <a:blip r:embed="rId56" cstate="print"/>
            <a:srcRect/>
            <a:stretch>
              <a:fillRect/>
            </a:stretch>
          </p:blipFill>
          <p:spPr bwMode="auto">
            <a:xfrm>
              <a:off x="822" y="3442"/>
              <a:ext cx="645" cy="161"/>
            </a:xfrm>
            <a:prstGeom prst="rect">
              <a:avLst/>
            </a:prstGeom>
            <a:noFill/>
          </p:spPr>
        </p:pic>
        <p:pic>
          <p:nvPicPr>
            <p:cNvPr id="76" name="Picture 40" descr="3Tera utility computing logo">
              <a:hlinkClick r:id="rId57"/>
            </p:cNvPr>
            <p:cNvPicPr>
              <a:picLocks noChangeAspect="1" noChangeArrowheads="1"/>
            </p:cNvPicPr>
            <p:nvPr/>
          </p:nvPicPr>
          <p:blipFill>
            <a:blip r:embed="rId58" cstate="print"/>
            <a:srcRect r="56229"/>
            <a:stretch>
              <a:fillRect/>
            </a:stretch>
          </p:blipFill>
          <p:spPr bwMode="auto">
            <a:xfrm>
              <a:off x="1615" y="3436"/>
              <a:ext cx="431" cy="127"/>
            </a:xfrm>
            <a:prstGeom prst="rect">
              <a:avLst/>
            </a:prstGeom>
            <a:noFill/>
            <a:ln w="9525">
              <a:noFill/>
              <a:miter lim="800000"/>
              <a:headEnd/>
              <a:tailEnd/>
            </a:ln>
          </p:spPr>
        </p:pic>
        <p:pic>
          <p:nvPicPr>
            <p:cNvPr id="77" name="Picture 41"/>
            <p:cNvPicPr>
              <a:picLocks noChangeAspect="1" noChangeArrowheads="1"/>
            </p:cNvPicPr>
            <p:nvPr/>
          </p:nvPicPr>
          <p:blipFill>
            <a:blip r:embed="rId59" cstate="print"/>
            <a:srcRect l="11252" t="11646" r="62820" b="81520"/>
            <a:stretch>
              <a:fillRect/>
            </a:stretch>
          </p:blipFill>
          <p:spPr bwMode="auto">
            <a:xfrm>
              <a:off x="3049" y="3280"/>
              <a:ext cx="748" cy="129"/>
            </a:xfrm>
            <a:prstGeom prst="rect">
              <a:avLst/>
            </a:prstGeom>
            <a:noFill/>
            <a:ln w="9525">
              <a:noFill/>
              <a:miter lim="800000"/>
              <a:headEnd/>
              <a:tailEnd/>
            </a:ln>
            <a:effectLst/>
          </p:spPr>
        </p:pic>
        <p:pic>
          <p:nvPicPr>
            <p:cNvPr id="78" name="Picture 42" descr="46684ab8e6a82"/>
            <p:cNvPicPr>
              <a:picLocks noChangeAspect="1" noChangeArrowheads="1"/>
            </p:cNvPicPr>
            <p:nvPr/>
          </p:nvPicPr>
          <p:blipFill>
            <a:blip r:embed="rId60" cstate="print"/>
            <a:srcRect/>
            <a:stretch>
              <a:fillRect/>
            </a:stretch>
          </p:blipFill>
          <p:spPr bwMode="auto">
            <a:xfrm>
              <a:off x="2731" y="3478"/>
              <a:ext cx="519" cy="160"/>
            </a:xfrm>
            <a:prstGeom prst="rect">
              <a:avLst/>
            </a:prstGeom>
            <a:noFill/>
          </p:spPr>
        </p:pic>
        <p:sp>
          <p:nvSpPr>
            <p:cNvPr id="79" name="Rectangle 48"/>
            <p:cNvSpPr>
              <a:spLocks noChangeArrowheads="1"/>
            </p:cNvSpPr>
            <p:nvPr/>
          </p:nvSpPr>
          <p:spPr bwMode="auto">
            <a:xfrm>
              <a:off x="912" y="768"/>
              <a:ext cx="1200" cy="384"/>
            </a:xfrm>
            <a:prstGeom prst="rect">
              <a:avLst/>
            </a:prstGeom>
            <a:solidFill>
              <a:srgbClr val="FFFFFF"/>
            </a:solidFill>
            <a:ln w="9525">
              <a:solidFill>
                <a:srgbClr val="FFFFFF"/>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pic>
          <p:nvPicPr>
            <p:cNvPr id="80" name="Picture 49"/>
            <p:cNvPicPr>
              <a:picLocks noChangeAspect="1" noChangeArrowheads="1"/>
            </p:cNvPicPr>
            <p:nvPr/>
          </p:nvPicPr>
          <p:blipFill>
            <a:blip r:embed="rId61" cstate="print"/>
            <a:srcRect/>
            <a:stretch>
              <a:fillRect/>
            </a:stretch>
          </p:blipFill>
          <p:spPr bwMode="auto">
            <a:xfrm>
              <a:off x="1440" y="816"/>
              <a:ext cx="624" cy="235"/>
            </a:xfrm>
            <a:prstGeom prst="rect">
              <a:avLst/>
            </a:prstGeom>
            <a:noFill/>
            <a:ln w="9525">
              <a:noFill/>
              <a:miter lim="800000"/>
              <a:headEnd/>
              <a:tailEnd/>
            </a:ln>
            <a:effectLst/>
          </p:spPr>
        </p:pic>
        <p:pic>
          <p:nvPicPr>
            <p:cNvPr id="81" name="Picture 50" descr="Google_wordmark"/>
            <p:cNvPicPr>
              <a:picLocks noChangeAspect="1" noChangeArrowheads="1"/>
            </p:cNvPicPr>
            <p:nvPr/>
          </p:nvPicPr>
          <p:blipFill>
            <a:blip r:embed="rId62" cstate="print"/>
            <a:srcRect/>
            <a:stretch>
              <a:fillRect/>
            </a:stretch>
          </p:blipFill>
          <p:spPr bwMode="auto">
            <a:xfrm>
              <a:off x="766" y="872"/>
              <a:ext cx="626" cy="232"/>
            </a:xfrm>
            <a:prstGeom prst="rect">
              <a:avLst/>
            </a:prstGeom>
            <a:noFill/>
          </p:spPr>
        </p:pic>
        <p:sp>
          <p:nvSpPr>
            <p:cNvPr id="82" name="Rectangle 53"/>
            <p:cNvSpPr>
              <a:spLocks noChangeArrowheads="1"/>
            </p:cNvSpPr>
            <p:nvPr/>
          </p:nvSpPr>
          <p:spPr bwMode="auto">
            <a:xfrm>
              <a:off x="3408" y="768"/>
              <a:ext cx="720" cy="288"/>
            </a:xfrm>
            <a:prstGeom prst="rect">
              <a:avLst/>
            </a:prstGeom>
            <a:solidFill>
              <a:srgbClr val="FFFFFF"/>
            </a:solidFill>
            <a:ln w="9525">
              <a:solidFill>
                <a:srgbClr val="FFFFFF"/>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pic>
          <p:nvPicPr>
            <p:cNvPr id="83" name="Picture 55"/>
            <p:cNvPicPr>
              <a:picLocks noChangeAspect="1" noChangeArrowheads="1"/>
            </p:cNvPicPr>
            <p:nvPr/>
          </p:nvPicPr>
          <p:blipFill>
            <a:blip r:embed="rId63" cstate="print"/>
            <a:srcRect/>
            <a:stretch>
              <a:fillRect/>
            </a:stretch>
          </p:blipFill>
          <p:spPr bwMode="auto">
            <a:xfrm>
              <a:off x="3456" y="864"/>
              <a:ext cx="624" cy="104"/>
            </a:xfrm>
            <a:prstGeom prst="rect">
              <a:avLst/>
            </a:prstGeom>
            <a:noFill/>
            <a:ln w="9525">
              <a:noFill/>
              <a:miter lim="800000"/>
              <a:headEnd/>
              <a:tailEnd/>
            </a:ln>
            <a:effectLst/>
          </p:spPr>
        </p:pic>
        <p:pic>
          <p:nvPicPr>
            <p:cNvPr id="84" name="Picture 57" descr="hp-logo1"/>
            <p:cNvPicPr>
              <a:picLocks noChangeAspect="1" noChangeArrowheads="1"/>
            </p:cNvPicPr>
            <p:nvPr/>
          </p:nvPicPr>
          <p:blipFill>
            <a:blip r:embed="rId64" cstate="print"/>
            <a:srcRect/>
            <a:stretch>
              <a:fillRect/>
            </a:stretch>
          </p:blipFill>
          <p:spPr bwMode="auto">
            <a:xfrm>
              <a:off x="3984" y="2352"/>
              <a:ext cx="384" cy="248"/>
            </a:xfrm>
            <a:prstGeom prst="rect">
              <a:avLst/>
            </a:prstGeom>
            <a:noFill/>
          </p:spPr>
        </p:pic>
        <p:sp>
          <p:nvSpPr>
            <p:cNvPr id="85" name="Rectangle 59"/>
            <p:cNvSpPr>
              <a:spLocks noChangeArrowheads="1"/>
            </p:cNvSpPr>
            <p:nvPr/>
          </p:nvSpPr>
          <p:spPr bwMode="auto">
            <a:xfrm>
              <a:off x="3456" y="768"/>
              <a:ext cx="624" cy="240"/>
            </a:xfrm>
            <a:prstGeom prst="rect">
              <a:avLst/>
            </a:prstGeom>
            <a:solidFill>
              <a:srgbClr val="FFFFFF">
                <a:alpha val="12000"/>
              </a:srgbClr>
            </a:solidFill>
            <a:ln w="9525">
              <a:solidFill>
                <a:srgbClr val="FFFFFF"/>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gr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Cloud computing explained: </a:t>
            </a:r>
            <a:r>
              <a:rPr lang="en-US" dirty="0">
                <a:hlinkClick r:id="rId2"/>
              </a:rPr>
              <a:t>https://www.youtube.com/watch?v=QJncFirhjPg</a:t>
            </a:r>
            <a:endParaRPr lang="en-US" dirty="0"/>
          </a:p>
        </p:txBody>
      </p:sp>
    </p:spTree>
    <p:extLst>
      <p:ext uri="{BB962C8B-B14F-4D97-AF65-F5344CB8AC3E}">
        <p14:creationId xmlns:p14="http://schemas.microsoft.com/office/powerpoint/2010/main" val="121723834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smtClean="0"/>
              <a:t>Players : </a:t>
            </a:r>
            <a:br>
              <a:rPr lang="en-US" altLang="zh-TW" dirty="0" smtClean="0"/>
            </a:br>
            <a:r>
              <a:rPr lang="en-US" altLang="zh-TW" dirty="0" smtClean="0"/>
              <a:t>Users </a:t>
            </a:r>
            <a:r>
              <a:rPr lang="en-US" altLang="zh-TW" i="0" dirty="0" smtClean="0"/>
              <a:t>(</a:t>
            </a:r>
            <a:r>
              <a:rPr lang="en-US" altLang="zh-TW" dirty="0" smtClean="0"/>
              <a:t>Consumers</a:t>
            </a:r>
            <a:r>
              <a:rPr lang="en-US" altLang="zh-TW" i="0" dirty="0" smtClean="0"/>
              <a:t>)</a:t>
            </a:r>
            <a:r>
              <a:rPr lang="en-US" altLang="zh-TW" dirty="0" smtClean="0"/>
              <a:t> or Providers</a:t>
            </a:r>
            <a:endParaRPr lang="zh-TW" altLang="en-US" dirty="0"/>
          </a:p>
        </p:txBody>
      </p:sp>
      <p:sp>
        <p:nvSpPr>
          <p:cNvPr id="3" name="內容版面配置區 2"/>
          <p:cNvSpPr>
            <a:spLocks noGrp="1"/>
          </p:cNvSpPr>
          <p:nvPr>
            <p:ph idx="1"/>
          </p:nvPr>
        </p:nvSpPr>
        <p:spPr/>
        <p:txBody>
          <a:bodyPr/>
          <a:lstStyle/>
          <a:p>
            <a:r>
              <a:rPr lang="en-US" altLang="zh-TW" dirty="0" smtClean="0"/>
              <a:t>Players can act as Users or Providers in the Cloud Ecosystem</a:t>
            </a:r>
            <a:endParaRPr lang="zh-TW" altLang="en-US" dirty="0"/>
          </a:p>
        </p:txBody>
      </p:sp>
      <p:pic>
        <p:nvPicPr>
          <p:cNvPr id="58369" name="Picture 1"/>
          <p:cNvPicPr>
            <a:picLocks noChangeAspect="1" noChangeArrowheads="1"/>
          </p:cNvPicPr>
          <p:nvPr/>
        </p:nvPicPr>
        <p:blipFill>
          <a:blip r:embed="rId2" cstate="print"/>
          <a:srcRect/>
          <a:stretch>
            <a:fillRect/>
          </a:stretch>
        </p:blipFill>
        <p:spPr bwMode="auto">
          <a:xfrm>
            <a:off x="1816150" y="2783165"/>
            <a:ext cx="5511700" cy="367746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Cloud Computing Economy</a:t>
            </a:r>
            <a:endParaRPr lang="zh-TW" altLang="en-US" dirty="0"/>
          </a:p>
        </p:txBody>
      </p:sp>
      <p:sp>
        <p:nvSpPr>
          <p:cNvPr id="3" name="內容版面配置區 2"/>
          <p:cNvSpPr>
            <a:spLocks noGrp="1"/>
          </p:cNvSpPr>
          <p:nvPr>
            <p:ph idx="1"/>
          </p:nvPr>
        </p:nvSpPr>
        <p:spPr/>
        <p:txBody>
          <a:bodyPr/>
          <a:lstStyle/>
          <a:p>
            <a:r>
              <a:rPr lang="en-US" altLang="zh-TW" dirty="0" smtClean="0"/>
              <a:t>Enable </a:t>
            </a:r>
            <a:r>
              <a:rPr lang="en-US" altLang="zh-TW" dirty="0" err="1" smtClean="0"/>
              <a:t>SaaS</a:t>
            </a:r>
            <a:r>
              <a:rPr lang="en-US" altLang="zh-TW" dirty="0" smtClean="0"/>
              <a:t> providers that do not own IT infrastructure</a:t>
            </a:r>
            <a:endParaRPr lang="zh-TW" altLang="en-US" dirty="0"/>
          </a:p>
        </p:txBody>
      </p:sp>
      <p:grpSp>
        <p:nvGrpSpPr>
          <p:cNvPr id="49" name="群組 48"/>
          <p:cNvGrpSpPr/>
          <p:nvPr/>
        </p:nvGrpSpPr>
        <p:grpSpPr>
          <a:xfrm>
            <a:off x="2999940" y="2808810"/>
            <a:ext cx="3092632" cy="3232647"/>
            <a:chOff x="5511815" y="2789426"/>
            <a:chExt cx="3092632" cy="3232647"/>
          </a:xfrm>
        </p:grpSpPr>
        <p:grpSp>
          <p:nvGrpSpPr>
            <p:cNvPr id="26" name="Group 23"/>
            <p:cNvGrpSpPr>
              <a:grpSpLocks/>
            </p:cNvGrpSpPr>
            <p:nvPr/>
          </p:nvGrpSpPr>
          <p:grpSpPr bwMode="auto">
            <a:xfrm>
              <a:off x="5511815" y="2789426"/>
              <a:ext cx="3092632" cy="3232647"/>
              <a:chOff x="3256" y="2044"/>
              <a:chExt cx="1802" cy="1902"/>
            </a:xfrm>
          </p:grpSpPr>
          <p:sp>
            <p:nvSpPr>
              <p:cNvPr id="32" name="Text Box 9"/>
              <p:cNvSpPr txBox="1">
                <a:spLocks noChangeArrowheads="1"/>
              </p:cNvSpPr>
              <p:nvPr/>
            </p:nvSpPr>
            <p:spPr bwMode="auto">
              <a:xfrm>
                <a:off x="3459" y="2632"/>
                <a:ext cx="791" cy="366"/>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600" b="1" i="0" u="none" strike="noStrike" kern="0" cap="none" spc="0" normalizeH="0" baseline="0" noProof="0" smtClean="0">
                    <a:ln>
                      <a:noFill/>
                    </a:ln>
                    <a:solidFill>
                      <a:sysClr val="windowText" lastClr="000000"/>
                    </a:solidFill>
                    <a:effectLst/>
                    <a:uLnTx/>
                    <a:uFillTx/>
                    <a:ea typeface="新細明體" charset="-120"/>
                    <a:cs typeface="Arial" charset="0"/>
                  </a:rPr>
                  <a:t>Cloud</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600" b="1" i="0" u="none" strike="noStrike" kern="0" cap="none" spc="0" normalizeH="0" baseline="0" noProof="0" smtClean="0">
                    <a:ln>
                      <a:noFill/>
                    </a:ln>
                    <a:solidFill>
                      <a:sysClr val="windowText" lastClr="000000"/>
                    </a:solidFill>
                    <a:effectLst/>
                    <a:uLnTx/>
                    <a:uFillTx/>
                    <a:ea typeface="新細明體" charset="-120"/>
                    <a:cs typeface="Arial" charset="0"/>
                  </a:rPr>
                  <a:t>Computing</a:t>
                </a:r>
              </a:p>
            </p:txBody>
          </p:sp>
          <p:sp>
            <p:nvSpPr>
              <p:cNvPr id="35" name="Text Box 12"/>
              <p:cNvSpPr txBox="1">
                <a:spLocks noChangeArrowheads="1"/>
              </p:cNvSpPr>
              <p:nvPr/>
            </p:nvSpPr>
            <p:spPr bwMode="auto">
              <a:xfrm>
                <a:off x="3360" y="3419"/>
                <a:ext cx="1069" cy="366"/>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600" b="1" i="0" u="none" strike="noStrike" kern="0" cap="none" spc="0" normalizeH="0" baseline="0" noProof="0" smtClean="0">
                    <a:ln>
                      <a:noFill/>
                    </a:ln>
                    <a:solidFill>
                      <a:sysClr val="windowText" lastClr="000000"/>
                    </a:solidFill>
                    <a:effectLst/>
                    <a:uLnTx/>
                    <a:uFillTx/>
                    <a:ea typeface="新細明體" charset="-120"/>
                    <a:cs typeface="Arial" charset="0"/>
                  </a:rPr>
                  <a:t>Datacenter-less</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1600" b="1" i="0" u="none" strike="noStrike" kern="0" cap="none" spc="0" normalizeH="0" baseline="0" noProof="0" smtClean="0">
                    <a:ln>
                      <a:noFill/>
                    </a:ln>
                    <a:solidFill>
                      <a:sysClr val="windowText" lastClr="000000"/>
                    </a:solidFill>
                    <a:effectLst/>
                    <a:uLnTx/>
                    <a:uFillTx/>
                    <a:ea typeface="新細明體" charset="-120"/>
                    <a:cs typeface="Arial" charset="0"/>
                  </a:rPr>
                  <a:t>SaaS provider</a:t>
                </a:r>
              </a:p>
            </p:txBody>
          </p:sp>
          <p:sp>
            <p:nvSpPr>
              <p:cNvPr id="38" name="AutoShape 15"/>
              <p:cNvSpPr>
                <a:spLocks noChangeArrowheads="1"/>
              </p:cNvSpPr>
              <p:nvPr/>
            </p:nvSpPr>
            <p:spPr bwMode="auto">
              <a:xfrm>
                <a:off x="4497" y="2801"/>
                <a:ext cx="208" cy="935"/>
              </a:xfrm>
              <a:prstGeom prst="curvedLeftArrow">
                <a:avLst>
                  <a:gd name="adj1" fmla="val 89904"/>
                  <a:gd name="adj2" fmla="val 179808"/>
                  <a:gd name="adj3" fmla="val 33333"/>
                </a:avLst>
              </a:prstGeom>
              <a:solidFill>
                <a:srgbClr val="BBE0E3"/>
              </a:solidFill>
              <a:ln w="9525">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0" name="Text Box 18"/>
              <p:cNvSpPr txBox="1">
                <a:spLocks noChangeArrowheads="1"/>
              </p:cNvSpPr>
              <p:nvPr/>
            </p:nvSpPr>
            <p:spPr bwMode="auto">
              <a:xfrm rot="5400000">
                <a:off x="4607" y="3146"/>
                <a:ext cx="535" cy="212"/>
              </a:xfrm>
              <a:prstGeom prst="rect">
                <a:avLst/>
              </a:prstGeom>
              <a:noFill/>
              <a:ln w="9525">
                <a:noFill/>
                <a:miter lim="800000"/>
                <a:headEnd/>
                <a:tailEnd/>
              </a:ln>
              <a:effectLst/>
            </p:spPr>
            <p:txBody>
              <a:bodyPr wrap="none">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US" altLang="zh-TW" sz="1600" b="1" i="0" u="none" strike="noStrike" kern="0" cap="none" spc="0" normalizeH="0" baseline="0" noProof="0" smtClean="0">
                    <a:ln>
                      <a:noFill/>
                    </a:ln>
                    <a:solidFill>
                      <a:sysClr val="windowText" lastClr="000000"/>
                    </a:solidFill>
                    <a:effectLst/>
                    <a:uLnTx/>
                    <a:uFillTx/>
                    <a:ea typeface="新細明體" charset="-120"/>
                    <a:cs typeface="Arial" charset="0"/>
                  </a:rPr>
                  <a:t>Enable</a:t>
                </a:r>
              </a:p>
            </p:txBody>
          </p:sp>
          <p:sp>
            <p:nvSpPr>
              <p:cNvPr id="42" name="Rectangle 20"/>
              <p:cNvSpPr>
                <a:spLocks noChangeArrowheads="1"/>
              </p:cNvSpPr>
              <p:nvPr/>
            </p:nvSpPr>
            <p:spPr bwMode="auto">
              <a:xfrm>
                <a:off x="3256" y="2044"/>
                <a:ext cx="1802" cy="1902"/>
              </a:xfrm>
              <a:prstGeom prst="rect">
                <a:avLst/>
              </a:prstGeom>
              <a:noFill/>
              <a:ln w="9525">
                <a:solidFill>
                  <a:srgbClr val="000000"/>
                </a:solidFill>
                <a:prstDash val="sysDot"/>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43" name="AutoShape 21"/>
              <p:cNvSpPr>
                <a:spLocks noChangeArrowheads="1"/>
              </p:cNvSpPr>
              <p:nvPr/>
            </p:nvSpPr>
            <p:spPr bwMode="auto">
              <a:xfrm>
                <a:off x="3711" y="3028"/>
                <a:ext cx="312" cy="329"/>
              </a:xfrm>
              <a:prstGeom prst="upArrow">
                <a:avLst>
                  <a:gd name="adj1" fmla="val 50000"/>
                  <a:gd name="adj2" fmla="val 26362"/>
                </a:avLst>
              </a:prstGeom>
              <a:solidFill>
                <a:srgbClr val="BBE0E3"/>
              </a:solidFill>
              <a:ln w="9525">
                <a:solidFill>
                  <a:srgbClr val="000000"/>
                </a:solidFill>
                <a:miter lim="800000"/>
                <a:headEnd/>
                <a:tailEnd/>
              </a:ln>
              <a:effec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grpSp>
        <p:sp>
          <p:nvSpPr>
            <p:cNvPr id="48" name="矩形 47"/>
            <p:cNvSpPr/>
            <p:nvPr/>
          </p:nvSpPr>
          <p:spPr>
            <a:xfrm>
              <a:off x="6156176" y="2924944"/>
              <a:ext cx="1872208" cy="698376"/>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lvl="0" algn="ctr">
                <a:defRPr/>
              </a:pPr>
              <a:r>
                <a:rPr lang="en-US" altLang="zh-TW" b="1" kern="0" dirty="0" smtClean="0">
                  <a:solidFill>
                    <a:sysClr val="windowText" lastClr="000000"/>
                  </a:solidFill>
                  <a:ea typeface="新細明體" charset="-120"/>
                  <a:cs typeface="Arial" charset="0"/>
                </a:rPr>
                <a:t>Software</a:t>
              </a:r>
            </a:p>
            <a:p>
              <a:pPr lvl="0" algn="ctr">
                <a:defRPr/>
              </a:pPr>
              <a:r>
                <a:rPr lang="en-US" altLang="zh-TW" b="1" kern="0" dirty="0" smtClean="0">
                  <a:solidFill>
                    <a:sysClr val="windowText" lastClr="000000"/>
                  </a:solidFill>
                  <a:ea typeface="新細明體" charset="-120"/>
                  <a:cs typeface="Arial" charset="0"/>
                </a:rPr>
                <a:t>Industry</a:t>
              </a:r>
            </a:p>
          </p:txBody>
        </p:sp>
      </p:gr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Industry Chain</a:t>
            </a:r>
            <a:endParaRPr lang="zh-TW" altLang="en-US" dirty="0"/>
          </a:p>
        </p:txBody>
      </p:sp>
      <p:sp>
        <p:nvSpPr>
          <p:cNvPr id="5" name="文字版面配置區 4"/>
          <p:cNvSpPr>
            <a:spLocks noGrp="1"/>
          </p:cNvSpPr>
          <p:nvPr>
            <p:ph type="body" sz="quarter" idx="3"/>
          </p:nvPr>
        </p:nvSpPr>
        <p:spPr>
          <a:xfrm>
            <a:off x="2279105" y="1535113"/>
            <a:ext cx="4041775" cy="639762"/>
          </a:xfrm>
        </p:spPr>
        <p:txBody>
          <a:bodyPr/>
          <a:lstStyle/>
          <a:p>
            <a:r>
              <a:rPr lang="en-US" altLang="zh-TW" dirty="0" smtClean="0"/>
              <a:t>Cloud Services</a:t>
            </a:r>
            <a:endParaRPr lang="zh-TW" altLang="en-US" dirty="0"/>
          </a:p>
        </p:txBody>
      </p:sp>
      <p:sp>
        <p:nvSpPr>
          <p:cNvPr id="6" name="內容版面配置區 5"/>
          <p:cNvSpPr>
            <a:spLocks noGrp="1"/>
          </p:cNvSpPr>
          <p:nvPr>
            <p:ph sz="quarter" idx="4"/>
          </p:nvPr>
        </p:nvSpPr>
        <p:spPr>
          <a:xfrm>
            <a:off x="2279105" y="2174875"/>
            <a:ext cx="4498975" cy="3951288"/>
          </a:xfrm>
        </p:spPr>
        <p:txBody>
          <a:bodyPr/>
          <a:lstStyle/>
          <a:p>
            <a:r>
              <a:rPr lang="en-US" altLang="zh-TW" dirty="0" smtClean="0"/>
              <a:t>Upstream – </a:t>
            </a:r>
            <a:r>
              <a:rPr lang="en-US" altLang="zh-TW" dirty="0" err="1" smtClean="0"/>
              <a:t>IaaS</a:t>
            </a:r>
            <a:r>
              <a:rPr lang="en-US" altLang="zh-TW" dirty="0" smtClean="0"/>
              <a:t> provider</a:t>
            </a:r>
          </a:p>
          <a:p>
            <a:pPr lvl="1"/>
            <a:r>
              <a:rPr lang="en-US" altLang="zh-TW" dirty="0" smtClean="0"/>
              <a:t>Amazon EC2, CHT </a:t>
            </a:r>
            <a:r>
              <a:rPr lang="en-US" altLang="zh-TW" dirty="0" err="1" smtClean="0"/>
              <a:t>hicloud</a:t>
            </a:r>
            <a:r>
              <a:rPr lang="en-US" altLang="zh-TW" dirty="0" smtClean="0"/>
              <a:t>, </a:t>
            </a:r>
            <a:r>
              <a:rPr lang="en-US" altLang="zh-TW" dirty="0" err="1" smtClean="0"/>
              <a:t>ect</a:t>
            </a:r>
            <a:r>
              <a:rPr lang="en-US" altLang="zh-TW" dirty="0" smtClean="0"/>
              <a:t>.</a:t>
            </a:r>
          </a:p>
          <a:p>
            <a:r>
              <a:rPr lang="en-US" altLang="zh-TW" dirty="0" smtClean="0"/>
              <a:t>Midstream – </a:t>
            </a:r>
            <a:r>
              <a:rPr lang="en-US" altLang="zh-TW" dirty="0" err="1" smtClean="0"/>
              <a:t>PaaS</a:t>
            </a:r>
            <a:r>
              <a:rPr lang="en-US" altLang="zh-TW" dirty="0" smtClean="0"/>
              <a:t> provider</a:t>
            </a:r>
          </a:p>
          <a:p>
            <a:pPr lvl="1"/>
            <a:r>
              <a:rPr lang="en-US" altLang="zh-TW" dirty="0" smtClean="0"/>
              <a:t>Google GAE, Windows Azure, etc.</a:t>
            </a:r>
          </a:p>
          <a:p>
            <a:r>
              <a:rPr lang="en-US" altLang="zh-TW" dirty="0" smtClean="0"/>
              <a:t>Downstream – </a:t>
            </a:r>
            <a:r>
              <a:rPr lang="en-US" altLang="zh-TW" dirty="0" err="1" smtClean="0"/>
              <a:t>SaaS</a:t>
            </a:r>
            <a:r>
              <a:rPr lang="en-US" altLang="zh-TW" dirty="0" smtClean="0"/>
              <a:t> provider</a:t>
            </a:r>
          </a:p>
          <a:p>
            <a:pPr lvl="1"/>
            <a:r>
              <a:rPr lang="en-US" altLang="zh-TW" dirty="0" smtClean="0"/>
              <a:t>Saleforce.com, Google docs, etc.</a:t>
            </a:r>
          </a:p>
          <a:p>
            <a:r>
              <a:rPr lang="en-US" altLang="zh-TW" dirty="0" smtClean="0"/>
              <a:t>End Users</a:t>
            </a:r>
          </a:p>
          <a:p>
            <a:pPr lvl="1"/>
            <a:r>
              <a:rPr lang="en-US" altLang="zh-TW" dirty="0" smtClean="0"/>
              <a:t>Thin client</a:t>
            </a:r>
          </a:p>
          <a:p>
            <a:endParaRPr lang="zh-TW"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type="body" idx="4294967295"/>
          </p:nvPr>
        </p:nvSpPr>
        <p:spPr>
          <a:xfrm>
            <a:off x="1371600" y="1484783"/>
            <a:ext cx="7520880" cy="2922117"/>
          </a:xfrm>
        </p:spPr>
        <p:txBody>
          <a:bodyPr>
            <a:normAutofit/>
          </a:bodyPr>
          <a:lstStyle/>
          <a:p>
            <a:pPr marL="0" indent="0">
              <a:buNone/>
            </a:pPr>
            <a:r>
              <a:rPr lang="en-US" altLang="zh-TW" sz="3200" i="1" dirty="0" smtClean="0"/>
              <a:t>…computing may someday be organized as a </a:t>
            </a:r>
            <a:r>
              <a:rPr lang="en-US" altLang="zh-TW" sz="3200" i="1" dirty="0" smtClean="0">
                <a:solidFill>
                  <a:srgbClr val="FFC000"/>
                </a:solidFill>
              </a:rPr>
              <a:t>public utility </a:t>
            </a:r>
            <a:r>
              <a:rPr lang="en-US" altLang="zh-TW" sz="3200" i="1" dirty="0" smtClean="0"/>
              <a:t>just as the telephone system is a public utility... The computer utility could become the basis of a new and important industry.</a:t>
            </a:r>
          </a:p>
          <a:p>
            <a:endParaRPr lang="en-US" altLang="zh-TW" sz="3200" i="1" dirty="0" smtClean="0"/>
          </a:p>
        </p:txBody>
      </p:sp>
      <p:sp>
        <p:nvSpPr>
          <p:cNvPr id="5" name="文字方塊 4"/>
          <p:cNvSpPr txBox="1"/>
          <p:nvPr/>
        </p:nvSpPr>
        <p:spPr>
          <a:xfrm>
            <a:off x="5799302" y="4365104"/>
            <a:ext cx="3344698" cy="307777"/>
          </a:xfrm>
          <a:prstGeom prst="rect">
            <a:avLst/>
          </a:prstGeom>
          <a:noFill/>
        </p:spPr>
        <p:txBody>
          <a:bodyPr wrap="none" rtlCol="0">
            <a:spAutoFit/>
          </a:bodyPr>
          <a:lstStyle/>
          <a:p>
            <a:pPr algn="r"/>
            <a:r>
              <a:rPr lang="en-US" altLang="zh-TW" sz="1400" dirty="0" smtClean="0">
                <a:latin typeface="Times New Roman"/>
                <a:cs typeface="Times New Roman"/>
              </a:rPr>
              <a:t>−</a:t>
            </a:r>
            <a:r>
              <a:rPr lang="en-US" altLang="zh-TW" sz="1400" dirty="0" smtClean="0"/>
              <a:t> John McCarthy (a professor of MIT) 1961.</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Amdahl’s law and Gustafson’s law</a:t>
            </a:r>
          </a:p>
        </p:txBody>
      </p:sp>
      <p:sp>
        <p:nvSpPr>
          <p:cNvPr id="3" name="Content Placeholder 2"/>
          <p:cNvSpPr>
            <a:spLocks noGrp="1"/>
          </p:cNvSpPr>
          <p:nvPr>
            <p:ph idx="1"/>
          </p:nvPr>
        </p:nvSpPr>
        <p:spPr/>
        <p:txBody>
          <a:bodyPr>
            <a:normAutofit fontScale="85000" lnSpcReduction="20000"/>
          </a:bodyPr>
          <a:lstStyle/>
          <a:p>
            <a:pPr>
              <a:defRPr/>
            </a:pPr>
            <a:r>
              <a:rPr lang="en-US" dirty="0"/>
              <a:t>Amdahl’s law:</a:t>
            </a:r>
          </a:p>
          <a:p>
            <a:pPr marL="0" indent="0">
              <a:buFont typeface="Wingdings" pitchFamily="2" charset="2"/>
              <a:buNone/>
              <a:defRPr/>
            </a:pPr>
            <a:r>
              <a:rPr lang="en-US" dirty="0" smtClean="0"/>
              <a:t>Speedup (S)=T/[</a:t>
            </a:r>
            <a:r>
              <a:rPr lang="pt-BR" dirty="0"/>
              <a:t>α </a:t>
            </a:r>
            <a:r>
              <a:rPr lang="en-US" dirty="0" smtClean="0"/>
              <a:t>T</a:t>
            </a:r>
            <a:r>
              <a:rPr lang="en-US" dirty="0"/>
              <a:t>+(</a:t>
            </a:r>
            <a:r>
              <a:rPr lang="en-US" dirty="0" smtClean="0"/>
              <a:t>1-</a:t>
            </a:r>
            <a:r>
              <a:rPr lang="pt-BR" dirty="0" smtClean="0"/>
              <a:t>α</a:t>
            </a:r>
            <a:r>
              <a:rPr lang="en-US" dirty="0" smtClean="0"/>
              <a:t>)T/n</a:t>
            </a:r>
            <a:r>
              <a:rPr lang="en-US" dirty="0"/>
              <a:t>]=1</a:t>
            </a:r>
            <a:r>
              <a:rPr lang="en-US" dirty="0" smtClean="0"/>
              <a:t>/[</a:t>
            </a:r>
            <a:r>
              <a:rPr lang="pt-BR" dirty="0" smtClean="0"/>
              <a:t>α</a:t>
            </a:r>
            <a:r>
              <a:rPr lang="en-US" dirty="0" smtClean="0"/>
              <a:t>+(1-</a:t>
            </a:r>
            <a:r>
              <a:rPr lang="pt-BR" dirty="0"/>
              <a:t> α</a:t>
            </a:r>
            <a:r>
              <a:rPr lang="en-US" dirty="0" smtClean="0"/>
              <a:t>)/</a:t>
            </a:r>
            <a:r>
              <a:rPr lang="en-US" dirty="0"/>
              <a:t>n]</a:t>
            </a:r>
          </a:p>
          <a:p>
            <a:pPr marL="0" indent="0">
              <a:buFont typeface="Wingdings" pitchFamily="2" charset="2"/>
              <a:buNone/>
              <a:defRPr/>
            </a:pPr>
            <a:r>
              <a:rPr lang="en-US" dirty="0" smtClean="0"/>
              <a:t>Efficiency (</a:t>
            </a:r>
            <a:r>
              <a:rPr lang="pt-BR" dirty="0" smtClean="0"/>
              <a:t>E)=S/n </a:t>
            </a:r>
            <a:r>
              <a:rPr lang="pt-BR" dirty="0"/>
              <a:t>=1/[αn +</a:t>
            </a:r>
            <a:r>
              <a:rPr lang="pt-BR" dirty="0" smtClean="0"/>
              <a:t>1−</a:t>
            </a:r>
            <a:r>
              <a:rPr lang="pt-BR" dirty="0"/>
              <a:t>α</a:t>
            </a:r>
            <a:r>
              <a:rPr lang="pt-BR" dirty="0" smtClean="0"/>
              <a:t>]</a:t>
            </a:r>
          </a:p>
          <a:p>
            <a:pPr marL="0" indent="0">
              <a:buFont typeface="Wingdings" pitchFamily="2" charset="2"/>
              <a:buNone/>
              <a:defRPr/>
            </a:pPr>
            <a:r>
              <a:rPr lang="pt-BR" dirty="0" smtClean="0"/>
              <a:t>α:percentage of a program that is not parallelized</a:t>
            </a:r>
          </a:p>
          <a:p>
            <a:pPr marL="0" indent="0">
              <a:buFont typeface="Wingdings" pitchFamily="2" charset="2"/>
              <a:buNone/>
              <a:defRPr/>
            </a:pPr>
            <a:endParaRPr lang="pt-BR" dirty="0" smtClean="0"/>
          </a:p>
          <a:p>
            <a:pPr>
              <a:defRPr/>
            </a:pPr>
            <a:r>
              <a:rPr lang="en-US" dirty="0"/>
              <a:t>Gustafson’s law:</a:t>
            </a:r>
          </a:p>
          <a:p>
            <a:pPr marL="0" indent="0">
              <a:buFont typeface="Wingdings" pitchFamily="2" charset="2"/>
              <a:buNone/>
              <a:defRPr/>
            </a:pPr>
            <a:r>
              <a:rPr lang="en-US" dirty="0"/>
              <a:t>W: workload in a given </a:t>
            </a:r>
            <a:r>
              <a:rPr lang="en-US" smtClean="0"/>
              <a:t>program (i.e., </a:t>
            </a:r>
            <a:r>
              <a:rPr lang="en-US" dirty="0" smtClean="0"/>
              <a:t>execution time in a cluster)</a:t>
            </a:r>
            <a:endParaRPr lang="en-US" dirty="0"/>
          </a:p>
          <a:p>
            <a:pPr marL="0" indent="0">
              <a:buFont typeface="Wingdings" pitchFamily="2" charset="2"/>
              <a:buNone/>
              <a:defRPr/>
            </a:pPr>
            <a:r>
              <a:rPr lang="en-US" dirty="0"/>
              <a:t>W’: sequential execution time on a single processor</a:t>
            </a:r>
          </a:p>
          <a:p>
            <a:pPr marL="0" indent="0">
              <a:buFont typeface="Wingdings" pitchFamily="2" charset="2"/>
              <a:buNone/>
              <a:defRPr/>
            </a:pPr>
            <a:r>
              <a:rPr lang="en-US" dirty="0"/>
              <a:t>S’: scaled-workload speedup</a:t>
            </a:r>
          </a:p>
          <a:p>
            <a:pPr marL="0" indent="0">
              <a:buFont typeface="Wingdings" pitchFamily="2" charset="2"/>
              <a:buNone/>
              <a:defRPr/>
            </a:pPr>
            <a:r>
              <a:rPr lang="en-US" dirty="0"/>
              <a:t>S’=W’/W</a:t>
            </a:r>
            <a:r>
              <a:rPr lang="en-US" dirty="0" smtClean="0"/>
              <a:t>=[</a:t>
            </a:r>
            <a:r>
              <a:rPr lang="pt-BR" dirty="0" smtClean="0"/>
              <a:t>α</a:t>
            </a:r>
            <a:r>
              <a:rPr lang="en-US" dirty="0" smtClean="0"/>
              <a:t>W</a:t>
            </a:r>
            <a:r>
              <a:rPr lang="en-US" dirty="0"/>
              <a:t>+{</a:t>
            </a:r>
            <a:r>
              <a:rPr lang="en-US" dirty="0" smtClean="0"/>
              <a:t>1-</a:t>
            </a:r>
            <a:r>
              <a:rPr lang="pt-BR" dirty="0" smtClean="0"/>
              <a:t>α</a:t>
            </a:r>
            <a:r>
              <a:rPr lang="en-US" dirty="0" smtClean="0"/>
              <a:t>}</a:t>
            </a:r>
            <a:r>
              <a:rPr lang="en-US" dirty="0" err="1" smtClean="0"/>
              <a:t>nW</a:t>
            </a:r>
            <a:r>
              <a:rPr lang="en-US" dirty="0"/>
              <a:t>]/</a:t>
            </a:r>
            <a:r>
              <a:rPr lang="en-US" dirty="0" smtClean="0"/>
              <a:t>W=</a:t>
            </a:r>
            <a:r>
              <a:rPr lang="pt-BR" dirty="0" smtClean="0"/>
              <a:t>α </a:t>
            </a:r>
            <a:r>
              <a:rPr lang="en-US" dirty="0" smtClean="0"/>
              <a:t>+(1-</a:t>
            </a:r>
            <a:r>
              <a:rPr lang="pt-BR" dirty="0" smtClean="0"/>
              <a:t>α</a:t>
            </a:r>
            <a:r>
              <a:rPr lang="en-US" dirty="0" smtClean="0"/>
              <a:t>)n</a:t>
            </a:r>
            <a:endParaRPr lang="en-US" dirty="0"/>
          </a:p>
          <a:p>
            <a:pPr marL="0" indent="0">
              <a:buFont typeface="Wingdings" pitchFamily="2" charset="2"/>
              <a:buNone/>
              <a:defRPr/>
            </a:pPr>
            <a:r>
              <a:rPr lang="en-US" dirty="0"/>
              <a:t>Efficiency: E’=S’/</a:t>
            </a:r>
            <a:r>
              <a:rPr lang="en-US" dirty="0" smtClean="0"/>
              <a:t>n=</a:t>
            </a:r>
            <a:r>
              <a:rPr lang="pt-BR" dirty="0" smtClean="0"/>
              <a:t>α</a:t>
            </a:r>
            <a:r>
              <a:rPr lang="en-US" dirty="0" smtClean="0"/>
              <a:t>/n</a:t>
            </a:r>
            <a:r>
              <a:rPr lang="en-US" dirty="0"/>
              <a:t>+(</a:t>
            </a:r>
            <a:r>
              <a:rPr lang="en-US" dirty="0" smtClean="0"/>
              <a:t>1-</a:t>
            </a:r>
            <a:r>
              <a:rPr lang="pt-BR" dirty="0" smtClean="0"/>
              <a:t>α</a:t>
            </a:r>
            <a:r>
              <a:rPr lang="en-US" dirty="0" smtClean="0"/>
              <a:t>)</a:t>
            </a:r>
            <a:endParaRPr lang="en-US" dirty="0"/>
          </a:p>
          <a:p>
            <a:pPr marL="0" indent="0">
              <a:buFont typeface="Wingdings" pitchFamily="2" charset="2"/>
              <a:buNone/>
              <a:defRPr/>
            </a:pPr>
            <a:endParaRPr lang="en-US" dirty="0"/>
          </a:p>
          <a:p>
            <a:endParaRPr lang="en-US" dirty="0"/>
          </a:p>
        </p:txBody>
      </p:sp>
    </p:spTree>
    <p:extLst>
      <p:ext uri="{BB962C8B-B14F-4D97-AF65-F5344CB8AC3E}">
        <p14:creationId xmlns:p14="http://schemas.microsoft.com/office/powerpoint/2010/main" val="15930381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00025"/>
            <a:ext cx="8393113" cy="701675"/>
          </a:xfrm>
        </p:spPr>
        <p:txBody>
          <a:bodyPr>
            <a:normAutofit fontScale="90000"/>
          </a:bodyPr>
          <a:lstStyle/>
          <a:p>
            <a:pPr>
              <a:defRPr/>
            </a:pPr>
            <a:r>
              <a:rPr lang="en-US" dirty="0" smtClean="0"/>
              <a:t>System Availability</a:t>
            </a:r>
            <a:endParaRPr lang="en-US" dirty="0"/>
          </a:p>
        </p:txBody>
      </p:sp>
      <p:sp>
        <p:nvSpPr>
          <p:cNvPr id="3" name="Content Placeholder 2"/>
          <p:cNvSpPr>
            <a:spLocks noGrp="1"/>
          </p:cNvSpPr>
          <p:nvPr>
            <p:ph idx="1"/>
          </p:nvPr>
        </p:nvSpPr>
        <p:spPr>
          <a:xfrm>
            <a:off x="381000" y="1068388"/>
            <a:ext cx="8388350" cy="2419350"/>
          </a:xfrm>
        </p:spPr>
        <p:txBody>
          <a:bodyPr>
            <a:normAutofit lnSpcReduction="10000"/>
          </a:bodyPr>
          <a:lstStyle/>
          <a:p>
            <a:pPr>
              <a:defRPr/>
            </a:pPr>
            <a:r>
              <a:rPr lang="en-US" dirty="0" smtClean="0"/>
              <a:t>System Availability=MTTF/(MTTF+MTTR)</a:t>
            </a:r>
          </a:p>
          <a:p>
            <a:pPr>
              <a:defRPr/>
            </a:pPr>
            <a:r>
              <a:rPr lang="en-US" dirty="0" smtClean="0"/>
              <a:t>MTTF: mean time to failure</a:t>
            </a:r>
          </a:p>
          <a:p>
            <a:pPr>
              <a:defRPr/>
            </a:pPr>
            <a:r>
              <a:rPr lang="en-US" dirty="0" smtClean="0"/>
              <a:t>MTTR: mean time to repair</a:t>
            </a:r>
          </a:p>
          <a:p>
            <a:pPr>
              <a:defRPr/>
            </a:pPr>
            <a:r>
              <a:rPr lang="en-US" dirty="0" smtClean="0"/>
              <a:t>High availability is desired in all cluster, grids, P2P networks and cloud systems. </a:t>
            </a:r>
            <a:endParaRPr lang="en-US" dirty="0"/>
          </a:p>
        </p:txBody>
      </p:sp>
    </p:spTree>
    <p:extLst>
      <p:ext uri="{BB962C8B-B14F-4D97-AF65-F5344CB8AC3E}">
        <p14:creationId xmlns:p14="http://schemas.microsoft.com/office/powerpoint/2010/main" val="6457822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Summary</a:t>
            </a:r>
            <a:endParaRPr lang="zh-TW" altLang="en-US" dirty="0"/>
          </a:p>
        </p:txBody>
      </p:sp>
      <p:sp>
        <p:nvSpPr>
          <p:cNvPr id="3" name="內容版面配置區 2"/>
          <p:cNvSpPr>
            <a:spLocks noGrp="1"/>
          </p:cNvSpPr>
          <p:nvPr>
            <p:ph idx="1"/>
          </p:nvPr>
        </p:nvSpPr>
        <p:spPr>
          <a:xfrm>
            <a:off x="457200" y="1600200"/>
            <a:ext cx="8363272" cy="4525963"/>
          </a:xfrm>
        </p:spPr>
        <p:txBody>
          <a:bodyPr>
            <a:normAutofit fontScale="92500" lnSpcReduction="10000"/>
          </a:bodyPr>
          <a:lstStyle/>
          <a:p>
            <a:r>
              <a:rPr lang="en-US" altLang="zh-TW" dirty="0" smtClean="0"/>
              <a:t>Long united, must divide; long divided, must unite</a:t>
            </a:r>
          </a:p>
          <a:p>
            <a:endParaRPr lang="en-US" altLang="zh-TW" dirty="0" smtClean="0"/>
          </a:p>
          <a:p>
            <a:r>
              <a:rPr lang="en-US" altLang="zh-TW" dirty="0" smtClean="0"/>
              <a:t>Modern IT require</a:t>
            </a:r>
          </a:p>
          <a:p>
            <a:pPr lvl="1"/>
            <a:r>
              <a:rPr lang="en-US" altLang="zh-TW" dirty="0" smtClean="0"/>
              <a:t>To increase capacity or add capabilities to their infrastructure dynamically</a:t>
            </a:r>
          </a:p>
          <a:p>
            <a:pPr lvl="2"/>
            <a:r>
              <a:rPr lang="en-US" altLang="zh-TW" dirty="0" smtClean="0"/>
              <a:t>without investing money in the purchase of new infrastructure</a:t>
            </a:r>
          </a:p>
          <a:p>
            <a:pPr lvl="1"/>
            <a:r>
              <a:rPr lang="en-US" altLang="zh-TW" dirty="0" smtClean="0"/>
              <a:t>All the while </a:t>
            </a:r>
          </a:p>
          <a:p>
            <a:pPr lvl="2"/>
            <a:r>
              <a:rPr lang="en-US" altLang="zh-TW" dirty="0" smtClean="0"/>
              <a:t>without needing to conduct training for new personnel </a:t>
            </a:r>
          </a:p>
          <a:p>
            <a:pPr lvl="2"/>
            <a:r>
              <a:rPr lang="en-US" altLang="zh-TW" dirty="0" smtClean="0"/>
              <a:t>without the need for licensing new software</a:t>
            </a:r>
          </a:p>
          <a:p>
            <a:pPr lvl="1"/>
            <a:endParaRPr lang="en-US" altLang="zh-TW" dirty="0" smtClean="0"/>
          </a:p>
          <a:p>
            <a:r>
              <a:rPr lang="en-US" altLang="zh-TW" dirty="0" smtClean="0"/>
              <a:t>Given a solution to the above mentioned demands</a:t>
            </a:r>
          </a:p>
          <a:p>
            <a:pPr lvl="1"/>
            <a:r>
              <a:rPr lang="en-US" altLang="zh-TW" dirty="0" smtClean="0"/>
              <a:t>Cloud computing is the next big thing in the world of IT</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References</a:t>
            </a:r>
            <a:endParaRPr lang="zh-TW" altLang="en-US" dirty="0"/>
          </a:p>
        </p:txBody>
      </p:sp>
      <p:sp>
        <p:nvSpPr>
          <p:cNvPr id="3" name="內容版面配置區 2"/>
          <p:cNvSpPr>
            <a:spLocks noGrp="1"/>
          </p:cNvSpPr>
          <p:nvPr>
            <p:ph idx="1"/>
          </p:nvPr>
        </p:nvSpPr>
        <p:spPr>
          <a:xfrm>
            <a:off x="457200" y="1600200"/>
            <a:ext cx="8686800" cy="5257800"/>
          </a:xfrm>
        </p:spPr>
        <p:txBody>
          <a:bodyPr>
            <a:normAutofit fontScale="55000" lnSpcReduction="20000"/>
          </a:bodyPr>
          <a:lstStyle/>
          <a:p>
            <a:r>
              <a:rPr lang="en-US" altLang="zh-TW" dirty="0" smtClean="0"/>
              <a:t>IEEE Standard Computer Dictionary: A Compilation of IEEE Standard Computer Glossaries, 1990.</a:t>
            </a:r>
          </a:p>
          <a:p>
            <a:r>
              <a:rPr lang="en-US" altLang="zh-TW" dirty="0" smtClean="0"/>
              <a:t>R. </a:t>
            </a:r>
            <a:r>
              <a:rPr lang="en-US" altLang="zh-TW" dirty="0" err="1" smtClean="0"/>
              <a:t>Buyya</a:t>
            </a:r>
            <a:r>
              <a:rPr lang="en-US" altLang="zh-TW" dirty="0" smtClean="0"/>
              <a:t> (ed.),  High Performance Cluster Computing: Systems and Architectures, Prentice Hall, 1999.</a:t>
            </a:r>
          </a:p>
          <a:p>
            <a:r>
              <a:rPr lang="en-US" altLang="zh-TW" dirty="0" smtClean="0"/>
              <a:t>I. Foster, C. </a:t>
            </a:r>
            <a:r>
              <a:rPr lang="en-US" altLang="zh-TW" dirty="0" err="1" smtClean="0"/>
              <a:t>Kesselman</a:t>
            </a:r>
            <a:r>
              <a:rPr lang="en-US" altLang="zh-TW" dirty="0" smtClean="0"/>
              <a:t> (Eds.), The Grid: Blueprint for a Future Computing Infrastructure, Morgan Kaufmann, San Francisco, USA, 1999</a:t>
            </a:r>
          </a:p>
          <a:p>
            <a:r>
              <a:rPr lang="en-US" altLang="zh-TW" dirty="0" smtClean="0"/>
              <a:t>I. Foster et. al., “The Anatomy of the Grid. Enabling Scalable Virtual Organizations,” International Journal of High Performance Computing Applications, 2001.</a:t>
            </a:r>
          </a:p>
          <a:p>
            <a:r>
              <a:rPr lang="en-US" altLang="zh-TW" dirty="0" smtClean="0"/>
              <a:t>Computing Curricula 2005</a:t>
            </a:r>
          </a:p>
          <a:p>
            <a:r>
              <a:rPr lang="en-US" altLang="zh-TW" dirty="0" smtClean="0"/>
              <a:t>J. </a:t>
            </a:r>
            <a:r>
              <a:rPr lang="en-US" altLang="zh-TW" dirty="0" err="1" smtClean="0"/>
              <a:t>Rittinghouse</a:t>
            </a:r>
            <a:r>
              <a:rPr lang="en-US" altLang="zh-TW" dirty="0" smtClean="0"/>
              <a:t> and J. F. </a:t>
            </a:r>
            <a:r>
              <a:rPr lang="en-US" altLang="zh-TW" dirty="0" err="1" smtClean="0"/>
              <a:t>Ransome</a:t>
            </a:r>
            <a:r>
              <a:rPr lang="en-US" altLang="zh-TW" dirty="0" smtClean="0"/>
              <a:t>, Cloud Computing: Implementation, Management, and Security, CRC Press, 2009.</a:t>
            </a:r>
          </a:p>
          <a:p>
            <a:r>
              <a:rPr lang="en-US" altLang="zh-TW" dirty="0" smtClean="0"/>
              <a:t>M. </a:t>
            </a:r>
            <a:r>
              <a:rPr lang="en-US" altLang="zh-TW" dirty="0" err="1" smtClean="0"/>
              <a:t>Armbrust</a:t>
            </a:r>
            <a:r>
              <a:rPr lang="en-US" altLang="zh-TW" dirty="0" smtClean="0"/>
              <a:t> et. al., “Above the Clouds: A Berkeley View of Cloud Computing,” Technical Report No. UCB/EECS-2009-28, University of California at Berkeley, 2009. </a:t>
            </a:r>
          </a:p>
          <a:p>
            <a:r>
              <a:rPr lang="en-US" altLang="zh-TW" dirty="0" smtClean="0"/>
              <a:t>R. </a:t>
            </a:r>
            <a:r>
              <a:rPr lang="en-US" altLang="zh-TW" dirty="0" err="1" smtClean="0"/>
              <a:t>Buyya</a:t>
            </a:r>
            <a:r>
              <a:rPr lang="en-US" altLang="zh-TW" dirty="0" smtClean="0"/>
              <a:t> et. al., “Cloud computing and emerging IT platforms: Vision, hype, and reality for delivering computing as the 5th utility,” Future Generation Computer Systems, 2009.</a:t>
            </a:r>
          </a:p>
          <a:p>
            <a:r>
              <a:rPr lang="en-US" altLang="zh-TW" dirty="0" err="1" smtClean="0"/>
              <a:t>Hai</a:t>
            </a:r>
            <a:r>
              <a:rPr lang="en-US" altLang="zh-TW" dirty="0" smtClean="0"/>
              <a:t> Jin and Raj </a:t>
            </a:r>
            <a:r>
              <a:rPr lang="en-US" altLang="zh-TW" dirty="0" err="1" smtClean="0"/>
              <a:t>Buyya</a:t>
            </a:r>
            <a:r>
              <a:rPr lang="en-US" altLang="zh-TW" dirty="0" smtClean="0"/>
              <a:t>, High Performance Cluster Computing: Architectures and Systems.</a:t>
            </a:r>
          </a:p>
          <a:p>
            <a:r>
              <a:rPr lang="en-US" altLang="zh-TW" dirty="0" smtClean="0"/>
              <a:t>NIST (National Institute of Standards and Technology). http://csrc.nist.gov/groups/SNS/cloud-computing/</a:t>
            </a:r>
          </a:p>
          <a:p>
            <a:r>
              <a:rPr lang="en-US" altLang="zh-TW" dirty="0" smtClean="0"/>
              <a:t>Gartner, Inside the Hype Cycle: What’s Hot and What’s Not in 2009.</a:t>
            </a:r>
          </a:p>
          <a:p>
            <a:r>
              <a:rPr lang="en-US" altLang="zh-TW" dirty="0" smtClean="0"/>
              <a:t>Cloud Computing 2010 – An IDC Update.</a:t>
            </a:r>
          </a:p>
          <a:p>
            <a:r>
              <a:rPr lang="en-US" altLang="zh-TW" dirty="0" smtClean="0"/>
              <a:t>IBM Corporation.</a:t>
            </a:r>
          </a:p>
          <a:p>
            <a:r>
              <a:rPr lang="en-US" altLang="zh-TW" dirty="0" smtClean="0"/>
              <a:t>From Wikipedia, the free encyclopedia.</a:t>
            </a:r>
            <a:endParaRPr lang="zh-TW" altLang="en-US" dirty="0" smtClean="0"/>
          </a:p>
          <a:p>
            <a:r>
              <a:rPr lang="en-US" altLang="zh-TW" dirty="0" smtClean="0"/>
              <a:t>All resources of the materials and pictures were partially retrieved from the Internet.</a:t>
            </a:r>
          </a:p>
          <a:p>
            <a:endParaRPr lang="en-US" altLang="zh-TW" dirty="0" smtClean="0"/>
          </a:p>
          <a:p>
            <a:endParaRPr lang="en-US" altLang="zh-TW" dirty="0" smtClean="0"/>
          </a:p>
        </p:txBody>
      </p:sp>
    </p:spTree>
    <p:extLst>
      <p:ext uri="{BB962C8B-B14F-4D97-AF65-F5344CB8AC3E}">
        <p14:creationId xmlns:p14="http://schemas.microsoft.com/office/powerpoint/2010/main" val="1633497713"/>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624"/>
            <a:ext cx="8229600" cy="868362"/>
          </a:xfrm>
        </p:spPr>
        <p:txBody>
          <a:bodyPr/>
          <a:lstStyle/>
          <a:p>
            <a:pPr>
              <a:defRPr/>
            </a:pPr>
            <a:r>
              <a:rPr lang="en-US" dirty="0"/>
              <a:t>Class Exercise</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9DC3B4C8-F98D-2E4B-B50E-169FC305A897}"/>
                  </a:ext>
                </a:extLst>
              </p:cNvPr>
              <p:cNvSpPr txBox="1"/>
              <p:nvPr/>
            </p:nvSpPr>
            <p:spPr>
              <a:xfrm>
                <a:off x="457200" y="746648"/>
                <a:ext cx="8507288" cy="5933034"/>
              </a:xfrm>
              <a:prstGeom prst="rect">
                <a:avLst/>
              </a:prstGeom>
              <a:noFill/>
            </p:spPr>
            <p:txBody>
              <a:bodyPr wrap="square" rtlCol="0">
                <a:spAutoFit/>
              </a:bodyPr>
              <a:lstStyle/>
              <a:p>
                <a:r>
                  <a:rPr lang="en-US" dirty="0"/>
                  <a:t>Consider a program for multiplying two large-scale </a:t>
                </a:r>
                <a14:m>
                  <m:oMath xmlns:m="http://schemas.openxmlformats.org/officeDocument/2006/math">
                    <m:r>
                      <a:rPr lang="en-US" i="1" dirty="0" smtClean="0">
                        <a:latin typeface="Cambria Math" panose="02040503050406030204" pitchFamily="18" charset="0"/>
                      </a:rPr>
                      <m:t>𝑁</m:t>
                    </m:r>
                    <m:r>
                      <a:rPr lang="en-US" i="1" dirty="0" smtClean="0">
                        <a:latin typeface="Cambria Math" panose="02040503050406030204" pitchFamily="18" charset="0"/>
                        <a:ea typeface="Cambria Math" panose="02040503050406030204" pitchFamily="18" charset="0"/>
                      </a:rPr>
                      <m:t>×</m:t>
                    </m:r>
                    <m:r>
                      <a:rPr lang="en-US" i="1" dirty="0" smtClean="0">
                        <a:latin typeface="Cambria Math" panose="02040503050406030204" pitchFamily="18" charset="0"/>
                      </a:rPr>
                      <m:t>𝑁</m:t>
                    </m:r>
                    <m:r>
                      <a:rPr lang="en-US" i="1" dirty="0" smtClean="0">
                        <a:latin typeface="Cambria Math" panose="02040503050406030204" pitchFamily="18" charset="0"/>
                      </a:rPr>
                      <m:t> </m:t>
                    </m:r>
                  </m:oMath>
                </a14:m>
                <a:r>
                  <a:rPr lang="en-US" dirty="0"/>
                  <a:t>matrices, where N is the matrix size. The sequential multiply time on a single server is </a:t>
                </a:r>
                <a14:m>
                  <m:oMath xmlns:m="http://schemas.openxmlformats.org/officeDocument/2006/math">
                    <m:sSub>
                      <m:sSubPr>
                        <m:ctrlPr>
                          <a:rPr lang="en-US" i="1" dirty="0" smtClean="0">
                            <a:latin typeface="Cambria Math" panose="02040503050406030204" pitchFamily="18" charset="0"/>
                          </a:rPr>
                        </m:ctrlPr>
                      </m:sSubPr>
                      <m:e>
                        <m:r>
                          <a:rPr lang="en-US" b="0" i="1" dirty="0" smtClean="0">
                            <a:latin typeface="Cambria Math" panose="02040503050406030204" pitchFamily="18" charset="0"/>
                          </a:rPr>
                          <m:t>𝑇</m:t>
                        </m:r>
                      </m:e>
                      <m:sub>
                        <m:r>
                          <a:rPr lang="en-US" b="0" i="1" dirty="0" smtClean="0">
                            <a:latin typeface="Cambria Math" panose="02040503050406030204" pitchFamily="18" charset="0"/>
                          </a:rPr>
                          <m:t>1</m:t>
                        </m:r>
                      </m:sub>
                    </m:sSub>
                    <m:r>
                      <a:rPr lang="en-US" i="1" smtClean="0">
                        <a:latin typeface="Cambria Math" panose="02040503050406030204" pitchFamily="18" charset="0"/>
                      </a:rPr>
                      <m:t>=</m:t>
                    </m:r>
                    <m:r>
                      <a:rPr lang="en-US" b="0" i="1" smtClean="0">
                        <a:latin typeface="Cambria Math" panose="02040503050406030204" pitchFamily="18" charset="0"/>
                      </a:rPr>
                      <m:t>𝑐</m:t>
                    </m:r>
                    <m:sSup>
                      <m:sSupPr>
                        <m:ctrlPr>
                          <a:rPr lang="en-US" i="1" smtClean="0">
                            <a:latin typeface="Cambria Math" panose="02040503050406030204" pitchFamily="18" charset="0"/>
                          </a:rPr>
                        </m:ctrlPr>
                      </m:sSupPr>
                      <m:e>
                        <m:r>
                          <a:rPr lang="en-US" b="0" i="1" smtClean="0">
                            <a:latin typeface="Cambria Math" panose="02040503050406030204" pitchFamily="18" charset="0"/>
                          </a:rPr>
                          <m:t>𝑁</m:t>
                        </m:r>
                      </m:e>
                      <m:sup>
                        <m:r>
                          <a:rPr lang="en-US" b="0" i="1" smtClean="0">
                            <a:latin typeface="Cambria Math" panose="02040503050406030204" pitchFamily="18" charset="0"/>
                          </a:rPr>
                          <m:t>3</m:t>
                        </m:r>
                      </m:sup>
                    </m:sSup>
                  </m:oMath>
                </a14:m>
                <a:r>
                  <a:rPr lang="en-US" dirty="0"/>
                  <a:t> minutes, where c is a constant determined by the server used. An MPI-code parallel program requires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𝑇</m:t>
                        </m:r>
                      </m:e>
                      <m:sub>
                        <m:r>
                          <a:rPr lang="en-US" b="0" i="1" smtClean="0">
                            <a:latin typeface="Cambria Math" panose="02040503050406030204" pitchFamily="18" charset="0"/>
                          </a:rPr>
                          <m:t>𝑛</m:t>
                        </m:r>
                      </m:sub>
                    </m:sSub>
                    <m:r>
                      <a:rPr lang="en-US" b="0" i="1" smtClean="0">
                        <a:latin typeface="Cambria Math" panose="02040503050406030204" pitchFamily="18" charset="0"/>
                      </a:rPr>
                      <m:t>=</m:t>
                    </m:r>
                    <m:r>
                      <a:rPr lang="en-US" b="0" i="1" smtClean="0">
                        <a:latin typeface="Cambria Math" panose="02040503050406030204" pitchFamily="18" charset="0"/>
                      </a:rPr>
                      <m:t>𝑐</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𝑁</m:t>
                        </m:r>
                      </m:e>
                      <m:sup>
                        <m:r>
                          <a:rPr lang="en-US" b="0" i="1" smtClean="0">
                            <a:latin typeface="Cambria Math" panose="02040503050406030204" pitchFamily="18" charset="0"/>
                          </a:rPr>
                          <m:t>3</m:t>
                        </m:r>
                      </m:sup>
                    </m:sSup>
                    <m:r>
                      <a:rPr lang="en-US" b="0" i="1" smtClean="0">
                        <a:latin typeface="Cambria Math" panose="02040503050406030204" pitchFamily="18" charset="0"/>
                      </a:rPr>
                      <m:t>/</m:t>
                    </m:r>
                    <m:r>
                      <a:rPr lang="en-US" b="0" i="1" smtClean="0">
                        <a:latin typeface="Cambria Math" panose="02040503050406030204" pitchFamily="18" charset="0"/>
                      </a:rPr>
                      <m:t>𝑛</m:t>
                    </m:r>
                    <m:r>
                      <a:rPr lang="en-US" b="0" i="1" smtClean="0">
                        <a:latin typeface="Cambria Math" panose="02040503050406030204" pitchFamily="18" charset="0"/>
                      </a:rPr>
                      <m:t>+</m:t>
                    </m:r>
                    <m:r>
                      <a:rPr lang="en-US" b="0" i="1" smtClean="0">
                        <a:latin typeface="Cambria Math" panose="02040503050406030204" pitchFamily="18" charset="0"/>
                      </a:rPr>
                      <m:t>𝑑</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𝑁</m:t>
                        </m:r>
                      </m:e>
                      <m:sup>
                        <m:r>
                          <a:rPr lang="en-US" b="0" i="1" smtClean="0">
                            <a:latin typeface="Cambria Math" panose="02040503050406030204" pitchFamily="18" charset="0"/>
                          </a:rPr>
                          <m:t>2</m:t>
                        </m:r>
                      </m:sup>
                    </m:sSup>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𝑛</m:t>
                        </m:r>
                      </m:e>
                      <m:sup>
                        <m:r>
                          <a:rPr lang="en-US" b="0" i="1" smtClean="0">
                            <a:latin typeface="Cambria Math" panose="02040503050406030204" pitchFamily="18" charset="0"/>
                          </a:rPr>
                          <m:t>0.5</m:t>
                        </m:r>
                      </m:sup>
                    </m:sSup>
                  </m:oMath>
                </a14:m>
                <a:r>
                  <a:rPr lang="en-US" dirty="0"/>
                  <a:t> minutes to complete execution on a n-server cluster system, where d is a constant determined by the MPI version used. Assume the program has a zero sequential bottleneck (</a:t>
                </a:r>
                <a14:m>
                  <m:oMath xmlns:m="http://schemas.openxmlformats.org/officeDocument/2006/math">
                    <m:r>
                      <a:rPr lang="en-US" i="1" smtClean="0">
                        <a:latin typeface="Cambria Math" panose="02040503050406030204" pitchFamily="18" charset="0"/>
                        <a:ea typeface="Cambria Math" panose="02040503050406030204" pitchFamily="18" charset="0"/>
                      </a:rPr>
                      <m:t>𝛼</m:t>
                    </m:r>
                    <m:r>
                      <a:rPr lang="en-US" b="0" i="1" smtClean="0">
                        <a:latin typeface="Cambria Math" panose="02040503050406030204" pitchFamily="18" charset="0"/>
                        <a:ea typeface="Cambria Math" panose="02040503050406030204" pitchFamily="18" charset="0"/>
                      </a:rPr>
                      <m:t>=0</m:t>
                    </m:r>
                  </m:oMath>
                </a14:m>
                <a:r>
                  <a:rPr lang="en-US" dirty="0"/>
                  <a:t>). The second term in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𝑇</m:t>
                        </m:r>
                      </m:e>
                      <m:sub>
                        <m:r>
                          <a:rPr lang="en-US" b="0" i="1" smtClean="0">
                            <a:latin typeface="Cambria Math" panose="02040503050406030204" pitchFamily="18" charset="0"/>
                          </a:rPr>
                          <m:t>𝑛</m:t>
                        </m:r>
                      </m:sub>
                    </m:sSub>
                  </m:oMath>
                </a14:m>
                <a:r>
                  <a:rPr lang="en-US" dirty="0"/>
                  <a:t> accounts for the total message-passing overhead experienced by n servers.</a:t>
                </a:r>
              </a:p>
              <a:p>
                <a:r>
                  <a:rPr lang="en-US" dirty="0" smtClean="0"/>
                  <a:t>Answer </a:t>
                </a:r>
                <a:r>
                  <a:rPr lang="en-US" dirty="0"/>
                  <a:t>the following questions for a given cluster configuration with n=64 servers, </a:t>
                </a:r>
                <a:r>
                  <a:rPr lang="en-US" dirty="0" smtClean="0"/>
                  <a:t>c=0.8 </a:t>
                </a:r>
                <a:r>
                  <a:rPr lang="en-US" dirty="0"/>
                  <a:t>and d=0.2. Parts (a, b) have a fixed workload corresponding to the matrix size N=5000, Parts (c, d) have a scaled workload associated with an enlarged matrix size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𝑁</m:t>
                        </m:r>
                      </m:e>
                      <m:sup>
                        <m:r>
                          <a:rPr lang="en-US" b="0" i="1" smtClean="0">
                            <a:latin typeface="Cambria Math" panose="02040503050406030204" pitchFamily="18" charset="0"/>
                          </a:rPr>
                          <m:t>′</m:t>
                        </m:r>
                      </m:sup>
                    </m:sSup>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𝑛</m:t>
                        </m:r>
                      </m:e>
                      <m:sup>
                        <m:r>
                          <a:rPr lang="en-US" b="0" i="1" smtClean="0">
                            <a:latin typeface="Cambria Math" panose="02040503050406030204" pitchFamily="18" charset="0"/>
                          </a:rPr>
                          <m:t>1/3</m:t>
                        </m:r>
                      </m:sup>
                    </m:sSup>
                    <m:r>
                      <a:rPr lang="en-US" b="0" i="1" smtClean="0">
                        <a:latin typeface="Cambria Math" panose="02040503050406030204" pitchFamily="18" charset="0"/>
                      </a:rPr>
                      <m:t>𝑁</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64</m:t>
                        </m:r>
                      </m:e>
                      <m:sup>
                        <m:r>
                          <a:rPr lang="en-US" b="0" i="1" smtClean="0">
                            <a:latin typeface="Cambria Math" panose="02040503050406030204" pitchFamily="18" charset="0"/>
                          </a:rPr>
                          <m:t>1/3</m:t>
                        </m:r>
                      </m:sup>
                    </m:sSup>
                    <m:r>
                      <a:rPr lang="en-US" b="0" i="1" smtClean="0">
                        <a:latin typeface="Cambria Math" panose="02040503050406030204" pitchFamily="18" charset="0"/>
                      </a:rPr>
                      <m:t>∗5000=20000</m:t>
                    </m:r>
                  </m:oMath>
                </a14:m>
                <a:r>
                  <a:rPr lang="en-US" dirty="0"/>
                  <a:t>. Assume the same cluster configuration to process both workloads. Thus, the system parameters n, c, and d stay unchanged. Running the scaled workload, the overhead also increases with the enlarged matrix size N’.</a:t>
                </a:r>
              </a:p>
              <a:p>
                <a:endParaRPr lang="en-US" dirty="0"/>
              </a:p>
              <a:p>
                <a:pPr marL="342900" indent="-342900">
                  <a:buAutoNum type="alphaLcPeriod"/>
                </a:pPr>
                <a:r>
                  <a:rPr lang="en-US" dirty="0"/>
                  <a:t>Using Amdahl’s law, calculate the speedup of the n-server cluster over a single server.</a:t>
                </a:r>
              </a:p>
              <a:p>
                <a:pPr marL="342900" indent="-342900">
                  <a:buAutoNum type="alphaLcPeriod"/>
                </a:pPr>
                <a:r>
                  <a:rPr lang="en-US" dirty="0"/>
                  <a:t>What is the efficiency of the cluster system used in Part (a)?</a:t>
                </a:r>
              </a:p>
              <a:p>
                <a:pPr marL="342900" indent="-342900">
                  <a:buAutoNum type="alphaLcPeriod"/>
                </a:pPr>
                <a:r>
                  <a:rPr lang="en-US" dirty="0"/>
                  <a:t>Calculate the speedup in executing the scaled workload for an enlarged N’*N’ matrix on the same cluster configuration using Gustafson’s law.</a:t>
                </a:r>
              </a:p>
              <a:p>
                <a:pPr marL="342900" indent="-342900">
                  <a:buAutoNum type="alphaLcPeriod"/>
                </a:pPr>
                <a:r>
                  <a:rPr lang="en-US" dirty="0"/>
                  <a:t>Calculate the efficiency of running the scaled workload in Part (c) on the 64-processor cluster</a:t>
                </a:r>
                <a:r>
                  <a:rPr lang="en-US" dirty="0" smtClean="0"/>
                  <a:t>.</a:t>
                </a:r>
              </a:p>
              <a:p>
                <a:pPr marL="342900" indent="-342900">
                  <a:buAutoNum type="alphaLcPeriod"/>
                </a:pPr>
                <a:r>
                  <a:rPr lang="en-US" dirty="0" smtClean="0"/>
                  <a:t>Observation?</a:t>
                </a:r>
                <a:endParaRPr lang="en-US" dirty="0"/>
              </a:p>
            </p:txBody>
          </p:sp>
        </mc:Choice>
        <mc:Fallback xmlns="">
          <p:sp>
            <p:nvSpPr>
              <p:cNvPr id="3" name="TextBox 2">
                <a:extLst>
                  <a:ext uri="{FF2B5EF4-FFF2-40B4-BE49-F238E27FC236}">
                    <a16:creationId xmlns:a16="http://schemas.microsoft.com/office/drawing/2014/main" xmlns:a14="http://schemas.microsoft.com/office/drawing/2010/main" xmlns="" id="{9DC3B4C8-F98D-2E4B-B50E-169FC305A897}"/>
                  </a:ext>
                </a:extLst>
              </p:cNvPr>
              <p:cNvSpPr txBox="1">
                <a:spLocks noRot="1" noChangeAspect="1" noMove="1" noResize="1" noEditPoints="1" noAdjustHandles="1" noChangeArrowheads="1" noChangeShapeType="1" noTextEdit="1"/>
              </p:cNvSpPr>
              <p:nvPr/>
            </p:nvSpPr>
            <p:spPr>
              <a:xfrm>
                <a:off x="457200" y="746648"/>
                <a:ext cx="8507288" cy="5933034"/>
              </a:xfrm>
              <a:prstGeom prst="rect">
                <a:avLst/>
              </a:prstGeom>
              <a:blipFill rotWithShape="1">
                <a:blip r:embed="rId2"/>
                <a:stretch>
                  <a:fillRect l="-573" t="-513" r="-860" b="-616"/>
                </a:stretch>
              </a:blipFill>
            </p:spPr>
            <p:txBody>
              <a:bodyPr/>
              <a:lstStyle/>
              <a:p>
                <a:r>
                  <a:rPr lang="en-US">
                    <a:noFill/>
                  </a:rPr>
                  <a:t> </a:t>
                </a:r>
              </a:p>
            </p:txBody>
          </p:sp>
        </mc:Fallback>
      </mc:AlternateContent>
    </p:spTree>
    <p:extLst>
      <p:ext uri="{BB962C8B-B14F-4D97-AF65-F5344CB8AC3E}">
        <p14:creationId xmlns:p14="http://schemas.microsoft.com/office/powerpoint/2010/main" val="102607695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74638"/>
            <a:ext cx="8229600" cy="868362"/>
          </a:xfrm>
        </p:spPr>
        <p:txBody>
          <a:bodyPr/>
          <a:lstStyle/>
          <a:p>
            <a:pPr>
              <a:defRPr/>
            </a:pPr>
            <a:r>
              <a:rPr lang="en-US" dirty="0" smtClean="0"/>
              <a:t>Solutions</a:t>
            </a:r>
            <a:endParaRPr lang="en-US" dirty="0"/>
          </a:p>
        </p:txBody>
      </p:sp>
      <mc:AlternateContent xmlns:mc="http://schemas.openxmlformats.org/markup-compatibility/2006" xmlns:a14="http://schemas.microsoft.com/office/drawing/2010/main">
        <mc:Choice Requires="a14">
          <p:sp>
            <p:nvSpPr>
              <p:cNvPr id="6" name="Content Placeholder 2"/>
              <p:cNvSpPr txBox="1">
                <a:spLocks/>
              </p:cNvSpPr>
              <p:nvPr/>
            </p:nvSpPr>
            <p:spPr>
              <a:xfrm>
                <a:off x="381000" y="1068388"/>
                <a:ext cx="8388350" cy="518953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chemeClr val="accent1">
                      <a:lumMod val="75000"/>
                    </a:schemeClr>
                  </a:buClr>
                  <a:buFont typeface="Arial" pitchFamily="34" charset="0"/>
                  <a:buChar char="•"/>
                  <a:defRPr sz="2800" kern="1200">
                    <a:solidFill>
                      <a:schemeClr val="tx2">
                        <a:lumMod val="75000"/>
                      </a:schemeClr>
                    </a:solidFill>
                    <a:latin typeface="Cambria" pitchFamily="18" charset="0"/>
                    <a:ea typeface="+mn-ea"/>
                    <a:cs typeface="+mn-cs"/>
                  </a:defRPr>
                </a:lvl1pPr>
                <a:lvl2pPr marL="742950" indent="-285750" algn="l" defTabSz="914400" rtl="0" eaLnBrk="1" latinLnBrk="0" hangingPunct="1">
                  <a:spcBef>
                    <a:spcPct val="20000"/>
                  </a:spcBef>
                  <a:buClr>
                    <a:schemeClr val="accent3">
                      <a:lumMod val="50000"/>
                    </a:schemeClr>
                  </a:buClr>
                  <a:buFont typeface="Wingdings" pitchFamily="2" charset="2"/>
                  <a:buChar char="§"/>
                  <a:defRPr sz="2400" kern="1200">
                    <a:solidFill>
                      <a:schemeClr val="accent3">
                        <a:lumMod val="50000"/>
                      </a:schemeClr>
                    </a:solidFill>
                    <a:latin typeface="Cambria" pitchFamily="18" charset="0"/>
                    <a:ea typeface="+mn-ea"/>
                    <a:cs typeface="+mn-cs"/>
                  </a:defRPr>
                </a:lvl2pPr>
                <a:lvl3pPr marL="1143000" indent="-228600" algn="l" defTabSz="914400" rtl="0" eaLnBrk="1" latinLnBrk="0" hangingPunct="1">
                  <a:spcBef>
                    <a:spcPct val="20000"/>
                  </a:spcBef>
                  <a:buClr>
                    <a:schemeClr val="accent4">
                      <a:lumMod val="50000"/>
                    </a:schemeClr>
                  </a:buClr>
                  <a:buFont typeface="Arial" pitchFamily="34" charset="0"/>
                  <a:buChar char="•"/>
                  <a:defRPr sz="2000" kern="1200">
                    <a:solidFill>
                      <a:schemeClr val="accent4">
                        <a:lumMod val="50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r>
                  <a:rPr lang="en-US" sz="2400" dirty="0" smtClean="0"/>
                  <a:t>a) Speedup, S = 1/[</a:t>
                </a:r>
                <a:r>
                  <a:rPr lang="pt-BR" sz="2400" dirty="0"/>
                  <a:t>α</a:t>
                </a:r>
                <a:r>
                  <a:rPr lang="en-US" sz="2400" dirty="0" smtClean="0"/>
                  <a:t> + (1 - </a:t>
                </a:r>
                <a:r>
                  <a:rPr lang="pt-BR" sz="2400" dirty="0"/>
                  <a:t>α</a:t>
                </a:r>
                <a:r>
                  <a:rPr lang="en-US" sz="2400" dirty="0" smtClean="0"/>
                  <a:t>) / n]</a:t>
                </a:r>
              </a:p>
              <a:p>
                <a:pPr marL="0" indent="0">
                  <a:buFont typeface="Wingdings" pitchFamily="2" charset="2"/>
                  <a:buNone/>
                  <a:defRPr/>
                </a:pPr>
                <a:r>
                  <a:rPr lang="en-US" sz="2400" dirty="0" smtClean="0"/>
                  <a:t>	Since, a = 0 and n = 64, Speedup, S = 64</a:t>
                </a:r>
              </a:p>
              <a:p>
                <a:pPr>
                  <a:defRPr/>
                </a:pPr>
                <a:r>
                  <a:rPr lang="en-US" sz="2400" dirty="0" smtClean="0"/>
                  <a:t>b) Efficiency, E = S / n = 1 = 100%</a:t>
                </a:r>
              </a:p>
              <a:p>
                <a:pPr>
                  <a:defRPr/>
                </a:pPr>
                <a:r>
                  <a:rPr lang="en-US" sz="2400" dirty="0" smtClean="0"/>
                  <a:t>c) Speedup, S’ = Time taken by a single server / Time taken by the cluster</a:t>
                </a:r>
                <a:r>
                  <a:rPr lang="en-US" sz="2400" dirty="0"/>
                  <a:t>= </a:t>
                </a:r>
                <a14:m>
                  <m:oMath xmlns:m="http://schemas.openxmlformats.org/officeDocument/2006/math">
                    <m:sSub>
                      <m:sSubPr>
                        <m:ctrlPr>
                          <a:rPr lang="en-US" sz="2400" i="1" dirty="0">
                            <a:latin typeface="Cambria Math" panose="02040503050406030204" pitchFamily="18" charset="0"/>
                          </a:rPr>
                        </m:ctrlPr>
                      </m:sSubPr>
                      <m:e>
                        <m:r>
                          <a:rPr lang="en-US" sz="2400" i="1" dirty="0">
                            <a:latin typeface="Cambria Math" panose="02040503050406030204" pitchFamily="18" charset="0"/>
                          </a:rPr>
                          <m:t>𝑇</m:t>
                        </m:r>
                      </m:e>
                      <m:sub>
                        <m:r>
                          <a:rPr lang="en-US" sz="2400" i="1" dirty="0">
                            <a:latin typeface="Cambria Math" panose="02040503050406030204" pitchFamily="18" charset="0"/>
                          </a:rPr>
                          <m:t>1</m:t>
                        </m:r>
                      </m:sub>
                    </m:sSub>
                    <m:r>
                      <a:rPr lang="en-US" sz="2400" i="1" dirty="0">
                        <a:latin typeface="Cambria Math"/>
                      </a:rPr>
                      <m:t>/</m:t>
                    </m:r>
                    <m:sSub>
                      <m:sSubPr>
                        <m:ctrlPr>
                          <a:rPr lang="en-US" sz="2400" i="1">
                            <a:latin typeface="Cambria Math" panose="02040503050406030204" pitchFamily="18" charset="0"/>
                          </a:rPr>
                        </m:ctrlPr>
                      </m:sSubPr>
                      <m:e>
                        <m:r>
                          <a:rPr lang="en-US" sz="2400" i="1">
                            <a:latin typeface="Cambria Math" panose="02040503050406030204" pitchFamily="18" charset="0"/>
                          </a:rPr>
                          <m:t>𝑇</m:t>
                        </m:r>
                      </m:e>
                      <m:sub>
                        <m:r>
                          <a:rPr lang="en-US" sz="2400" i="1">
                            <a:latin typeface="Cambria Math" panose="02040503050406030204" pitchFamily="18" charset="0"/>
                          </a:rPr>
                          <m:t>𝑛</m:t>
                        </m:r>
                      </m:sub>
                    </m:sSub>
                  </m:oMath>
                </a14:m>
                <a:r>
                  <a:rPr lang="en-US" sz="2400" dirty="0" smtClean="0"/>
                  <a:t>= cN’</a:t>
                </a:r>
                <a:r>
                  <a:rPr lang="en-US" sz="2400" baseline="30000" dirty="0" smtClean="0"/>
                  <a:t>3</a:t>
                </a:r>
                <a:r>
                  <a:rPr lang="en-US" sz="2400" dirty="0" smtClean="0"/>
                  <a:t> / [(cN’</a:t>
                </a:r>
                <a:r>
                  <a:rPr lang="en-US" sz="2400" baseline="30000" dirty="0" smtClean="0"/>
                  <a:t>3</a:t>
                </a:r>
                <a:r>
                  <a:rPr lang="en-US" sz="2400" dirty="0" smtClean="0"/>
                  <a:t> / n) + (dN’</a:t>
                </a:r>
                <a:r>
                  <a:rPr lang="en-US" sz="2400" baseline="30000" dirty="0" smtClean="0"/>
                  <a:t>2</a:t>
                </a:r>
                <a:r>
                  <a:rPr lang="en-US" sz="2400" dirty="0" smtClean="0"/>
                  <a:t> / n</a:t>
                </a:r>
                <a:r>
                  <a:rPr lang="en-US" sz="2400" baseline="30000" dirty="0" smtClean="0"/>
                  <a:t>0.5</a:t>
                </a:r>
                <a:r>
                  <a:rPr lang="en-US" sz="2400" dirty="0" smtClean="0"/>
                  <a:t>)]=</a:t>
                </a:r>
                <a:r>
                  <a:rPr lang="en-US" sz="2400" dirty="0"/>
                  <a:t>0.8 x 64 x N</a:t>
                </a:r>
                <a:r>
                  <a:rPr lang="en-US" sz="2400" baseline="30000" dirty="0"/>
                  <a:t>3</a:t>
                </a:r>
                <a:r>
                  <a:rPr lang="en-US" sz="2400" dirty="0"/>
                  <a:t> / [0.2N</a:t>
                </a:r>
                <a:r>
                  <a:rPr lang="en-US" sz="2400" baseline="30000" dirty="0"/>
                  <a:t>2</a:t>
                </a:r>
                <a:r>
                  <a:rPr lang="en-US" sz="2400" dirty="0"/>
                  <a:t>(4N + 1)] = 256N / (4N + 1)=64</a:t>
                </a:r>
              </a:p>
              <a:p>
                <a:pPr marL="0" indent="0">
                  <a:buNone/>
                  <a:defRPr/>
                </a:pPr>
                <a:r>
                  <a:rPr lang="en-US" sz="2400" dirty="0" smtClean="0"/>
                  <a:t>	since c = 0.8, d = 0.1, N’ = n</a:t>
                </a:r>
                <a:r>
                  <a:rPr lang="en-US" sz="2400" baseline="30000" dirty="0" smtClean="0"/>
                  <a:t>1/3 </a:t>
                </a:r>
                <a:r>
                  <a:rPr lang="en-US" sz="2400" dirty="0" smtClean="0"/>
                  <a:t>N, N = 20,000, n = 64</a:t>
                </a:r>
              </a:p>
              <a:p>
                <a:pPr>
                  <a:defRPr/>
                </a:pPr>
                <a:r>
                  <a:rPr lang="en-US" sz="2400" dirty="0" smtClean="0"/>
                  <a:t>d) Efficiency, E’ = </a:t>
                </a:r>
                <a:r>
                  <a:rPr lang="pt-BR" sz="2400" dirty="0"/>
                  <a:t>α</a:t>
                </a:r>
                <a:r>
                  <a:rPr lang="en-US" sz="2400" dirty="0" smtClean="0"/>
                  <a:t> / n + (1 – </a:t>
                </a:r>
                <a:r>
                  <a:rPr lang="pt-BR" sz="2400" dirty="0"/>
                  <a:t>α</a:t>
                </a:r>
                <a:r>
                  <a:rPr lang="en-US" sz="2400" dirty="0" smtClean="0"/>
                  <a:t>), Since </a:t>
                </a:r>
                <a:r>
                  <a:rPr lang="pt-BR" sz="2400" dirty="0"/>
                  <a:t>α</a:t>
                </a:r>
                <a:r>
                  <a:rPr lang="en-US" sz="2400" dirty="0" smtClean="0"/>
                  <a:t> = 0, E’ = 1 = 100%</a:t>
                </a:r>
              </a:p>
              <a:p>
                <a:pPr>
                  <a:defRPr/>
                </a:pPr>
                <a:r>
                  <a:rPr lang="en-US" sz="2400" dirty="0" smtClean="0"/>
                  <a:t>e) For both cases i.e. fixed workload and scaled workload the speedup and efficiency is the same i.e. S = 64 and E = 100%</a:t>
                </a:r>
              </a:p>
              <a:p>
                <a:pPr>
                  <a:defRPr/>
                </a:pPr>
                <a:endParaRPr lang="en-US" sz="2400" dirty="0" smtClean="0"/>
              </a:p>
              <a:p>
                <a:pPr>
                  <a:defRPr/>
                </a:pPr>
                <a:endParaRPr lang="en-US" sz="2400" dirty="0"/>
              </a:p>
            </p:txBody>
          </p:sp>
        </mc:Choice>
        <mc:Fallback xmlns="">
          <p:sp>
            <p:nvSpPr>
              <p:cNvPr id="6" name="Content Placeholder 2"/>
              <p:cNvSpPr txBox="1">
                <a:spLocks noRot="1" noChangeAspect="1" noMove="1" noResize="1" noEditPoints="1" noAdjustHandles="1" noChangeArrowheads="1" noChangeShapeType="1" noTextEdit="1"/>
              </p:cNvSpPr>
              <p:nvPr/>
            </p:nvSpPr>
            <p:spPr>
              <a:xfrm>
                <a:off x="381000" y="1068388"/>
                <a:ext cx="8388350" cy="5189537"/>
              </a:xfrm>
              <a:prstGeom prst="rect">
                <a:avLst/>
              </a:prstGeom>
              <a:blipFill rotWithShape="1">
                <a:blip r:embed="rId2"/>
                <a:stretch>
                  <a:fillRect l="-1017" t="-939" r="-872"/>
                </a:stretch>
              </a:blipFill>
            </p:spPr>
            <p:txBody>
              <a:bodyPr/>
              <a:lstStyle/>
              <a:p>
                <a:r>
                  <a:rPr lang="en-US">
                    <a:noFill/>
                  </a:rPr>
                  <a:t> </a:t>
                </a:r>
              </a:p>
            </p:txBody>
          </p:sp>
        </mc:Fallback>
      </mc:AlternateContent>
    </p:spTree>
    <p:extLst>
      <p:ext uri="{BB962C8B-B14F-4D97-AF65-F5344CB8AC3E}">
        <p14:creationId xmlns:p14="http://schemas.microsoft.com/office/powerpoint/2010/main" val="428394175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Class Exercise</a:t>
            </a:r>
          </a:p>
        </p:txBody>
      </p:sp>
      <p:sp>
        <p:nvSpPr>
          <p:cNvPr id="4" name="Content Placeholder 3"/>
          <p:cNvSpPr>
            <a:spLocks noGrp="1"/>
          </p:cNvSpPr>
          <p:nvPr>
            <p:ph idx="1"/>
          </p:nvPr>
        </p:nvSpPr>
        <p:spPr/>
        <p:txBody>
          <a:bodyPr>
            <a:normAutofit fontScale="62500" lnSpcReduction="20000"/>
          </a:bodyPr>
          <a:lstStyle/>
          <a:p>
            <a:r>
              <a:rPr lang="en-US" dirty="0"/>
              <a:t>Consider a multicore processor with </a:t>
            </a:r>
            <a:r>
              <a:rPr lang="en-US" dirty="0" smtClean="0"/>
              <a:t>three </a:t>
            </a:r>
            <a:r>
              <a:rPr lang="en-US" dirty="0"/>
              <a:t>heterogeneous cores labeled A, B, </a:t>
            </a:r>
            <a:r>
              <a:rPr lang="en-US" dirty="0" smtClean="0"/>
              <a:t>and C. Suppose an application needs to compute the square of each element of an array of 60 elements. Assume that all three cores start executing the application at the same time and no cache misses are encountered in all core operations. Assume </a:t>
            </a:r>
            <a:r>
              <a:rPr lang="en-US" dirty="0"/>
              <a:t>1 unit time for core A </a:t>
            </a:r>
            <a:r>
              <a:rPr lang="en-US" dirty="0" smtClean="0"/>
              <a:t>to </a:t>
            </a:r>
            <a:r>
              <a:rPr lang="en-US" dirty="0"/>
              <a:t>compute the square of an element. </a:t>
            </a:r>
            <a:r>
              <a:rPr lang="en-US" dirty="0" smtClean="0"/>
              <a:t>Core B takes 3 units time and core C takes 4 units time to</a:t>
            </a:r>
            <a:r>
              <a:rPr lang="en-US" dirty="0"/>
              <a:t> compute the square of an element</a:t>
            </a:r>
            <a:r>
              <a:rPr lang="en-US" dirty="0" smtClean="0"/>
              <a:t> . </a:t>
            </a:r>
            <a:r>
              <a:rPr lang="en-US" dirty="0"/>
              <a:t>Given the following division of labor </a:t>
            </a:r>
            <a:r>
              <a:rPr lang="en-US" dirty="0" smtClean="0"/>
              <a:t>in the three </a:t>
            </a:r>
            <a:r>
              <a:rPr lang="en-US" dirty="0"/>
              <a:t>cores:</a:t>
            </a:r>
          </a:p>
          <a:p>
            <a:r>
              <a:rPr lang="en-US" dirty="0"/>
              <a:t>Core A  </a:t>
            </a:r>
            <a:r>
              <a:rPr lang="en-US" dirty="0" smtClean="0"/>
              <a:t>35 </a:t>
            </a:r>
            <a:r>
              <a:rPr lang="en-US" dirty="0"/>
              <a:t>elements</a:t>
            </a:r>
          </a:p>
          <a:p>
            <a:r>
              <a:rPr lang="en-US" dirty="0" smtClean="0"/>
              <a:t>Core </a:t>
            </a:r>
            <a:r>
              <a:rPr lang="en-US" dirty="0"/>
              <a:t>B  </a:t>
            </a:r>
            <a:r>
              <a:rPr lang="en-US" dirty="0" smtClean="0"/>
              <a:t>15 </a:t>
            </a:r>
            <a:r>
              <a:rPr lang="en-US" dirty="0"/>
              <a:t>elements</a:t>
            </a:r>
          </a:p>
          <a:p>
            <a:r>
              <a:rPr lang="en-US" dirty="0"/>
              <a:t>Core C  </a:t>
            </a:r>
            <a:r>
              <a:rPr lang="en-US" dirty="0" smtClean="0"/>
              <a:t>10 </a:t>
            </a:r>
            <a:r>
              <a:rPr lang="en-US" dirty="0"/>
              <a:t>elements</a:t>
            </a:r>
          </a:p>
          <a:p>
            <a:r>
              <a:rPr lang="en-US" dirty="0" smtClean="0"/>
              <a:t>(</a:t>
            </a:r>
            <a:r>
              <a:rPr lang="en-US" dirty="0"/>
              <a:t>1) Compute the total execution time (in time units) for using the </a:t>
            </a:r>
            <a:r>
              <a:rPr lang="en-US" dirty="0" smtClean="0"/>
              <a:t>three-core </a:t>
            </a:r>
            <a:r>
              <a:rPr lang="en-US" dirty="0"/>
              <a:t>processor to compute the squares of </a:t>
            </a:r>
            <a:r>
              <a:rPr lang="en-US" dirty="0" smtClean="0"/>
              <a:t>60 </a:t>
            </a:r>
            <a:r>
              <a:rPr lang="en-US" dirty="0"/>
              <a:t>elements in parallel. The </a:t>
            </a:r>
            <a:r>
              <a:rPr lang="en-US" dirty="0" smtClean="0"/>
              <a:t>three </a:t>
            </a:r>
            <a:r>
              <a:rPr lang="en-US" dirty="0"/>
              <a:t>cores have different speeds. Some faster cores finish the job and may become idle, while others are still busy computing until all squares are computed.</a:t>
            </a:r>
          </a:p>
          <a:p>
            <a:r>
              <a:rPr lang="en-US" dirty="0"/>
              <a:t>(2) Calculate the processor utilization rate, which is the total amount of time the cores are busy (not idle) divided by the total execution time they are using all cores in the processor to execute the above application.</a:t>
            </a:r>
          </a:p>
          <a:p>
            <a:endParaRPr lang="en-US" dirty="0"/>
          </a:p>
        </p:txBody>
      </p:sp>
    </p:spTree>
    <p:extLst>
      <p:ext uri="{BB962C8B-B14F-4D97-AF65-F5344CB8AC3E}">
        <p14:creationId xmlns:p14="http://schemas.microsoft.com/office/powerpoint/2010/main" val="24187481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Solutions</a:t>
            </a:r>
            <a:endParaRPr lang="en-US" dirty="0"/>
          </a:p>
        </p:txBody>
      </p:sp>
      <p:sp>
        <p:nvSpPr>
          <p:cNvPr id="3" name="Content Placeholder 2"/>
          <p:cNvSpPr>
            <a:spLocks noGrp="1"/>
          </p:cNvSpPr>
          <p:nvPr>
            <p:ph idx="1"/>
          </p:nvPr>
        </p:nvSpPr>
        <p:spPr>
          <a:xfrm>
            <a:off x="381000" y="1068388"/>
            <a:ext cx="8388350" cy="3970337"/>
          </a:xfrm>
        </p:spPr>
        <p:txBody>
          <a:bodyPr/>
          <a:lstStyle/>
          <a:p>
            <a:pPr>
              <a:defRPr/>
            </a:pPr>
            <a:r>
              <a:rPr lang="en-US" dirty="0" smtClean="0"/>
              <a:t>Core A: 35*1=35, Core B: 15*3=45, Core C: 10*4=40</a:t>
            </a:r>
          </a:p>
          <a:p>
            <a:pPr>
              <a:defRPr/>
            </a:pPr>
            <a:r>
              <a:rPr lang="en-US" dirty="0" smtClean="0"/>
              <a:t>Total execution time </a:t>
            </a:r>
            <a:r>
              <a:rPr lang="en-US" smtClean="0"/>
              <a:t>= 45</a:t>
            </a:r>
            <a:endParaRPr lang="en-US" dirty="0" smtClean="0"/>
          </a:p>
          <a:p>
            <a:pPr>
              <a:defRPr/>
            </a:pPr>
            <a:endParaRPr lang="en-US" dirty="0" smtClean="0"/>
          </a:p>
          <a:p>
            <a:pPr>
              <a:defRPr/>
            </a:pPr>
            <a:r>
              <a:rPr lang="en-US" dirty="0" smtClean="0"/>
              <a:t>(35+40+45)/(45*3)=0.889</a:t>
            </a:r>
            <a:endParaRPr lang="en-US" dirty="0"/>
          </a:p>
          <a:p>
            <a:pPr marL="0" indent="0">
              <a:buFont typeface="Wingdings" panose="05000000000000000000" pitchFamily="2" charset="2"/>
              <a:buNone/>
              <a:defRPr/>
            </a:pPr>
            <a:endParaRPr lang="en-US" dirty="0" smtClean="0"/>
          </a:p>
          <a:p>
            <a:pPr marL="0" indent="0">
              <a:buFont typeface="Wingdings" panose="05000000000000000000" pitchFamily="2" charset="2"/>
              <a:buNone/>
              <a:defRPr/>
            </a:pPr>
            <a:endParaRPr lang="en-US" dirty="0"/>
          </a:p>
          <a:p>
            <a:pPr>
              <a:defRPr/>
            </a:pPr>
            <a:endParaRPr lang="en-US" dirty="0" smtClean="0"/>
          </a:p>
        </p:txBody>
      </p:sp>
    </p:spTree>
    <p:extLst>
      <p:ext uri="{BB962C8B-B14F-4D97-AF65-F5344CB8AC3E}">
        <p14:creationId xmlns:p14="http://schemas.microsoft.com/office/powerpoint/2010/main" val="41320889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7500" lnSpcReduction="20000"/>
          </a:bodyPr>
          <a:lstStyle/>
          <a:p>
            <a:r>
              <a:rPr lang="en-US" dirty="0"/>
              <a:t>Consider a cluster that has little availability support. Upon a node failure, the following sequence of events takes place:</a:t>
            </a:r>
          </a:p>
          <a:p>
            <a:r>
              <a:rPr lang="en-US" dirty="0"/>
              <a:t>1. The entire system is shut down and powered off.</a:t>
            </a:r>
          </a:p>
          <a:p>
            <a:r>
              <a:rPr lang="en-US" dirty="0"/>
              <a:t>2. The faulty node is replaced if the failure is in hardware.</a:t>
            </a:r>
          </a:p>
          <a:p>
            <a:r>
              <a:rPr lang="en-US" dirty="0"/>
              <a:t>3. The system is powered on and rebooted.</a:t>
            </a:r>
          </a:p>
          <a:p>
            <a:r>
              <a:rPr lang="en-US" dirty="0"/>
              <a:t>4. The user application is reloaded and rerun from the start</a:t>
            </a:r>
            <a:r>
              <a:rPr lang="en-US" dirty="0" smtClean="0"/>
              <a:t>.</a:t>
            </a:r>
          </a:p>
          <a:p>
            <a:r>
              <a:rPr lang="en-US" dirty="0" smtClean="0"/>
              <a:t>Assume </a:t>
            </a:r>
            <a:r>
              <a:rPr lang="en-US" dirty="0"/>
              <a:t>one of the cluster nodes fails every 196 hours. Other parts of the cluster never fail. Steps 1 through 3 take two hours. On average, the mean time for step 4 is two hours. </a:t>
            </a:r>
            <a:endParaRPr lang="en-US" dirty="0" smtClean="0"/>
          </a:p>
          <a:p>
            <a:r>
              <a:rPr lang="en-US" dirty="0" smtClean="0"/>
              <a:t>What </a:t>
            </a:r>
            <a:r>
              <a:rPr lang="en-US" dirty="0"/>
              <a:t>is the availability of the cluster? What is the yearly failure cost if each one-hour downtime costs </a:t>
            </a:r>
            <a:r>
              <a:rPr lang="en-US" dirty="0" smtClean="0"/>
              <a:t>$60,000</a:t>
            </a:r>
            <a:r>
              <a:rPr lang="en-US" dirty="0"/>
              <a:t>? </a:t>
            </a:r>
          </a:p>
        </p:txBody>
      </p:sp>
      <p:sp>
        <p:nvSpPr>
          <p:cNvPr id="4" name="Title 1"/>
          <p:cNvSpPr txBox="1">
            <a:spLocks/>
          </p:cNvSpPr>
          <p:nvPr/>
        </p:nvSpPr>
        <p:spPr>
          <a:xfrm>
            <a:off x="457200" y="44624"/>
            <a:ext cx="8229600" cy="868362"/>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4400" b="1" i="1" kern="1200">
                <a:solidFill>
                  <a:schemeClr val="accent5">
                    <a:lumMod val="50000"/>
                  </a:schemeClr>
                </a:solidFill>
                <a:latin typeface="+mj-lt"/>
                <a:ea typeface="+mj-ea"/>
                <a:cs typeface="+mj-cs"/>
              </a:defRPr>
            </a:lvl1pPr>
          </a:lstStyle>
          <a:p>
            <a:pPr>
              <a:defRPr/>
            </a:pPr>
            <a:r>
              <a:rPr lang="en-US" smtClean="0"/>
              <a:t>Class Exercise</a:t>
            </a:r>
            <a:endParaRPr lang="en-US" dirty="0"/>
          </a:p>
        </p:txBody>
      </p:sp>
    </p:spTree>
    <p:extLst>
      <p:ext uri="{BB962C8B-B14F-4D97-AF65-F5344CB8AC3E}">
        <p14:creationId xmlns:p14="http://schemas.microsoft.com/office/powerpoint/2010/main" val="3271543085"/>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MTTF = 196 hours, MTTR = 4 hours </a:t>
            </a:r>
          </a:p>
          <a:p>
            <a:r>
              <a:rPr lang="en-US" dirty="0"/>
              <a:t>SA = MTTF / (MTTF + MTTR) = 98%</a:t>
            </a:r>
          </a:p>
          <a:p>
            <a:r>
              <a:rPr lang="en-US" dirty="0"/>
              <a:t>Cost = (1 - 0.98) * 365 * 24 * </a:t>
            </a:r>
            <a:r>
              <a:rPr lang="en-US" dirty="0" smtClean="0"/>
              <a:t>60000=10.7M</a:t>
            </a:r>
            <a:endParaRPr lang="en-US" dirty="0"/>
          </a:p>
          <a:p>
            <a:endParaRPr lang="en-US" dirty="0"/>
          </a:p>
        </p:txBody>
      </p:sp>
      <p:sp>
        <p:nvSpPr>
          <p:cNvPr id="4" name="Title 1"/>
          <p:cNvSpPr txBox="1">
            <a:spLocks/>
          </p:cNvSpPr>
          <p:nvPr/>
        </p:nvSpPr>
        <p:spPr>
          <a:xfrm>
            <a:off x="609600" y="427038"/>
            <a:ext cx="8229600" cy="868362"/>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4400" b="1" i="1" kern="1200">
                <a:solidFill>
                  <a:schemeClr val="accent5">
                    <a:lumMod val="50000"/>
                  </a:schemeClr>
                </a:solidFill>
                <a:latin typeface="+mj-lt"/>
                <a:ea typeface="+mj-ea"/>
                <a:cs typeface="+mj-cs"/>
              </a:defRPr>
            </a:lvl1pPr>
          </a:lstStyle>
          <a:p>
            <a:pPr>
              <a:defRPr/>
            </a:pPr>
            <a:r>
              <a:rPr lang="en-US" smtClean="0"/>
              <a:t>Solutions</a:t>
            </a:r>
            <a:endParaRPr lang="en-US" dirty="0"/>
          </a:p>
        </p:txBody>
      </p:sp>
    </p:spTree>
    <p:extLst>
      <p:ext uri="{BB962C8B-B14F-4D97-AF65-F5344CB8AC3E}">
        <p14:creationId xmlns:p14="http://schemas.microsoft.com/office/powerpoint/2010/main" val="11546563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type="body" idx="4294967295"/>
          </p:nvPr>
        </p:nvSpPr>
        <p:spPr>
          <a:xfrm>
            <a:off x="1371600" y="1484783"/>
            <a:ext cx="7520880" cy="3816425"/>
          </a:xfrm>
        </p:spPr>
        <p:txBody>
          <a:bodyPr>
            <a:normAutofit/>
          </a:bodyPr>
          <a:lstStyle/>
          <a:p>
            <a:pPr marL="0" indent="0">
              <a:buNone/>
            </a:pPr>
            <a:r>
              <a:rPr lang="en-US" altLang="zh-TW" sz="3200" i="1" dirty="0" smtClean="0"/>
              <a:t>As of now, computer networks are still in their infancy, but as they grow up and become sophisticated, we will probably see the spread of </a:t>
            </a:r>
            <a:r>
              <a:rPr lang="en-US" altLang="zh-TW" sz="3200" i="1" dirty="0" smtClean="0">
                <a:solidFill>
                  <a:srgbClr val="FFC000"/>
                </a:solidFill>
              </a:rPr>
              <a:t>computer utilities </a:t>
            </a:r>
            <a:r>
              <a:rPr lang="en-US" altLang="zh-TW" sz="3200" i="1" dirty="0" smtClean="0"/>
              <a:t>which, like present electric and telephone utilities, will service individual homes and offices across the country.</a:t>
            </a:r>
          </a:p>
          <a:p>
            <a:endParaRPr lang="en-US" altLang="zh-TW" sz="3200" i="1" dirty="0" smtClean="0"/>
          </a:p>
        </p:txBody>
      </p:sp>
      <p:sp>
        <p:nvSpPr>
          <p:cNvPr id="4" name="文字方塊 3"/>
          <p:cNvSpPr txBox="1"/>
          <p:nvPr/>
        </p:nvSpPr>
        <p:spPr>
          <a:xfrm>
            <a:off x="3187113" y="5209455"/>
            <a:ext cx="5956887" cy="307777"/>
          </a:xfrm>
          <a:prstGeom prst="rect">
            <a:avLst/>
          </a:prstGeom>
          <a:noFill/>
        </p:spPr>
        <p:txBody>
          <a:bodyPr wrap="none" rtlCol="0">
            <a:spAutoFit/>
          </a:bodyPr>
          <a:lstStyle/>
          <a:p>
            <a:pPr algn="r"/>
            <a:r>
              <a:rPr lang="en-US" altLang="zh-TW" sz="1400" dirty="0" smtClean="0">
                <a:latin typeface="Times New Roman"/>
                <a:cs typeface="Times New Roman"/>
              </a:rPr>
              <a:t>−</a:t>
            </a:r>
            <a:r>
              <a:rPr lang="en-US" altLang="zh-TW" sz="1400" dirty="0" smtClean="0"/>
              <a:t> L. </a:t>
            </a:r>
            <a:r>
              <a:rPr lang="en-US" altLang="zh-TW" sz="1400" dirty="0" err="1" smtClean="0"/>
              <a:t>Kleinrock</a:t>
            </a:r>
            <a:r>
              <a:rPr lang="en-US" altLang="zh-TW" sz="1400" dirty="0" smtClean="0"/>
              <a:t> (one of the chief scientists of the original ARPANET project) 1969.</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Title 1"/>
          <p:cNvSpPr txBox="1">
            <a:spLocks/>
          </p:cNvSpPr>
          <p:nvPr/>
        </p:nvSpPr>
        <p:spPr>
          <a:xfrm>
            <a:off x="685800" y="2130425"/>
            <a:ext cx="7772400" cy="1470025"/>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4400" b="1" i="1" kern="1200">
                <a:solidFill>
                  <a:schemeClr val="accent5">
                    <a:lumMod val="50000"/>
                  </a:schemeClr>
                </a:solidFill>
                <a:latin typeface="+mj-lt"/>
                <a:ea typeface="+mj-ea"/>
                <a:cs typeface="+mj-cs"/>
              </a:defRPr>
            </a:lvl1pPr>
          </a:lstStyle>
          <a:p>
            <a:r>
              <a:rPr lang="en-US" smtClean="0"/>
              <a:t>Slides for the Speedup problem</a:t>
            </a:r>
            <a:endParaRPr lang="en-US" dirty="0"/>
          </a:p>
        </p:txBody>
      </p:sp>
    </p:spTree>
    <p:extLst>
      <p:ext uri="{BB962C8B-B14F-4D97-AF65-F5344CB8AC3E}">
        <p14:creationId xmlns:p14="http://schemas.microsoft.com/office/powerpoint/2010/main" val="134082931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a:t>
            </a:r>
            <a:endParaRPr lang="en-US" dirty="0"/>
          </a:p>
        </p:txBody>
      </p:sp>
      <p:sp>
        <p:nvSpPr>
          <p:cNvPr id="3" name="Content Placeholder 2"/>
          <p:cNvSpPr>
            <a:spLocks noGrp="1"/>
          </p:cNvSpPr>
          <p:nvPr>
            <p:ph idx="1"/>
          </p:nvPr>
        </p:nvSpPr>
        <p:spPr/>
        <p:txBody>
          <a:bodyPr>
            <a:normAutofit fontScale="77500" lnSpcReduction="20000"/>
          </a:bodyPr>
          <a:lstStyle/>
          <a:p>
            <a:r>
              <a:rPr lang="en-US" dirty="0"/>
              <a:t>Consider parallel execution of an MPI-coded C program in SPMD (single program and multiple data streams) mode on a server cluster consisting of n identical Linux servers. SPMD mode means the same MPI program is running simultaneously on all servers but over different data sets of identical workloads. Assume that 25 percent of the program execution is attributed to the execution of MPI commands. For simplicity, assume that all MPI commands take the same amount of execution time. Answer the following questions using Amdahl’s law:</a:t>
            </a:r>
          </a:p>
          <a:p>
            <a:pPr marL="0" indent="0">
              <a:buNone/>
            </a:pPr>
            <a:r>
              <a:rPr lang="en-US" dirty="0" smtClean="0"/>
              <a:t> (</a:t>
            </a:r>
            <a:r>
              <a:rPr lang="en-US" dirty="0"/>
              <a:t>1) Given that the total execution time of the MPI program on a four-server </a:t>
            </a:r>
            <a:r>
              <a:rPr lang="en-US" dirty="0" smtClean="0"/>
              <a:t> cluster </a:t>
            </a:r>
            <a:r>
              <a:rPr lang="en-US" dirty="0"/>
              <a:t>is T minutes, what is the speedup factor of executing the same MPI program on a 256-server cluster, compared with using the four-server cluster? Assume that the program execution is deadlock free and ignore all other runtime execution overheads in the calculation.</a:t>
            </a:r>
          </a:p>
          <a:p>
            <a:endParaRPr lang="en-US" dirty="0"/>
          </a:p>
        </p:txBody>
      </p:sp>
    </p:spTree>
    <p:extLst>
      <p:ext uri="{BB962C8B-B14F-4D97-AF65-F5344CB8AC3E}">
        <p14:creationId xmlns:p14="http://schemas.microsoft.com/office/powerpoint/2010/main" val="2392941623"/>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Solution approach</a:t>
            </a:r>
            <a:endParaRPr lang="en-US" dirty="0"/>
          </a:p>
        </p:txBody>
      </p:sp>
      <p:sp>
        <p:nvSpPr>
          <p:cNvPr id="3" name="Content Placeholder 2"/>
          <p:cNvSpPr>
            <a:spLocks noGrp="1"/>
          </p:cNvSpPr>
          <p:nvPr>
            <p:ph idx="1"/>
          </p:nvPr>
        </p:nvSpPr>
        <p:spPr/>
        <p:txBody>
          <a:bodyPr/>
          <a:lstStyle/>
          <a:p>
            <a:r>
              <a:rPr lang="en-US" dirty="0" smtClean="0"/>
              <a:t>The problem asks to find the </a:t>
            </a:r>
            <a:r>
              <a:rPr lang="en-US" dirty="0" smtClean="0">
                <a:solidFill>
                  <a:srgbClr val="FF0000"/>
                </a:solidFill>
              </a:rPr>
              <a:t>speedup factor </a:t>
            </a:r>
            <a:r>
              <a:rPr lang="en-US" dirty="0" smtClean="0"/>
              <a:t>of executing the same MPI program on a 256-server cluster, </a:t>
            </a:r>
            <a:r>
              <a:rPr lang="en-US" dirty="0" smtClean="0">
                <a:solidFill>
                  <a:srgbClr val="FF0000"/>
                </a:solidFill>
              </a:rPr>
              <a:t>compared with </a:t>
            </a:r>
            <a:r>
              <a:rPr lang="en-US" dirty="0" smtClean="0"/>
              <a:t>using the four-server cluster</a:t>
            </a:r>
          </a:p>
          <a:p>
            <a:r>
              <a:rPr lang="en-US" dirty="0" smtClean="0"/>
              <a:t>Ultimately, calculate the ratio of speed up of </a:t>
            </a:r>
          </a:p>
          <a:p>
            <a:pPr marL="0" indent="0">
              <a:buNone/>
            </a:pPr>
            <a:r>
              <a:rPr lang="en-US" dirty="0" smtClean="0"/>
              <a:t>the 256 server cluster to the four server cluster.</a:t>
            </a:r>
          </a:p>
          <a:p>
            <a:pPr marL="0" indent="0">
              <a:buNone/>
            </a:pPr>
            <a:r>
              <a:rPr lang="en-US" dirty="0" smtClean="0"/>
              <a:t>That is; </a:t>
            </a:r>
          </a:p>
          <a:p>
            <a:pPr marL="0" indent="0" algn="ctr">
              <a:buNone/>
            </a:pPr>
            <a:r>
              <a:rPr lang="en-US" dirty="0" smtClean="0"/>
              <a:t>S</a:t>
            </a:r>
            <a:r>
              <a:rPr lang="en-US" sz="1350" dirty="0"/>
              <a:t>256</a:t>
            </a:r>
            <a:r>
              <a:rPr lang="en-US" dirty="0" smtClean="0"/>
              <a:t> / S</a:t>
            </a:r>
            <a:r>
              <a:rPr lang="en-US" sz="1350" dirty="0"/>
              <a:t>4</a:t>
            </a:r>
            <a:endParaRPr lang="en-US" dirty="0"/>
          </a:p>
        </p:txBody>
      </p:sp>
      <p:sp>
        <p:nvSpPr>
          <p:cNvPr id="4" name="Rectangle 3"/>
          <p:cNvSpPr/>
          <p:nvPr/>
        </p:nvSpPr>
        <p:spPr>
          <a:xfrm>
            <a:off x="5868144" y="4437112"/>
            <a:ext cx="2613804" cy="103517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chemeClr val="tx1"/>
                </a:solidFill>
              </a:rPr>
              <a:t>speedup </a:t>
            </a:r>
            <a:r>
              <a:rPr lang="en-US" sz="1350" b="1" dirty="0">
                <a:solidFill>
                  <a:schemeClr val="tx1"/>
                </a:solidFill>
              </a:rPr>
              <a:t>factor </a:t>
            </a:r>
            <a:r>
              <a:rPr lang="en-US" sz="1350" dirty="0">
                <a:solidFill>
                  <a:schemeClr val="tx1"/>
                </a:solidFill>
              </a:rPr>
              <a:t>means how many times the speedup of 256 server is larger than the four server cluster.</a:t>
            </a:r>
          </a:p>
        </p:txBody>
      </p:sp>
    </p:spTree>
    <p:extLst>
      <p:ext uri="{BB962C8B-B14F-4D97-AF65-F5344CB8AC3E}">
        <p14:creationId xmlns:p14="http://schemas.microsoft.com/office/powerpoint/2010/main" val="1919788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Extension to the problem</a:t>
            </a:r>
            <a:endParaRPr lang="en-US" dirty="0"/>
          </a:p>
        </p:txBody>
      </p:sp>
      <p:sp>
        <p:nvSpPr>
          <p:cNvPr id="3" name="Content Placeholder 2"/>
          <p:cNvSpPr>
            <a:spLocks noGrp="1"/>
          </p:cNvSpPr>
          <p:nvPr>
            <p:ph idx="1"/>
          </p:nvPr>
        </p:nvSpPr>
        <p:spPr/>
        <p:txBody>
          <a:bodyPr/>
          <a:lstStyle/>
          <a:p>
            <a:r>
              <a:rPr lang="en-US" dirty="0" smtClean="0"/>
              <a:t>Suppose that all MPI commands are now enhanced by a factor of 2 by using active messages executed by message handlers at the user space. The enhancement can reduce the execution time of all MPI commands by half. What is the speedup of the 256-server cluster installed with this MPI enhancement, computed with the old 256-server cluster without MPI enhancement?</a:t>
            </a:r>
            <a:endParaRPr lang="en-US" dirty="0"/>
          </a:p>
        </p:txBody>
      </p:sp>
    </p:spTree>
    <p:extLst>
      <p:ext uri="{BB962C8B-B14F-4D97-AF65-F5344CB8AC3E}">
        <p14:creationId xmlns:p14="http://schemas.microsoft.com/office/powerpoint/2010/main" val="4137884279"/>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Solution Approach</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It mentions all MPI commands are now enhanced by a factor of 2, so the value  of alpha mentioned before should be alpha/2.</a:t>
            </a:r>
          </a:p>
          <a:p>
            <a:r>
              <a:rPr lang="en-US" dirty="0" smtClean="0"/>
              <a:t>However, </a:t>
            </a:r>
            <a:r>
              <a:rPr lang="en-US" dirty="0"/>
              <a:t>due to the nature of the MPI commands as mentioned in the hint, 0.25 is the sequential part. No matter how many servers you use, each server has to spend 25% of the time to run MPI commands</a:t>
            </a:r>
            <a:r>
              <a:rPr lang="en-US" dirty="0" smtClean="0"/>
              <a:t>.</a:t>
            </a:r>
          </a:p>
          <a:p>
            <a:pPr marL="0" indent="0">
              <a:buNone/>
            </a:pPr>
            <a:r>
              <a:rPr lang="en-US" dirty="0" smtClean="0"/>
              <a:t>    So, the denominator of the </a:t>
            </a:r>
            <a:r>
              <a:rPr lang="en-US" dirty="0" err="1" smtClean="0"/>
              <a:t>Amadahl’s</a:t>
            </a:r>
            <a:r>
              <a:rPr lang="en-US" dirty="0" smtClean="0"/>
              <a:t> law remains same, that is; </a:t>
            </a:r>
          </a:p>
          <a:p>
            <a:pPr marL="0" indent="0" algn="ctr">
              <a:buNone/>
            </a:pPr>
            <a:r>
              <a:rPr lang="en-US" dirty="0"/>
              <a:t> S = 1/{0.125 + </a:t>
            </a:r>
            <a:r>
              <a:rPr lang="en-US" dirty="0" smtClean="0"/>
              <a:t>0.75/256)}</a:t>
            </a:r>
            <a:endParaRPr lang="en-US" dirty="0"/>
          </a:p>
          <a:p>
            <a:r>
              <a:rPr lang="en-US" dirty="0" smtClean="0"/>
              <a:t>Finally, calculate the  ratio as following</a:t>
            </a:r>
          </a:p>
          <a:p>
            <a:pPr marL="0" indent="0" algn="ctr">
              <a:buNone/>
            </a:pPr>
            <a:r>
              <a:rPr lang="en-US" dirty="0" smtClean="0"/>
              <a:t>S</a:t>
            </a:r>
            <a:r>
              <a:rPr lang="en-US" sz="1200" dirty="0"/>
              <a:t>256new</a:t>
            </a:r>
            <a:r>
              <a:rPr lang="en-US" dirty="0" smtClean="0"/>
              <a:t>/S</a:t>
            </a:r>
            <a:r>
              <a:rPr lang="en-US" sz="1350" dirty="0"/>
              <a:t>256old</a:t>
            </a:r>
          </a:p>
        </p:txBody>
      </p:sp>
    </p:spTree>
    <p:extLst>
      <p:ext uri="{BB962C8B-B14F-4D97-AF65-F5344CB8AC3E}">
        <p14:creationId xmlns:p14="http://schemas.microsoft.com/office/powerpoint/2010/main" val="725694595"/>
      </p:ext>
    </p:extLst>
  </p:cSld>
  <p:clrMapOvr>
    <a:masterClrMapping/>
  </p:clrMapOvr>
  <p:timing>
    <p:tnLst>
      <p:par>
        <p:cTn id="1" dur="indefinite" restart="never" nodeType="tmRoot"/>
      </p:par>
    </p:tnLst>
  </p:timing>
</p:sld>
</file>

<file path=ppt/theme/theme1.xml><?xml version="1.0" encoding="utf-8"?>
<a:theme xmlns:a="http://schemas.openxmlformats.org/drawingml/2006/main" name="Course Them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k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Course Themes</Template>
  <TotalTime>24039</TotalTime>
  <Words>5476</Words>
  <Application>Microsoft Office PowerPoint</Application>
  <PresentationFormat>On-screen Show (4:3)</PresentationFormat>
  <Paragraphs>712</Paragraphs>
  <Slides>94</Slides>
  <Notes>17</Notes>
  <HiddenSlides>0</HiddenSlides>
  <MMClips>0</MMClips>
  <ScaleCrop>false</ScaleCrop>
  <HeadingPairs>
    <vt:vector size="8" baseType="variant">
      <vt:variant>
        <vt:lpstr>Fonts Used</vt:lpstr>
      </vt:variant>
      <vt:variant>
        <vt:i4>16</vt:i4>
      </vt:variant>
      <vt:variant>
        <vt:lpstr>Theme</vt:lpstr>
      </vt:variant>
      <vt:variant>
        <vt:i4>2</vt:i4>
      </vt:variant>
      <vt:variant>
        <vt:lpstr>Embedded OLE Servers</vt:lpstr>
      </vt:variant>
      <vt:variant>
        <vt:i4>1</vt:i4>
      </vt:variant>
      <vt:variant>
        <vt:lpstr>Slide Titles</vt:lpstr>
      </vt:variant>
      <vt:variant>
        <vt:i4>94</vt:i4>
      </vt:variant>
    </vt:vector>
  </HeadingPairs>
  <TitlesOfParts>
    <vt:vector size="113" baseType="lpstr">
      <vt:lpstr>ＭＳ Ｐゴシック</vt:lpstr>
      <vt:lpstr>ＭＳ Ｐゴシック</vt:lpstr>
      <vt:lpstr>SimSun</vt:lpstr>
      <vt:lpstr>SimSun</vt:lpstr>
      <vt:lpstr>Arial</vt:lpstr>
      <vt:lpstr>Calibri</vt:lpstr>
      <vt:lpstr>Cambria</vt:lpstr>
      <vt:lpstr>Cambria Math</vt:lpstr>
      <vt:lpstr>標楷體</vt:lpstr>
      <vt:lpstr>MS Mincho</vt:lpstr>
      <vt:lpstr>新細明體</vt:lpstr>
      <vt:lpstr>Segoe UI</vt:lpstr>
      <vt:lpstr>Tahoma</vt:lpstr>
      <vt:lpstr>Times New Roman</vt:lpstr>
      <vt:lpstr>Verdana</vt:lpstr>
      <vt:lpstr>Wingdings</vt:lpstr>
      <vt:lpstr>Course Themes</vt:lpstr>
      <vt:lpstr>Sky</vt:lpstr>
      <vt:lpstr>Clip</vt:lpstr>
      <vt:lpstr>PowerPoint Presentation</vt:lpstr>
      <vt:lpstr>Agenda</vt:lpstr>
      <vt:lpstr>PowerPoint Presentation</vt:lpstr>
      <vt:lpstr>What’s Computing</vt:lpstr>
      <vt:lpstr>What’s Computing</vt:lpstr>
      <vt:lpstr>Computing in Computer Science</vt:lpstr>
      <vt:lpstr>PowerPoint Presentation</vt:lpstr>
      <vt:lpstr>PowerPoint Presentation</vt:lpstr>
      <vt:lpstr>PowerPoint Presentation</vt:lpstr>
      <vt:lpstr>The 5th Utility</vt:lpstr>
      <vt:lpstr>The 5th Utility</vt:lpstr>
      <vt:lpstr>Utility Computing</vt:lpstr>
      <vt:lpstr>The Creation of The Internet</vt:lpstr>
      <vt:lpstr>Variety of Paradigms</vt:lpstr>
      <vt:lpstr>Distributed Computing</vt:lpstr>
      <vt:lpstr>Distributed Computing</vt:lpstr>
      <vt:lpstr>Demand for Computing Power</vt:lpstr>
      <vt:lpstr>How to Run Applications Faster</vt:lpstr>
      <vt:lpstr>History</vt:lpstr>
      <vt:lpstr>Towards Commodity Computing</vt:lpstr>
      <vt:lpstr>Traditional Food Chain</vt:lpstr>
      <vt:lpstr>Food Chain of Computer</vt:lpstr>
      <vt:lpstr>Food Chain of Distributed Computing</vt:lpstr>
      <vt:lpstr>Rise &amp; Fall of Computing Technologies</vt:lpstr>
      <vt:lpstr>Moore's law</vt:lpstr>
      <vt:lpstr>Distributed computing</vt:lpstr>
      <vt:lpstr>Cluster Computing</vt:lpstr>
      <vt:lpstr>The Cluster</vt:lpstr>
      <vt:lpstr>Parallel Computing</vt:lpstr>
      <vt:lpstr>Parallel Programming Models</vt:lpstr>
      <vt:lpstr>Flynn's Taxonomy</vt:lpstr>
      <vt:lpstr>Two Basic Models</vt:lpstr>
      <vt:lpstr>Two Basic Models</vt:lpstr>
      <vt:lpstr>Computer Collaboration in Cluster</vt:lpstr>
      <vt:lpstr>Message Passing Interface (MPI)</vt:lpstr>
      <vt:lpstr>Message Passing Interface (MPI)</vt:lpstr>
      <vt:lpstr>Message Passing Interface (MPI)</vt:lpstr>
      <vt:lpstr>Cluster Applications</vt:lpstr>
      <vt:lpstr>Distributed computing</vt:lpstr>
      <vt:lpstr>Demand for More Computing Power</vt:lpstr>
      <vt:lpstr>Grid Computing</vt:lpstr>
      <vt:lpstr>The Grid</vt:lpstr>
      <vt:lpstr>Resource Collaboration in Grids</vt:lpstr>
      <vt:lpstr>Example of VOs</vt:lpstr>
      <vt:lpstr>Grid Environments</vt:lpstr>
      <vt:lpstr>UVA Computational Resources</vt:lpstr>
      <vt:lpstr>Basic System Architecture</vt:lpstr>
      <vt:lpstr>Major Services</vt:lpstr>
      <vt:lpstr>Computing Paradigm Evolution</vt:lpstr>
      <vt:lpstr>Distributed computing</vt:lpstr>
      <vt:lpstr>Long united, must divide  Long divided, must unite</vt:lpstr>
      <vt:lpstr>Next Big Thing</vt:lpstr>
      <vt:lpstr>The “Cloud”</vt:lpstr>
      <vt:lpstr>Cloud Computing – A New Paradigm</vt:lpstr>
      <vt:lpstr>Cloud Computing in Mathematics</vt:lpstr>
      <vt:lpstr>Cloud Computing in IT</vt:lpstr>
      <vt:lpstr>Emerging Technologies Hype Cycle</vt:lpstr>
      <vt:lpstr>2011 Gartner “IT Hype Cycle” for Emerging Technologies</vt:lpstr>
      <vt:lpstr>PowerPoint Presentation</vt:lpstr>
      <vt:lpstr>PowerPoint Presentation</vt:lpstr>
      <vt:lpstr>PowerPoint Presentation</vt:lpstr>
      <vt:lpstr>PowerPoint Presentation</vt:lpstr>
      <vt:lpstr>PowerPoint Presentation</vt:lpstr>
      <vt:lpstr>Make Your Dreams Come True</vt:lpstr>
      <vt:lpstr>Make Your Dreams Come True</vt:lpstr>
      <vt:lpstr>Emerging Technologies Priority Matrix</vt:lpstr>
      <vt:lpstr>PowerPoint Presentation</vt:lpstr>
      <vt:lpstr>Benefits from Cloud Computing</vt:lpstr>
      <vt:lpstr>Adoption of Cloud Computing</vt:lpstr>
      <vt:lpstr>Cloud Value Drivers &amp; Effects</vt:lpstr>
      <vt:lpstr>Lower IT operating and capital costs</vt:lpstr>
      <vt:lpstr>Fine grained and rapid provisioning</vt:lpstr>
      <vt:lpstr>Removing IT complexity</vt:lpstr>
      <vt:lpstr>Pay for what is used</vt:lpstr>
      <vt:lpstr>Cloud Computing Players more and more…</vt:lpstr>
      <vt:lpstr>PowerPoint Presentation</vt:lpstr>
      <vt:lpstr>Players :  Users (Consumers) or Providers</vt:lpstr>
      <vt:lpstr>Cloud Computing Economy</vt:lpstr>
      <vt:lpstr>Industry Chain</vt:lpstr>
      <vt:lpstr>Amdahl’s law and Gustafson’s law</vt:lpstr>
      <vt:lpstr>System Availability</vt:lpstr>
      <vt:lpstr>Summary</vt:lpstr>
      <vt:lpstr>References</vt:lpstr>
      <vt:lpstr>Class Exercise</vt:lpstr>
      <vt:lpstr>Solutions</vt:lpstr>
      <vt:lpstr>Class Exercise</vt:lpstr>
      <vt:lpstr>Solutions</vt:lpstr>
      <vt:lpstr>PowerPoint Presentation</vt:lpstr>
      <vt:lpstr>PowerPoint Presentation</vt:lpstr>
      <vt:lpstr>PowerPoint Presentation</vt:lpstr>
      <vt:lpstr>Problem</vt:lpstr>
      <vt:lpstr>Solution approach</vt:lpstr>
      <vt:lpstr>Extension to the problem</vt:lpstr>
      <vt:lpstr>Solution Approach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Cloud Computing</dc:title>
  <dc:creator>shenh</dc:creator>
  <cp:lastModifiedBy>Haiying Shen</cp:lastModifiedBy>
  <cp:revision>714</cp:revision>
  <cp:lastPrinted>2023-02-02T17:25:49Z</cp:lastPrinted>
  <dcterms:modified xsi:type="dcterms:W3CDTF">2023-02-07T18:18:51Z</dcterms:modified>
</cp:coreProperties>
</file>